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4" r:id="rId5"/>
  </p:sldMasterIdLst>
  <p:notesMasterIdLst>
    <p:notesMasterId r:id="rId23"/>
  </p:notesMasterIdLst>
  <p:handoutMasterIdLst>
    <p:handoutMasterId r:id="rId24"/>
  </p:handoutMasterIdLst>
  <p:sldIdLst>
    <p:sldId id="264" r:id="rId6"/>
    <p:sldId id="259" r:id="rId7"/>
    <p:sldId id="290" r:id="rId8"/>
    <p:sldId id="258" r:id="rId9"/>
    <p:sldId id="271" r:id="rId10"/>
    <p:sldId id="278" r:id="rId11"/>
    <p:sldId id="287" r:id="rId12"/>
    <p:sldId id="276" r:id="rId13"/>
    <p:sldId id="281" r:id="rId14"/>
    <p:sldId id="288" r:id="rId15"/>
    <p:sldId id="282" r:id="rId16"/>
    <p:sldId id="284" r:id="rId17"/>
    <p:sldId id="291" r:id="rId18"/>
    <p:sldId id="283" r:id="rId19"/>
    <p:sldId id="260" r:id="rId20"/>
    <p:sldId id="261" r:id="rId21"/>
    <p:sldId id="286" r:id="rId22"/>
  </p:sldIdLst>
  <p:sldSz cx="10693400" cy="7561263"/>
  <p:notesSz cx="9410700" cy="7086600"/>
  <p:defaultTextStyle>
    <a:defPPr>
      <a:defRPr lang="fi-FI"/>
    </a:defPPr>
    <a:lvl1pPr algn="l" rtl="0" eaLnBrk="0" fontAlgn="base" hangingPunct="0">
      <a:spcBef>
        <a:spcPct val="0"/>
      </a:spcBef>
      <a:spcAft>
        <a:spcPct val="0"/>
      </a:spcAft>
      <a:defRPr sz="25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5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5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5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500" kern="1200">
        <a:solidFill>
          <a:schemeClr val="tx1"/>
        </a:solidFill>
        <a:latin typeface="Times New Roman" panose="02020603050405020304" pitchFamily="18" charset="0"/>
        <a:ea typeface="+mn-ea"/>
        <a:cs typeface="+mn-cs"/>
      </a:defRPr>
    </a:lvl5pPr>
    <a:lvl6pPr marL="2286000" algn="l" defTabSz="914400" rtl="0" eaLnBrk="1" latinLnBrk="0" hangingPunct="1">
      <a:defRPr sz="2500" kern="1200">
        <a:solidFill>
          <a:schemeClr val="tx1"/>
        </a:solidFill>
        <a:latin typeface="Times New Roman" panose="02020603050405020304" pitchFamily="18" charset="0"/>
        <a:ea typeface="+mn-ea"/>
        <a:cs typeface="+mn-cs"/>
      </a:defRPr>
    </a:lvl6pPr>
    <a:lvl7pPr marL="2743200" algn="l" defTabSz="914400" rtl="0" eaLnBrk="1" latinLnBrk="0" hangingPunct="1">
      <a:defRPr sz="2500" kern="1200">
        <a:solidFill>
          <a:schemeClr val="tx1"/>
        </a:solidFill>
        <a:latin typeface="Times New Roman" panose="02020603050405020304" pitchFamily="18" charset="0"/>
        <a:ea typeface="+mn-ea"/>
        <a:cs typeface="+mn-cs"/>
      </a:defRPr>
    </a:lvl7pPr>
    <a:lvl8pPr marL="3200400" algn="l" defTabSz="914400" rtl="0" eaLnBrk="1" latinLnBrk="0" hangingPunct="1">
      <a:defRPr sz="2500" kern="1200">
        <a:solidFill>
          <a:schemeClr val="tx1"/>
        </a:solidFill>
        <a:latin typeface="Times New Roman" panose="02020603050405020304" pitchFamily="18" charset="0"/>
        <a:ea typeface="+mn-ea"/>
        <a:cs typeface="+mn-cs"/>
      </a:defRPr>
    </a:lvl8pPr>
    <a:lvl9pPr marL="3657600" algn="l" defTabSz="914400" rtl="0" eaLnBrk="1" latinLnBrk="0" hangingPunct="1">
      <a:defRPr sz="25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112">
          <p15:clr>
            <a:srgbClr val="A4A3A4"/>
          </p15:clr>
        </p15:guide>
        <p15:guide id="2" orient="horz" pos="336">
          <p15:clr>
            <a:srgbClr val="A4A3A4"/>
          </p15:clr>
        </p15:guide>
        <p15:guide id="3" orient="horz" pos="816">
          <p15:clr>
            <a:srgbClr val="A4A3A4"/>
          </p15:clr>
        </p15:guide>
        <p15:guide id="4" orient="horz" pos="976">
          <p15:clr>
            <a:srgbClr val="A4A3A4"/>
          </p15:clr>
        </p15:guide>
        <p15:guide id="5" orient="horz" pos="677">
          <p15:clr>
            <a:srgbClr val="A4A3A4"/>
          </p15:clr>
        </p15:guide>
        <p15:guide id="6" pos="6611">
          <p15:clr>
            <a:srgbClr val="A4A3A4"/>
          </p15:clr>
        </p15:guide>
        <p15:guide id="7" pos="115">
          <p15:clr>
            <a:srgbClr val="A4A3A4"/>
          </p15:clr>
        </p15:guide>
        <p15:guide id="8" pos="3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ölönen Mimmi-Emilia" initials="PM"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Rg st="1" end="18"/>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000"/>
    <a:srgbClr val="FFFFFF"/>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2912B0-1B57-69AD-264F-A6E2573DACC1}" v="28" dt="2021-02-24T07:12:31.937"/>
    <p1510:client id="{4863F151-0E89-46A9-B6E2-DB8558929046}" v="206" dt="2021-02-24T07:17:35.137"/>
    <p1510:client id="{98FF723E-78DE-08C4-D364-CEB5A9AEBE88}" v="1" dt="2021-02-24T07:38:46.776"/>
    <p1510:client id="{A91D2334-8427-35CF-8AB8-620F1E8A1E75}" v="5" dt="2021-02-23T14:43:59.824"/>
    <p1510:client id="{AE8736BC-0010-4B9D-B6AA-F2F6178A7B55}" v="1" dt="2021-02-25T09:06:24.172"/>
    <p1510:client id="{D82B8453-44A4-163E-F1C7-08F1240E805D}" v="4" dt="2021-02-25T07:36:00.9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7" d="100"/>
          <a:sy n="57" d="100"/>
        </p:scale>
        <p:origin x="1260" y="40"/>
      </p:cViewPr>
      <p:guideLst>
        <p:guide orient="horz" pos="112"/>
        <p:guide orient="horz" pos="336"/>
        <p:guide orient="horz" pos="816"/>
        <p:guide orient="horz" pos="976"/>
        <p:guide orient="horz" pos="677"/>
        <p:guide pos="6611"/>
        <p:guide pos="115"/>
        <p:guide pos="3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2284281C-00BD-456C-80F8-8274366A321D}"/>
              </a:ext>
            </a:extLst>
          </p:cNvPr>
          <p:cNvSpPr>
            <a:spLocks noGrp="1" noChangeArrowheads="1"/>
          </p:cNvSpPr>
          <p:nvPr>
            <p:ph type="hdr" sz="quarter"/>
          </p:nvPr>
        </p:nvSpPr>
        <p:spPr bwMode="auto">
          <a:xfrm>
            <a:off x="0" y="0"/>
            <a:ext cx="4079875"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fi-FI" altLang="fi-FI"/>
          </a:p>
        </p:txBody>
      </p:sp>
      <p:sp>
        <p:nvSpPr>
          <p:cNvPr id="22531" name="Rectangle 3">
            <a:extLst>
              <a:ext uri="{FF2B5EF4-FFF2-40B4-BE49-F238E27FC236}">
                <a16:creationId xmlns:a16="http://schemas.microsoft.com/office/drawing/2014/main" id="{AB146705-8333-40D6-87EB-E76CB5A75318}"/>
              </a:ext>
            </a:extLst>
          </p:cNvPr>
          <p:cNvSpPr>
            <a:spLocks noGrp="1" noChangeArrowheads="1"/>
          </p:cNvSpPr>
          <p:nvPr>
            <p:ph type="dt" sz="quarter" idx="1"/>
          </p:nvPr>
        </p:nvSpPr>
        <p:spPr bwMode="auto">
          <a:xfrm>
            <a:off x="5330825" y="0"/>
            <a:ext cx="4079875"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fi-FI" altLang="fi-FI"/>
          </a:p>
        </p:txBody>
      </p:sp>
      <p:sp>
        <p:nvSpPr>
          <p:cNvPr id="22532" name="Rectangle 4">
            <a:extLst>
              <a:ext uri="{FF2B5EF4-FFF2-40B4-BE49-F238E27FC236}">
                <a16:creationId xmlns:a16="http://schemas.microsoft.com/office/drawing/2014/main" id="{A7411C60-4A77-4A98-9916-2BAC69B69CA7}"/>
              </a:ext>
            </a:extLst>
          </p:cNvPr>
          <p:cNvSpPr>
            <a:spLocks noGrp="1" noChangeArrowheads="1"/>
          </p:cNvSpPr>
          <p:nvPr>
            <p:ph type="ftr" sz="quarter" idx="2"/>
          </p:nvPr>
        </p:nvSpPr>
        <p:spPr bwMode="auto">
          <a:xfrm>
            <a:off x="0" y="6732588"/>
            <a:ext cx="4079875" cy="35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fi-FI" altLang="fi-FI"/>
          </a:p>
        </p:txBody>
      </p:sp>
      <p:sp>
        <p:nvSpPr>
          <p:cNvPr id="22533" name="Rectangle 5">
            <a:extLst>
              <a:ext uri="{FF2B5EF4-FFF2-40B4-BE49-F238E27FC236}">
                <a16:creationId xmlns:a16="http://schemas.microsoft.com/office/drawing/2014/main" id="{BFBA8FE9-406E-4D03-AB71-80E5567FF250}"/>
              </a:ext>
            </a:extLst>
          </p:cNvPr>
          <p:cNvSpPr>
            <a:spLocks noGrp="1" noChangeArrowheads="1"/>
          </p:cNvSpPr>
          <p:nvPr>
            <p:ph type="sldNum" sz="quarter" idx="3"/>
          </p:nvPr>
        </p:nvSpPr>
        <p:spPr bwMode="auto">
          <a:xfrm>
            <a:off x="5330825" y="6732588"/>
            <a:ext cx="4079875" cy="35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C16B456-7181-4C80-8F49-558E25AA3EFF}" type="slidenum">
              <a:rPr lang="fi-FI" altLang="fi-FI"/>
              <a:pPr>
                <a:defRPr/>
              </a:pPr>
              <a:t>‹#›</a:t>
            </a:fld>
            <a:endParaRPr lang="fi-FI" altLang="fi-FI"/>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9C0D212-2E78-44C1-83FB-E5F69C9EE876}"/>
              </a:ext>
            </a:extLst>
          </p:cNvPr>
          <p:cNvSpPr>
            <a:spLocks noGrp="1"/>
          </p:cNvSpPr>
          <p:nvPr>
            <p:ph type="hdr" sz="quarter"/>
          </p:nvPr>
        </p:nvSpPr>
        <p:spPr>
          <a:xfrm>
            <a:off x="0" y="0"/>
            <a:ext cx="4078288" cy="355600"/>
          </a:xfrm>
          <a:prstGeom prst="rect">
            <a:avLst/>
          </a:prstGeom>
        </p:spPr>
        <p:txBody>
          <a:bodyPr vert="horz" lIns="91440" tIns="45720" rIns="91440" bIns="45720" rtlCol="0"/>
          <a:lstStyle>
            <a:lvl1pPr algn="l" eaLnBrk="1" hangingPunct="1">
              <a:defRPr sz="1200"/>
            </a:lvl1pPr>
          </a:lstStyle>
          <a:p>
            <a:pPr>
              <a:defRPr/>
            </a:pPr>
            <a:endParaRPr lang="fi-FI"/>
          </a:p>
        </p:txBody>
      </p:sp>
      <p:sp>
        <p:nvSpPr>
          <p:cNvPr id="3" name="Date Placeholder 2">
            <a:extLst>
              <a:ext uri="{FF2B5EF4-FFF2-40B4-BE49-F238E27FC236}">
                <a16:creationId xmlns:a16="http://schemas.microsoft.com/office/drawing/2014/main" id="{C10A9D21-F3F7-4E5D-8F15-69762A3F86BA}"/>
              </a:ext>
            </a:extLst>
          </p:cNvPr>
          <p:cNvSpPr>
            <a:spLocks noGrp="1"/>
          </p:cNvSpPr>
          <p:nvPr>
            <p:ph type="dt" idx="1"/>
          </p:nvPr>
        </p:nvSpPr>
        <p:spPr>
          <a:xfrm>
            <a:off x="5330825" y="0"/>
            <a:ext cx="4078288" cy="355600"/>
          </a:xfrm>
          <a:prstGeom prst="rect">
            <a:avLst/>
          </a:prstGeom>
        </p:spPr>
        <p:txBody>
          <a:bodyPr vert="horz" lIns="91440" tIns="45720" rIns="91440" bIns="45720" rtlCol="0"/>
          <a:lstStyle>
            <a:lvl1pPr algn="r" eaLnBrk="1" hangingPunct="1">
              <a:defRPr sz="1200" smtClean="0"/>
            </a:lvl1pPr>
          </a:lstStyle>
          <a:p>
            <a:pPr>
              <a:defRPr/>
            </a:pPr>
            <a:fld id="{A645D96E-C394-4CE4-B216-A54B51D26213}" type="datetimeFigureOut">
              <a:rPr lang="fi-FI"/>
              <a:pPr>
                <a:defRPr/>
              </a:pPr>
              <a:t>5.3.2021</a:t>
            </a:fld>
            <a:endParaRPr lang="fi-FI"/>
          </a:p>
        </p:txBody>
      </p:sp>
      <p:sp>
        <p:nvSpPr>
          <p:cNvPr id="4" name="Slide Image Placeholder 3">
            <a:extLst>
              <a:ext uri="{FF2B5EF4-FFF2-40B4-BE49-F238E27FC236}">
                <a16:creationId xmlns:a16="http://schemas.microsoft.com/office/drawing/2014/main" id="{6891FA98-2094-4395-B194-E5EF58D553CB}"/>
              </a:ext>
            </a:extLst>
          </p:cNvPr>
          <p:cNvSpPr>
            <a:spLocks noGrp="1" noRot="1" noChangeAspect="1"/>
          </p:cNvSpPr>
          <p:nvPr>
            <p:ph type="sldImg" idx="2"/>
          </p:nvPr>
        </p:nvSpPr>
        <p:spPr>
          <a:xfrm>
            <a:off x="3013075" y="885825"/>
            <a:ext cx="3384550" cy="2392363"/>
          </a:xfrm>
          <a:prstGeom prst="rect">
            <a:avLst/>
          </a:prstGeom>
          <a:noFill/>
          <a:ln w="12700">
            <a:solidFill>
              <a:prstClr val="black"/>
            </a:solidFill>
          </a:ln>
        </p:spPr>
        <p:txBody>
          <a:bodyPr vert="horz" lIns="91440" tIns="45720" rIns="91440" bIns="45720" rtlCol="0" anchor="ctr"/>
          <a:lstStyle/>
          <a:p>
            <a:pPr lvl="0"/>
            <a:endParaRPr lang="fi-FI" noProof="0"/>
          </a:p>
        </p:txBody>
      </p:sp>
      <p:sp>
        <p:nvSpPr>
          <p:cNvPr id="5" name="Notes Placeholder 4">
            <a:extLst>
              <a:ext uri="{FF2B5EF4-FFF2-40B4-BE49-F238E27FC236}">
                <a16:creationId xmlns:a16="http://schemas.microsoft.com/office/drawing/2014/main" id="{F1B19692-5F6D-49F2-9BC2-2A29C6E5202D}"/>
              </a:ext>
            </a:extLst>
          </p:cNvPr>
          <p:cNvSpPr>
            <a:spLocks noGrp="1"/>
          </p:cNvSpPr>
          <p:nvPr>
            <p:ph type="body" sz="quarter" idx="3"/>
          </p:nvPr>
        </p:nvSpPr>
        <p:spPr>
          <a:xfrm>
            <a:off x="941388" y="3409950"/>
            <a:ext cx="7527925" cy="279082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6" name="Footer Placeholder 5">
            <a:extLst>
              <a:ext uri="{FF2B5EF4-FFF2-40B4-BE49-F238E27FC236}">
                <a16:creationId xmlns:a16="http://schemas.microsoft.com/office/drawing/2014/main" id="{421E9F83-C7F7-47C6-A57E-750829802470}"/>
              </a:ext>
            </a:extLst>
          </p:cNvPr>
          <p:cNvSpPr>
            <a:spLocks noGrp="1"/>
          </p:cNvSpPr>
          <p:nvPr>
            <p:ph type="ftr" sz="quarter" idx="4"/>
          </p:nvPr>
        </p:nvSpPr>
        <p:spPr>
          <a:xfrm>
            <a:off x="0" y="6731000"/>
            <a:ext cx="4078288" cy="355600"/>
          </a:xfrm>
          <a:prstGeom prst="rect">
            <a:avLst/>
          </a:prstGeom>
        </p:spPr>
        <p:txBody>
          <a:bodyPr vert="horz" lIns="91440" tIns="45720" rIns="91440" bIns="45720" rtlCol="0" anchor="b"/>
          <a:lstStyle>
            <a:lvl1pPr algn="l" eaLnBrk="1" hangingPunct="1">
              <a:defRPr sz="1200"/>
            </a:lvl1pPr>
          </a:lstStyle>
          <a:p>
            <a:pPr>
              <a:defRPr/>
            </a:pPr>
            <a:endParaRPr lang="fi-FI"/>
          </a:p>
        </p:txBody>
      </p:sp>
      <p:sp>
        <p:nvSpPr>
          <p:cNvPr id="7" name="Slide Number Placeholder 6">
            <a:extLst>
              <a:ext uri="{FF2B5EF4-FFF2-40B4-BE49-F238E27FC236}">
                <a16:creationId xmlns:a16="http://schemas.microsoft.com/office/drawing/2014/main" id="{08274EB9-D8B5-4C78-BA87-E4392DD2151D}"/>
              </a:ext>
            </a:extLst>
          </p:cNvPr>
          <p:cNvSpPr>
            <a:spLocks noGrp="1"/>
          </p:cNvSpPr>
          <p:nvPr>
            <p:ph type="sldNum" sz="quarter" idx="5"/>
          </p:nvPr>
        </p:nvSpPr>
        <p:spPr>
          <a:xfrm>
            <a:off x="5330825" y="6731000"/>
            <a:ext cx="4078288" cy="355600"/>
          </a:xfrm>
          <a:prstGeom prst="rect">
            <a:avLst/>
          </a:prstGeom>
        </p:spPr>
        <p:txBody>
          <a:bodyPr vert="horz" lIns="91440" tIns="45720" rIns="91440" bIns="45720" rtlCol="0" anchor="b"/>
          <a:lstStyle>
            <a:lvl1pPr algn="r" eaLnBrk="1" hangingPunct="1">
              <a:defRPr sz="1200" smtClean="0"/>
            </a:lvl1pPr>
          </a:lstStyle>
          <a:p>
            <a:pPr>
              <a:defRPr/>
            </a:pPr>
            <a:fld id="{F9105B67-844A-43CF-9CB2-0BD9BC96A026}" type="slidenum">
              <a:rPr lang="fi-FI"/>
              <a:pPr>
                <a:defRPr/>
              </a:pPr>
              <a:t>‹#›</a:t>
            </a:fld>
            <a:endParaRPr lang="fi-FI"/>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flinga.fi/s/FPJANW2"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b="1" dirty="0">
                <a:cs typeface="Calibri"/>
              </a:rPr>
              <a:t>Kerro oppilaille: </a:t>
            </a:r>
            <a:endParaRPr lang="fi-FI" b="1" dirty="0"/>
          </a:p>
          <a:p>
            <a:r>
              <a:rPr lang="fi-FI" i="1" dirty="0">
                <a:cs typeface="Calibri"/>
              </a:rPr>
              <a:t>Tällä oppitunnilla opimme, mitä rasismi on ja miten jokainen voi toimia rasisminvastaisesti.</a:t>
            </a:r>
            <a:endParaRPr lang="fi-FI" b="1" i="1" dirty="0">
              <a:cs typeface="Calibri"/>
            </a:endParaRPr>
          </a:p>
          <a:p>
            <a:endParaRPr lang="fi-FI" b="1" dirty="0"/>
          </a:p>
          <a:p>
            <a:r>
              <a:rPr lang="fi-FI" b="1" dirty="0"/>
              <a:t>Tietoa kouluvierailumateriaalista</a:t>
            </a:r>
            <a:endParaRPr lang="fi-FI" dirty="0">
              <a:cs typeface="Calibri" panose="020F0502020204030204"/>
            </a:endParaRPr>
          </a:p>
          <a:p>
            <a:endParaRPr lang="fi-FI" b="1"/>
          </a:p>
          <a:p>
            <a:pPr>
              <a:defRPr/>
            </a:pPr>
            <a:r>
              <a:rPr lang="fi-FI" b="0" dirty="0"/>
              <a:t>Tämä kouluvierailumateriaali on runko kouluvierailijan pitämälle noin </a:t>
            </a:r>
            <a:r>
              <a:rPr lang="fi-FI" b="1" dirty="0"/>
              <a:t>45 minuutin mittaiselle </a:t>
            </a:r>
            <a:r>
              <a:rPr lang="fi-FI" b="0" dirty="0"/>
              <a:t>alakoulun oppitunnille. </a:t>
            </a:r>
            <a:r>
              <a:rPr lang="fi-FI" dirty="0"/>
              <a:t>Löydät muistiinpano-osioista vinkkejä kunkin dian läpikäymiseen. </a:t>
            </a:r>
            <a:r>
              <a:rPr lang="fi-FI" b="0" dirty="0"/>
              <a:t>Oppitunnilla esitellään, mitä yhdenvertaisuus tarkoittaa ja kuinka sitä voidaan edistää. Koska oppitunnin näkökulma on rasisminvastaisuudessa, tutustutaan oppitunnilla ennakkoluuloon, rasismiin ja syrjintään.</a:t>
            </a:r>
            <a:r>
              <a:rPr lang="fi-FI" dirty="0"/>
              <a:t> Nämä käsitteet on tärkeä ymmärtää, jotta voi toimia rasisminvastaisesti.  </a:t>
            </a:r>
            <a:endParaRPr lang="fi-FI" dirty="0">
              <a:cs typeface="Calibri"/>
            </a:endParaRPr>
          </a:p>
          <a:p>
            <a:pPr>
              <a:defRPr/>
            </a:pPr>
            <a:endParaRPr lang="fi-FI"/>
          </a:p>
          <a:p>
            <a:pPr>
              <a:defRPr/>
            </a:pPr>
            <a:r>
              <a:rPr lang="fi-FI" dirty="0"/>
              <a:t>Tämä kouluvierailumateriaali alakouluihin on luotu keväällä 2021, ja se on suunniteltu erityisesti etävierailuja ajatellen niin, että vierailija osallistuu etänä mutta oppilaat ja opettaja ovat samassa luokassa koulussa. Materiaalia voi toki hyödyntää myös lähiopetustilanteessa.</a:t>
            </a:r>
            <a:endParaRPr lang="fi-FI" dirty="0">
              <a:cs typeface="Calibri"/>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fi-FI"/>
          </a:p>
          <a:p>
            <a:pPr>
              <a:defRPr/>
            </a:pPr>
            <a:r>
              <a:rPr lang="fi-FI" dirty="0"/>
              <a:t>Etänä toteutettavassa kouluvierailussa opetuksellinen keskustelu voi olla teknisistä syistä haasteellista. Sen vuoksi jokaisen dian kohdalla on apunasi taustatietoa ja ohjeistuksia aiheen käsittelyyn. Kursiivilla kirjoitetut osiot ovat ehdotuksia siitä, kuinka sinä voit kouluvierailijana kertoa oppilaille kustakin asiasta. Voit kuitenkin muokata tätä esitystä itsellesi sopivaksi ja kertoa oppitunnin aiheista sinulle sopivalla tavalla, kuitenkin niin, ettei asiasisältö muutu.</a:t>
            </a:r>
            <a:endParaRPr lang="fi-FI" dirty="0">
              <a:cs typeface="Calibri"/>
            </a:endParaRPr>
          </a:p>
          <a:p>
            <a:pPr>
              <a:defRPr/>
            </a:pPr>
            <a:endParaRPr lang="fi-FI">
              <a:cs typeface="Calibri"/>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fi-FI" dirty="0"/>
              <a:t>Mikäli oppilaat osallistuvat etävierailuun niin, että heillä on omat laitteet ja mahdollisuus kommunikoida kanssasi, kannattaa luennoinnin sijaan kysyä aina ensin oppilailta, mitä heille tulee kustakin uudesta aiheesta mieleen ja pyytää heitä kertomaan asiasta omasta näkökulmastaan.</a:t>
            </a:r>
            <a:endParaRPr lang="fi-FI" dirty="0">
              <a:cs typeface="Calibri"/>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fi-FI"/>
          </a:p>
          <a:p>
            <a:pPr marL="0" marR="0" lvl="0" indent="0" algn="l" defTabSz="914400" rtl="0" eaLnBrk="1" fontAlgn="base" latinLnBrk="0" hangingPunct="1">
              <a:lnSpc>
                <a:spcPct val="100000"/>
              </a:lnSpc>
              <a:spcBef>
                <a:spcPct val="30000"/>
              </a:spcBef>
              <a:spcAft>
                <a:spcPct val="0"/>
              </a:spcAft>
              <a:buClrTx/>
              <a:buSzTx/>
              <a:buFontTx/>
              <a:buNone/>
              <a:tabLst/>
              <a:defRPr/>
            </a:pPr>
            <a:r>
              <a:rPr lang="fi-FI" b="1" dirty="0"/>
              <a:t>Ennen vierailua</a:t>
            </a:r>
            <a:br>
              <a:rPr lang="fi-FI" b="1" dirty="0">
                <a:cs typeface="+mn-lt"/>
              </a:rPr>
            </a:br>
            <a:endParaRPr lang="fi-FI" b="1"/>
          </a:p>
          <a:p>
            <a:pPr marL="171450" indent="-171450">
              <a:buFont typeface="Arial" panose="020B0604020202020204" pitchFamily="34" charset="0"/>
              <a:buChar char="•"/>
              <a:defRPr/>
            </a:pPr>
            <a:r>
              <a:rPr lang="fi-FI" dirty="0"/>
              <a:t>Käy läpi tekniset seikat luokan opettajan kanssa. Toiminnallisissa osuuksissa käytetään </a:t>
            </a:r>
            <a:r>
              <a:rPr lang="fi-FI" dirty="0" err="1"/>
              <a:t>Flinga</a:t>
            </a:r>
            <a:r>
              <a:rPr lang="fi-FI" dirty="0"/>
              <a:t>-alustaa, jota varten on luotu tunnukset kouluvierailijoille. </a:t>
            </a:r>
            <a:r>
              <a:rPr lang="fi-FI" b="1" dirty="0"/>
              <a:t>Tunnuksille ei tarvitse kirjautua, voit vain avata alustan linkin kautta. </a:t>
            </a:r>
            <a:r>
              <a:rPr lang="fi-FI" dirty="0"/>
              <a:t> Ennen kouluvierailua avaa </a:t>
            </a:r>
            <a:r>
              <a:rPr lang="fi-FI" dirty="0" err="1"/>
              <a:t>Flinga</a:t>
            </a:r>
            <a:r>
              <a:rPr lang="fi-FI" dirty="0"/>
              <a:t>-alusta valmiiksi, jotta pystyt siirtymään siihen kätevästi kesken esityksen.</a:t>
            </a:r>
            <a:endParaRPr lang="fi-FI" dirty="0">
              <a:cs typeface="Calibri"/>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fi-FI" dirty="0"/>
              <a:t>Kerro opettajalle, että keräät oppitunnilla vastauksia </a:t>
            </a:r>
            <a:r>
              <a:rPr lang="fi-FI" dirty="0" err="1"/>
              <a:t>Flingaan</a:t>
            </a:r>
            <a:r>
              <a:rPr lang="fi-FI" dirty="0"/>
              <a:t>. Näin saat tietää, onko alusta oppilaille jo tuttu. Jos alusta ei ole oppilaille tuttu, voit pyytää opettajaa opastamaan oppilaita </a:t>
            </a:r>
            <a:r>
              <a:rPr lang="fi-FI" dirty="0" err="1"/>
              <a:t>Flingan</a:t>
            </a:r>
            <a:r>
              <a:rPr lang="fi-FI" dirty="0"/>
              <a:t> käytössä jo etukäteen.</a:t>
            </a:r>
            <a:endParaRPr lang="fi-FI" dirty="0">
              <a:cs typeface="Calibri"/>
            </a:endParaRPr>
          </a:p>
          <a:p>
            <a:pPr marL="171450" indent="-171450">
              <a:buFont typeface="Arial" panose="020B0604020202020204" pitchFamily="34" charset="0"/>
              <a:buChar char="•"/>
              <a:defRPr/>
            </a:pPr>
            <a:r>
              <a:rPr lang="fi-FI" dirty="0"/>
              <a:t>Kysy opettajalta, onko luokassa käytössä Punaisen Ristin rasisminvastaiset toimintaohjeet kouluille. </a:t>
            </a:r>
            <a:r>
              <a:rPr lang="fi-FI" b="1" dirty="0"/>
              <a:t>Tällä oppitunnilla rasisminvastaisuutta tehdään tutuksi oppitunnin lopussa toimintaohjeiden kohtien avulla (dia 14), joten voit suositella opettajaa ottamaan luokassaan käyttöön ohjeet tämän oppitunnin jälkeen. </a:t>
            </a:r>
            <a:r>
              <a:rPr lang="fi-FI" b="1" dirty="0" err="1"/>
              <a:t>Huom</a:t>
            </a:r>
            <a:r>
              <a:rPr lang="fi-FI" b="1" dirty="0"/>
              <a:t>! </a:t>
            </a:r>
            <a:r>
              <a:rPr lang="fi-FI" dirty="0"/>
              <a:t>Mikäli ohjeet ovat jo käytössä luokassa, voit mukauttaa oppituntia niin, että pyydät lopuksi oppilaita kertomaan suullisesti tai esimerkiksi </a:t>
            </a:r>
            <a:r>
              <a:rPr lang="fi-FI" dirty="0" err="1"/>
              <a:t>Flingaan</a:t>
            </a:r>
            <a:r>
              <a:rPr lang="fi-FI" dirty="0"/>
              <a:t>, miten he käytännössä toteuttavat ohjeita. Linkki rasisminvastaisiin toimintaohjeisiin: </a:t>
            </a:r>
            <a:endParaRPr lang="fi-FI" dirty="0">
              <a:cs typeface="Calibri"/>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fi-FI">
              <a:solidFill>
                <a:schemeClr val="tx1"/>
              </a:solidFill>
            </a:endParaRPr>
          </a:p>
          <a:p>
            <a:r>
              <a:rPr lang="fi-FI" b="1" dirty="0" err="1"/>
              <a:t>Flinga</a:t>
            </a:r>
            <a:r>
              <a:rPr lang="fi-FI" b="1" dirty="0"/>
              <a:t>-alusta</a:t>
            </a:r>
            <a:endParaRPr lang="fi-FI" b="1" dirty="0">
              <a:cs typeface="Calibri"/>
            </a:endParaRPr>
          </a:p>
          <a:p>
            <a:endParaRPr lang="fi-FI" b="1"/>
          </a:p>
          <a:p>
            <a:r>
              <a:rPr lang="fi-FI" b="0" dirty="0" err="1"/>
              <a:t>Flinga</a:t>
            </a:r>
            <a:r>
              <a:rPr lang="fi-FI" dirty="0"/>
              <a:t> löytyy osoitteesta flinga.fi. Se on</a:t>
            </a:r>
            <a:r>
              <a:rPr lang="fi-FI" b="0" dirty="0"/>
              <a:t> helppokäyttöinen alusta, jonne oppilaat voivat lähettää viestejä. </a:t>
            </a:r>
            <a:r>
              <a:rPr lang="fi-FI" dirty="0"/>
              <a:t>Tällä oppitunnilla käytetään yhteistä </a:t>
            </a:r>
            <a:r>
              <a:rPr lang="fi-FI" dirty="0" err="1"/>
              <a:t>flinga</a:t>
            </a:r>
            <a:r>
              <a:rPr lang="fi-FI" dirty="0"/>
              <a:t>-taulua, joka ei edellytä kirjautumista sinulta. Pääset tauluun tällä linkillä: </a:t>
            </a:r>
            <a:r>
              <a:rPr lang="fi-FI" dirty="0">
                <a:hlinkClick r:id="rId3"/>
              </a:rPr>
              <a:t>https://flinga.fi/s/FPJANW2</a:t>
            </a:r>
            <a:r>
              <a:rPr lang="fi-FI" dirty="0"/>
              <a:t> </a:t>
            </a:r>
            <a:endParaRPr lang="fi-FI" dirty="0">
              <a:cs typeface="Calibri"/>
            </a:endParaRPr>
          </a:p>
          <a:p>
            <a:endParaRPr lang="fi-FI"/>
          </a:p>
          <a:p>
            <a:r>
              <a:rPr lang="fi-FI" dirty="0"/>
              <a:t>Oppilaat voivat liittyä tauluun joko samalla linkillä ilman kirjautumista tai menemällä osoitteeseen flinga.fi ja kirjoittamalla liittymiskoodin FPJANW2 kohtaan "</a:t>
            </a:r>
            <a:r>
              <a:rPr lang="fi-FI" dirty="0" err="1"/>
              <a:t>access</a:t>
            </a:r>
            <a:r>
              <a:rPr lang="fi-FI" dirty="0"/>
              <a:t> </a:t>
            </a:r>
            <a:r>
              <a:rPr lang="fi-FI" dirty="0" err="1"/>
              <a:t>code</a:t>
            </a:r>
            <a:r>
              <a:rPr lang="fi-FI" dirty="0"/>
              <a:t>". Vastaukset oppitunnin kysymyksiin pääsee kirjoittamaan ylhäältä kohdasta “Message”. Vastaukset ilmestyvät taululle kaikkien nähtäville.</a:t>
            </a:r>
            <a:endParaRPr lang="fi-FI" dirty="0">
              <a:cs typeface="Calibri"/>
            </a:endParaRPr>
          </a:p>
          <a:p>
            <a:endParaRPr lang="fi-FI"/>
          </a:p>
          <a:p>
            <a:r>
              <a:rPr lang="fi-FI" dirty="0"/>
              <a:t>Alta</a:t>
            </a:r>
            <a:r>
              <a:rPr lang="fi-FI" b="0" dirty="0"/>
              <a:t> löydät tunnukset, joilla voit tarvittaessa kirjautua sisään, jos sinun tarvitsee luoda esim. uusi taulu. Voit myös halutessasi käyttää omia </a:t>
            </a:r>
            <a:r>
              <a:rPr lang="fi-FI" b="0" dirty="0" err="1"/>
              <a:t>Flinga</a:t>
            </a:r>
            <a:r>
              <a:rPr lang="fi-FI" b="0" dirty="0"/>
              <a:t>-tunnuksiasi. </a:t>
            </a:r>
            <a:r>
              <a:rPr lang="fi-FI" b="0" dirty="0" err="1"/>
              <a:t>Flingaa</a:t>
            </a:r>
            <a:r>
              <a:rPr lang="fi-FI" b="0" dirty="0"/>
              <a:t> käytetään kolmessa eri tehtävässä oppitunnin aikana. Jos </a:t>
            </a:r>
            <a:r>
              <a:rPr lang="fi-FI" b="0" dirty="0" err="1"/>
              <a:t>Flinga</a:t>
            </a:r>
            <a:r>
              <a:rPr lang="fi-FI" b="0" dirty="0"/>
              <a:t> ei ole sinulle tuttu, tutustu alustaan ennen vierailua.</a:t>
            </a:r>
            <a:r>
              <a:rPr lang="fi-FI" dirty="0"/>
              <a:t> Muistathan tyhjentää oppilaiden vastaukset alustalta vierailun jälkeen!</a:t>
            </a:r>
            <a:endParaRPr lang="fi-FI" b="0" dirty="0">
              <a:cs typeface="Calibri"/>
            </a:endParaRPr>
          </a:p>
          <a:p>
            <a:endParaRPr lang="fi-FI"/>
          </a:p>
          <a:p>
            <a:r>
              <a:rPr lang="fi-FI" dirty="0"/>
              <a:t>Käyttäjätunnus: kouluvierailijatunnus@gmail.com</a:t>
            </a:r>
            <a:endParaRPr lang="fi-FI" dirty="0">
              <a:cs typeface="Calibri"/>
            </a:endParaRPr>
          </a:p>
          <a:p>
            <a:r>
              <a:rPr lang="fi-FI" dirty="0"/>
              <a:t>Salasana: Yhdenvertaisuus1</a:t>
            </a:r>
            <a:endParaRPr lang="fi-FI" dirty="0">
              <a:cs typeface="Calibri"/>
            </a:endParaRPr>
          </a:p>
          <a:p>
            <a:r>
              <a:rPr lang="fi-FI" b="1" dirty="0"/>
              <a:t>Linkki alustalle: https://flinga.fi/s/FPJANW2</a:t>
            </a:r>
            <a:endParaRPr lang="fi-FI" b="1" dirty="0">
              <a:cs typeface="Calibri"/>
            </a:endParaRPr>
          </a:p>
          <a:p>
            <a:r>
              <a:rPr lang="fi-FI" dirty="0"/>
              <a:t>Liittymiskoodi: FPJANW2</a:t>
            </a:r>
            <a:endParaRPr lang="fi-FI" dirty="0">
              <a:cs typeface="Calibri"/>
            </a:endParaRPr>
          </a:p>
          <a:p>
            <a:endParaRPr lang="fi-FI"/>
          </a:p>
          <a:p>
            <a:r>
              <a:rPr lang="fi-FI" b="1" dirty="0"/>
              <a:t>Tekijätiedot</a:t>
            </a:r>
            <a:endParaRPr lang="fi-FI" b="1" dirty="0">
              <a:cs typeface="Calibri"/>
            </a:endParaRPr>
          </a:p>
          <a:p>
            <a:endParaRPr lang="fi-FI" b="1"/>
          </a:p>
          <a:p>
            <a:r>
              <a:rPr lang="fi-FI" b="0" dirty="0"/>
              <a:t>Sisältö: Mimmi Pölönen</a:t>
            </a:r>
            <a:endParaRPr lang="fi-FI" b="0" dirty="0">
              <a:cs typeface="Calibri"/>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fi-FI" b="0" dirty="0"/>
              <a:t>Kuvitus: diat x ja x </a:t>
            </a:r>
            <a:r>
              <a:rPr lang="fi-FI" sz="1200" b="0" i="0" kern="1200" dirty="0">
                <a:solidFill>
                  <a:schemeClr val="tx1"/>
                </a:solidFill>
                <a:effectLst/>
                <a:latin typeface="+mn-lt"/>
                <a:ea typeface="+mn-ea"/>
                <a:cs typeface="+mn-cs"/>
              </a:rPr>
              <a:t>© Mia Minerva, käytöstä sovittu tässä oppimateriaalissa ja sen eri versioissa. Ei saa käyttää muualla. K</a:t>
            </a:r>
            <a:r>
              <a:rPr lang="fi-FI" b="0" dirty="0"/>
              <a:t>ukkakuvat ja keltaisen sävyiset lapsikuvat ilmaiseksi vapaasti käytettävissä </a:t>
            </a:r>
            <a:r>
              <a:rPr lang="fi-FI" b="0" dirty="0" err="1"/>
              <a:t>Canvan</a:t>
            </a:r>
            <a:r>
              <a:rPr lang="fi-FI" b="0" dirty="0"/>
              <a:t> kuvapankista (cc0-oikeudet).</a:t>
            </a:r>
            <a:endParaRPr lang="fi-FI" b="0" dirty="0">
              <a:cs typeface="Calibri"/>
            </a:endParaRPr>
          </a:p>
          <a:p>
            <a:endParaRPr lang="fi-FI"/>
          </a:p>
        </p:txBody>
      </p:sp>
      <p:sp>
        <p:nvSpPr>
          <p:cNvPr id="4" name="Slide Number Placeholder 3"/>
          <p:cNvSpPr>
            <a:spLocks noGrp="1"/>
          </p:cNvSpPr>
          <p:nvPr>
            <p:ph type="sldNum" sz="quarter" idx="5"/>
          </p:nvPr>
        </p:nvSpPr>
        <p:spPr/>
        <p:txBody>
          <a:bodyPr/>
          <a:lstStyle/>
          <a:p>
            <a:pPr>
              <a:defRPr/>
            </a:pPr>
            <a:fld id="{F9105B67-844A-43CF-9CB2-0BD9BC96A026}" type="slidenum">
              <a:rPr lang="fi-FI" smtClean="0"/>
              <a:pPr>
                <a:defRPr/>
              </a:pPr>
              <a:t>1</a:t>
            </a:fld>
            <a:endParaRPr lang="fi-FI"/>
          </a:p>
        </p:txBody>
      </p:sp>
    </p:spTree>
    <p:extLst>
      <p:ext uri="{BB962C8B-B14F-4D97-AF65-F5344CB8AC3E}">
        <p14:creationId xmlns:p14="http://schemas.microsoft.com/office/powerpoint/2010/main" val="22062734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Kerro oppilaille:</a:t>
            </a:r>
          </a:p>
          <a:p>
            <a:endParaRPr lang="fi-FI"/>
          </a:p>
          <a:p>
            <a:r>
              <a:rPr lang="fi-FI" i="1" dirty="0"/>
              <a:t>Etuoikeus tarkoittaa, että saa tehdä jotain sellaista, mitä muut eivät saa tehdä. Se voi myös olla jotain, mitä muilla ei ole. Valkoiseen ihonväriin liittyy Suomessa monia etuoikeuksia. Valkoiset ihmiset eivät koe rasistista syrjintää ihonvärinsä takia.</a:t>
            </a:r>
            <a:endParaRPr lang="fi-FI" i="1" dirty="0">
              <a:cs typeface="Calibri"/>
            </a:endParaRPr>
          </a:p>
          <a:p>
            <a:endParaRPr lang="fi-FI" i="1">
              <a:cs typeface="Calibri"/>
            </a:endParaRPr>
          </a:p>
          <a:p>
            <a:r>
              <a:rPr lang="fi-FI" i="1" dirty="0"/>
              <a:t>Lisäksi se, jos äidinkieli on suomi tai jos osaa suomen kieltä erinomaisesti, on etuoikeus. Koulussa on helpompaa ymmärtää, mitä opettaja puhuu ja saada kavereita, jos osaa suomea. Aikuisen, joka ei puhu suomea erinomaisesti, voi olla hankalaa saada töitä, sillä moniin sellaisiinkin työpaikkoihin, joissa ei kielitaitoa tarvittaisi, työnantaja haluaa ottaa mieluummin suomalaisen tai suomea puhuvan hakijan töihin.</a:t>
            </a:r>
            <a:endParaRPr lang="fi-FI" i="1" dirty="0">
              <a:cs typeface="Calibri"/>
            </a:endParaRPr>
          </a:p>
          <a:p>
            <a:endParaRPr lang="fi-FI" i="1">
              <a:cs typeface="Calibri"/>
            </a:endParaRPr>
          </a:p>
          <a:p>
            <a:r>
              <a:rPr lang="fi-FI" i="1" dirty="0"/>
              <a:t>Se, että on etuoikeuksia, ei tarkoita, ettei olisi vaikeuksia. Etuoikeus tässä yhteydessä tarkoittaa sitä, että ainakaan nämä vaikeudet eivät johdu ihonväriin, kieleen tai kulttuuriin kohdistuvasta rasismista. Valkoisella ihmisellä voi olla paljon muita vaikeuksia, mutta häntä ei kohdella rasistisesti.</a:t>
            </a:r>
            <a:endParaRPr lang="fi-FI" i="1" dirty="0">
              <a:cs typeface="Calibri"/>
            </a:endParaRPr>
          </a:p>
          <a:p>
            <a:endParaRPr lang="fi-FI" b="1" i="1">
              <a:cs typeface="Calibri"/>
            </a:endParaRPr>
          </a:p>
          <a:p>
            <a:r>
              <a:rPr lang="fi-FI" b="1" i="1" dirty="0"/>
              <a:t>Etuoikeutettuna voi olla hankalaa ymmärtää tai tunnistaa kaikkia rasismin muotoja, sillä etuoikeutettuna ei itse tiedä, miltä rasismi tuntuu. Jos ei itse kohtaa rasismia, on tärkeää kuunnella rasismia kohtaavien kokemuksia sekä opetella itse lisää rasismista ja rasisminvastaisuudesta. </a:t>
            </a:r>
            <a:endParaRPr lang="fi-FI" b="1" i="1" dirty="0">
              <a:cs typeface="Calibri"/>
            </a:endParaRPr>
          </a:p>
          <a:p>
            <a:endParaRPr lang="fi-FI" b="1">
              <a:cs typeface="Calibri" panose="020F0502020204030204"/>
            </a:endParaRPr>
          </a:p>
          <a:p>
            <a:r>
              <a:rPr lang="fi-FI" dirty="0"/>
              <a:t>Voit kysyä oppilailta tai pyytää heitä pohtimaan itsekseen, onko heillä näitä etuoikeuksia.</a:t>
            </a:r>
            <a:endParaRPr lang="fi-FI" dirty="0">
              <a:cs typeface="Calibri"/>
            </a:endParaRPr>
          </a:p>
        </p:txBody>
      </p:sp>
      <p:sp>
        <p:nvSpPr>
          <p:cNvPr id="4" name="Slide Number Placeholder 3"/>
          <p:cNvSpPr>
            <a:spLocks noGrp="1"/>
          </p:cNvSpPr>
          <p:nvPr>
            <p:ph type="sldNum" sz="quarter" idx="5"/>
          </p:nvPr>
        </p:nvSpPr>
        <p:spPr/>
        <p:txBody>
          <a:bodyPr/>
          <a:lstStyle/>
          <a:p>
            <a:pPr>
              <a:defRPr/>
            </a:pPr>
            <a:fld id="{F9105B67-844A-43CF-9CB2-0BD9BC96A026}" type="slidenum">
              <a:rPr lang="fi-FI" smtClean="0"/>
              <a:pPr>
                <a:defRPr/>
              </a:pPr>
              <a:t>10</a:t>
            </a:fld>
            <a:endParaRPr lang="fi-FI"/>
          </a:p>
        </p:txBody>
      </p:sp>
    </p:spTree>
    <p:extLst>
      <p:ext uri="{BB962C8B-B14F-4D97-AF65-F5344CB8AC3E}">
        <p14:creationId xmlns:p14="http://schemas.microsoft.com/office/powerpoint/2010/main" val="35769957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fi-FI" dirty="0">
                <a:cs typeface="Calibri"/>
              </a:rPr>
              <a:t>Kerro oppilaille:</a:t>
            </a:r>
            <a:endParaRPr lang="fi-FI" dirty="0"/>
          </a:p>
          <a:p>
            <a:pPr>
              <a:defRPr/>
            </a:pPr>
            <a:endParaRPr lang="fi-FI"/>
          </a:p>
          <a:p>
            <a:pPr>
              <a:defRPr/>
            </a:pPr>
            <a:r>
              <a:rPr lang="fi-FI" i="1" dirty="0"/>
              <a:t>Syrjintää on monenlaista, ja se on aina väärin. Syrjintä voi olla sitä, että jotakuta kohdellaan eri tavalla kuin muita. Joskus syrjintä voi olla kiusaamista. </a:t>
            </a:r>
            <a:r>
              <a:rPr lang="fi-FI" sz="1200" i="1" kern="1200" dirty="0">
                <a:solidFill>
                  <a:schemeClr val="tx1"/>
                </a:solidFill>
                <a:effectLst/>
                <a:latin typeface="+mn-lt"/>
                <a:ea typeface="+mn-ea"/>
                <a:cs typeface="+mn-cs"/>
              </a:rPr>
              <a:t>Koulussa syrjintä voi olla esimerkiksi kaveriporukan ulkopuolelle jättämistä. </a:t>
            </a:r>
            <a:r>
              <a:rPr lang="fi-FI" i="1" dirty="0"/>
              <a:t>Syrjintää pitää oppia huomaamaan, jotta siihen voi puuttua. Ympärillä tapahtuvaa syrjintää voi olla hankala huomata, etenkin silloin, jos ei ole itse syrjinnän kohteena. Omaa syrjinnän kokemusta voi olla vaikeaa kuvailla. </a:t>
            </a:r>
            <a:r>
              <a:rPr lang="fi-FI" sz="1200" i="1" kern="1200" dirty="0">
                <a:solidFill>
                  <a:schemeClr val="tx1"/>
                </a:solidFill>
                <a:effectLst/>
                <a:latin typeface="+mn-lt"/>
                <a:ea typeface="+mn-ea"/>
                <a:cs typeface="+mn-cs"/>
              </a:rPr>
              <a:t>Se voi olla vain epämukava tunne siitä, että itseä kohdellaan epäoikeudenmukaisesti.</a:t>
            </a:r>
            <a:r>
              <a:rPr lang="fi-FI" i="1" dirty="0"/>
              <a:t> </a:t>
            </a:r>
            <a:endParaRPr lang="fi-FI" i="1" dirty="0">
              <a:cs typeface="Calibri"/>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fi-FI" sz="1200" i="1" kern="1200">
              <a:solidFill>
                <a:schemeClr val="tx1"/>
              </a:solidFill>
              <a:effectLst/>
              <a:latin typeface="+mn-lt"/>
              <a:cs typeface="Calibri"/>
            </a:endParaRPr>
          </a:p>
          <a:p>
            <a:r>
              <a:rPr lang="fi-FI" i="1" dirty="0"/>
              <a:t>Syrjintä ja kiusaaminen koulussa voi olla rasistista tai muihin ennakkoluuloihin perustuvaa. </a:t>
            </a:r>
            <a:endParaRPr lang="fi-FI" i="1" dirty="0">
              <a:cs typeface="Calibri"/>
            </a:endParaRPr>
          </a:p>
        </p:txBody>
      </p:sp>
      <p:sp>
        <p:nvSpPr>
          <p:cNvPr id="4" name="Slide Number Placeholder 3"/>
          <p:cNvSpPr>
            <a:spLocks noGrp="1"/>
          </p:cNvSpPr>
          <p:nvPr>
            <p:ph type="sldNum" sz="quarter" idx="5"/>
          </p:nvPr>
        </p:nvSpPr>
        <p:spPr/>
        <p:txBody>
          <a:bodyPr/>
          <a:lstStyle/>
          <a:p>
            <a:pPr>
              <a:defRPr/>
            </a:pPr>
            <a:fld id="{F9105B67-844A-43CF-9CB2-0BD9BC96A026}" type="slidenum">
              <a:rPr lang="fi-FI" smtClean="0"/>
              <a:pPr>
                <a:defRPr/>
              </a:pPr>
              <a:t>11</a:t>
            </a:fld>
            <a:endParaRPr lang="fi-FI"/>
          </a:p>
        </p:txBody>
      </p:sp>
    </p:spTree>
    <p:extLst>
      <p:ext uri="{BB962C8B-B14F-4D97-AF65-F5344CB8AC3E}">
        <p14:creationId xmlns:p14="http://schemas.microsoft.com/office/powerpoint/2010/main" val="37369491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cs typeface="Calibri"/>
              </a:rPr>
              <a:t>Lue Michellen tarina oppilaille. </a:t>
            </a:r>
            <a:r>
              <a:rPr lang="fi-FI" b="1" err="1"/>
              <a:t>Huom</a:t>
            </a:r>
            <a:r>
              <a:rPr lang="fi-FI" b="1"/>
              <a:t>! Älä näytä kysymyksiä oppilaille ennen kuin olet lukenut tarinan, jotta he voivat keskittyä kuuntelemiseen.</a:t>
            </a:r>
            <a:endParaRPr lang="fi-FI"/>
          </a:p>
          <a:p>
            <a:endParaRPr lang="fi-FI" i="1">
              <a:cs typeface="Calibri"/>
            </a:endParaRPr>
          </a:p>
          <a:p>
            <a:r>
              <a:rPr lang="fi-FI" i="1"/>
              <a:t>Seuraavaksi kerron teille Michellen tarinan ja sen jälkeen saatte taas pohtia muutamaa kysymystä. Michellen perhe muutti Suomeen vasta vähän aikaa sitten. Hän osaa puhua suomea jo jonkin verran. Hän harrastaa kuvataidekerhoa, jossa hän tutustui parhaaseen ystäväänsä Noraan. Noran perhe asuu aika lähellä, joten Nora ja Michelle leikkivät yhdessä melkein joka päivä. Nora käy kuitenkin eri koulua. </a:t>
            </a:r>
            <a:r>
              <a:rPr lang="fi-FI" b="1" i="1"/>
              <a:t>Koulussa Michelle tuntee olonsa yksinäiseksi. </a:t>
            </a:r>
            <a:endParaRPr lang="fi-FI" b="1" i="1">
              <a:cs typeface="Calibri"/>
            </a:endParaRPr>
          </a:p>
          <a:p>
            <a:endParaRPr lang="fi-FI" b="0" i="1">
              <a:cs typeface="Calibri"/>
            </a:endParaRPr>
          </a:p>
          <a:p>
            <a:r>
              <a:rPr lang="fi-FI" b="0" i="1"/>
              <a:t>Kaikki luokkakaverit ovat tunteneet toisensa jo ekaluokkalaisesta asti, joten Michellen on vaikea päästä mukaan kaveriporukoihin. Michellestä tuntuu aivan kuin luokkakaverit eivät haluaisi tutustua häneen ollenkaan. Hän on pari kertaa pyytänyt luokkakavereitaan Violaa ja Emmiä koulun jälkeen kylään. Tytöt ovat kuitenkin aina kieltäytyneet. He sanoivat Michellelle, että ovat mieluummin kahdestaan. Heidän mielestään Michelle ei kuitenkaan ymmärtäisi heidän puheestaan mitään, koska hän ei puhu niin hyvin suomea.</a:t>
            </a:r>
          </a:p>
          <a:p>
            <a:endParaRPr lang="fi-FI" i="1">
              <a:cs typeface="Calibri"/>
            </a:endParaRPr>
          </a:p>
          <a:p>
            <a:r>
              <a:rPr lang="fi-FI">
                <a:cs typeface="Calibri"/>
              </a:rPr>
              <a:t>Pyydä heitä sitten samaan tapaan kuin aiemmin pohtimaan kysymyksiä ja vastaamaan hetken kuluttua </a:t>
            </a:r>
            <a:r>
              <a:rPr lang="fi-FI" err="1">
                <a:cs typeface="Calibri"/>
              </a:rPr>
              <a:t>Flingaan</a:t>
            </a:r>
            <a:r>
              <a:rPr lang="fi-FI">
                <a:cs typeface="Calibri"/>
              </a:rPr>
              <a:t>.</a:t>
            </a:r>
          </a:p>
        </p:txBody>
      </p:sp>
      <p:sp>
        <p:nvSpPr>
          <p:cNvPr id="4" name="Slide Number Placeholder 3"/>
          <p:cNvSpPr>
            <a:spLocks noGrp="1"/>
          </p:cNvSpPr>
          <p:nvPr>
            <p:ph type="sldNum" sz="quarter" idx="5"/>
          </p:nvPr>
        </p:nvSpPr>
        <p:spPr/>
        <p:txBody>
          <a:bodyPr/>
          <a:lstStyle/>
          <a:p>
            <a:pPr>
              <a:defRPr/>
            </a:pPr>
            <a:fld id="{F9105B67-844A-43CF-9CB2-0BD9BC96A026}" type="slidenum">
              <a:rPr lang="fi-FI" smtClean="0"/>
              <a:pPr>
                <a:defRPr/>
              </a:pPr>
              <a:t>12</a:t>
            </a:fld>
            <a:endParaRPr lang="fi-FI"/>
          </a:p>
        </p:txBody>
      </p:sp>
    </p:spTree>
    <p:extLst>
      <p:ext uri="{BB962C8B-B14F-4D97-AF65-F5344CB8AC3E}">
        <p14:creationId xmlns:p14="http://schemas.microsoft.com/office/powerpoint/2010/main" val="12364573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Pyydä oppilaita vastaamaan </a:t>
            </a:r>
            <a:r>
              <a:rPr lang="fi-FI" dirty="0" err="1"/>
              <a:t>Flinga</a:t>
            </a:r>
            <a:r>
              <a:rPr lang="fi-FI" dirty="0"/>
              <a:t>-alustalle omilla puhelimillaan kysymyksiin, jotka näytät kohta.</a:t>
            </a:r>
          </a:p>
          <a:p>
            <a:endParaRPr lang="fi-FI"/>
          </a:p>
          <a:p>
            <a:r>
              <a:rPr lang="fi-FI" b="1" dirty="0"/>
              <a:t>Siirry nuolinäppäimillä hetkeksi vielä takaisin edelliseen diaan, jotta oppilaat näkevät kysymykset.</a:t>
            </a:r>
            <a:endParaRPr lang="fi-FI" b="1" dirty="0">
              <a:cs typeface="Calibri"/>
            </a:endParaRPr>
          </a:p>
          <a:p>
            <a:endParaRPr lang="fi-FI" b="1"/>
          </a:p>
          <a:p>
            <a:r>
              <a:rPr lang="fi-FI" b="1" dirty="0"/>
              <a:t>Lue sitten oppilaiden vastaukset kannustavasti. Kysymyksiin ei ole oikeita vastauksia, mutta alla on esimerkkejä vastauksista. Kaikki vastaukset ovat oikeita vastauksia!</a:t>
            </a:r>
            <a:endParaRPr lang="fi-FI" b="1" dirty="0">
              <a:cs typeface="Calibri"/>
            </a:endParaRPr>
          </a:p>
          <a:p>
            <a:endParaRPr lang="fi-FI" b="1"/>
          </a:p>
          <a:p>
            <a:pPr marL="0" indent="0">
              <a:buFont typeface="Arial" panose="020B0604020202020204" pitchFamily="34" charset="0"/>
              <a:buNone/>
            </a:pPr>
            <a:r>
              <a:rPr lang="fi-FI" b="1" dirty="0"/>
              <a:t>Kysymys 1.</a:t>
            </a:r>
            <a:endParaRPr lang="fi-FI" b="1" dirty="0">
              <a:cs typeface="Calibri"/>
            </a:endParaRPr>
          </a:p>
          <a:p>
            <a:pPr marL="171450" indent="-171450">
              <a:buFont typeface="Arial" panose="020B0604020202020204" pitchFamily="34" charset="0"/>
              <a:buChar char="•"/>
            </a:pPr>
            <a:r>
              <a:rPr lang="fi-FI" b="1" dirty="0"/>
              <a:t>Kertoa luokkakavereille, ettei se haittaa, ettei joku kaveri vielä puhu suomea täydellisesti. Michelle osaa suomea kuitenkin jo jonkin verran. Kaikkiin leikkeihin ei tarvitse yhteistä kieltä lainkaan. </a:t>
            </a:r>
            <a:endParaRPr lang="fi-FI" b="1" dirty="0">
              <a:cs typeface="Calibri"/>
            </a:endParaRPr>
          </a:p>
          <a:p>
            <a:pPr marL="171450" indent="-171450">
              <a:buFont typeface="Arial" panose="020B0604020202020204" pitchFamily="34" charset="0"/>
              <a:buChar char="•"/>
            </a:pPr>
            <a:r>
              <a:rPr lang="fi-FI" b="1" dirty="0"/>
              <a:t>Voisin pyytää Michelleä leikkimään kanssani.</a:t>
            </a:r>
            <a:endParaRPr lang="fi-FI" b="1" dirty="0">
              <a:cs typeface="Calibri"/>
            </a:endParaRPr>
          </a:p>
          <a:p>
            <a:pPr marL="171450" indent="-171450">
              <a:buFont typeface="Arial" panose="020B0604020202020204" pitchFamily="34" charset="0"/>
              <a:buChar char="•"/>
            </a:pPr>
            <a:r>
              <a:rPr lang="fi-FI" b="1" dirty="0"/>
              <a:t>Voisin sanoa Emmille ja Violalle, ettei se, että joku ei osaa suomea ole syy jättää leikkien ulkopuolelle.</a:t>
            </a:r>
            <a:endParaRPr lang="fi-FI" b="1" dirty="0">
              <a:cs typeface="Calibri"/>
            </a:endParaRPr>
          </a:p>
          <a:p>
            <a:pPr marL="171450" indent="-171450">
              <a:buFont typeface="Arial" panose="020B0604020202020204" pitchFamily="34" charset="0"/>
              <a:buChar char="•"/>
            </a:pPr>
            <a:endParaRPr lang="fi-FI" b="1"/>
          </a:p>
          <a:p>
            <a:pPr marL="0" indent="0">
              <a:buFont typeface="Arial" panose="020B0604020202020204" pitchFamily="34" charset="0"/>
              <a:buNone/>
            </a:pPr>
            <a:r>
              <a:rPr lang="fi-FI" b="1" dirty="0"/>
              <a:t>Kysymys 2.</a:t>
            </a:r>
            <a:endParaRPr lang="fi-FI" b="1" dirty="0">
              <a:cs typeface="Calibri"/>
            </a:endParaRPr>
          </a:p>
          <a:p>
            <a:pPr marL="171450" indent="-171450">
              <a:buFont typeface="Arial" panose="020B0604020202020204" pitchFamily="34" charset="0"/>
              <a:buChar char="•"/>
            </a:pPr>
            <a:r>
              <a:rPr lang="fi-FI" b="1" dirty="0"/>
              <a:t>Jos olisin Michelle, pyytäisin jotain toisia kavereita leikkimään kanssani.</a:t>
            </a:r>
            <a:endParaRPr lang="fi-FI" b="1" dirty="0">
              <a:cs typeface="Calibri"/>
            </a:endParaRPr>
          </a:p>
          <a:p>
            <a:pPr marL="171450" indent="-171450">
              <a:buFont typeface="Arial" panose="020B0604020202020204" pitchFamily="34" charset="0"/>
              <a:buChar char="•"/>
            </a:pPr>
            <a:r>
              <a:rPr lang="fi-FI" b="1" dirty="0"/>
              <a:t>Kertoisin yksinäisyydestäni opettajalle</a:t>
            </a:r>
            <a:endParaRPr lang="fi-FI" b="1" dirty="0">
              <a:cs typeface="Calibri"/>
            </a:endParaRPr>
          </a:p>
          <a:p>
            <a:pPr marL="171450" indent="-171450">
              <a:buFont typeface="Arial" panose="020B0604020202020204" pitchFamily="34" charset="0"/>
              <a:buChar char="•"/>
            </a:pPr>
            <a:r>
              <a:rPr lang="fi-FI" b="1" dirty="0"/>
              <a:t>Yrittäisin olla rohkea jatkossakin</a:t>
            </a:r>
            <a:endParaRPr lang="fi-FI" b="1" dirty="0">
              <a:cs typeface="Calibri"/>
            </a:endParaRPr>
          </a:p>
        </p:txBody>
      </p:sp>
      <p:sp>
        <p:nvSpPr>
          <p:cNvPr id="4" name="Slide Number Placeholder 3"/>
          <p:cNvSpPr>
            <a:spLocks noGrp="1"/>
          </p:cNvSpPr>
          <p:nvPr>
            <p:ph type="sldNum" sz="quarter" idx="5"/>
          </p:nvPr>
        </p:nvSpPr>
        <p:spPr/>
        <p:txBody>
          <a:bodyPr/>
          <a:lstStyle/>
          <a:p>
            <a:pPr>
              <a:defRPr/>
            </a:pPr>
            <a:fld id="{F9105B67-844A-43CF-9CB2-0BD9BC96A026}" type="slidenum">
              <a:rPr lang="fi-FI" smtClean="0"/>
              <a:pPr>
                <a:defRPr/>
              </a:pPr>
              <a:t>13</a:t>
            </a:fld>
            <a:endParaRPr lang="fi-FI"/>
          </a:p>
        </p:txBody>
      </p:sp>
    </p:spTree>
    <p:extLst>
      <p:ext uri="{BB962C8B-B14F-4D97-AF65-F5344CB8AC3E}">
        <p14:creationId xmlns:p14="http://schemas.microsoft.com/office/powerpoint/2010/main" val="17893839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cs typeface="Calibri"/>
              </a:rPr>
              <a:t>Kerro oppilaille:</a:t>
            </a:r>
            <a:endParaRPr lang="fi-FI" dirty="0"/>
          </a:p>
          <a:p>
            <a:endParaRPr lang="fi-FI" i="1"/>
          </a:p>
          <a:p>
            <a:r>
              <a:rPr lang="fi-FI" i="1" dirty="0"/>
              <a:t>Aloitin tämän oppitunnin kertomalla yhdenvertaisuudesta. Yhdenvertaisuus tarkoitti siis sitä, että kaikki ihmiset ovat samanarvoisia. Yhdenvertaisessa yhteiskunnassa jokaisella pitäisi olla samanlaiset oikeudet ja mahdollisuudet riippumatta esimerkiksi hänen sukupuolestaan</a:t>
            </a:r>
            <a:r>
              <a:rPr lang="fi-FI" sz="1200" i="1" kern="1200" dirty="0">
                <a:solidFill>
                  <a:schemeClr val="tx1"/>
                </a:solidFill>
                <a:effectLst/>
                <a:latin typeface="+mn-lt"/>
                <a:ea typeface="+mn-ea"/>
                <a:cs typeface="+mn-cs"/>
              </a:rPr>
              <a:t>, seksuaalisesta suuntautumisestaan, ihonväristään, kansalaisuudestaan, kielestään tai uskonnostaan. Rasisminvastai</a:t>
            </a:r>
            <a:r>
              <a:rPr lang="fi-FI" sz="1200" b="0" i="1" kern="1200" dirty="0">
                <a:solidFill>
                  <a:schemeClr val="tx1"/>
                </a:solidFill>
                <a:effectLst/>
                <a:latin typeface="+mn-lt"/>
                <a:ea typeface="+mn-ea"/>
                <a:cs typeface="+mn-cs"/>
              </a:rPr>
              <a:t>suus on tärkeä tapa edistää yhdenvertaisuutta</a:t>
            </a:r>
            <a:r>
              <a:rPr lang="fi-FI" sz="1200" b="1" i="1" kern="1200" dirty="0">
                <a:solidFill>
                  <a:schemeClr val="tx1"/>
                </a:solidFill>
                <a:effectLst/>
                <a:latin typeface="+mn-lt"/>
                <a:ea typeface="+mn-ea"/>
                <a:cs typeface="+mn-cs"/>
              </a:rPr>
              <a:t>. </a:t>
            </a:r>
            <a:r>
              <a:rPr lang="fi-FI" i="1" dirty="0"/>
              <a:t>Rasismin vastustaminen on meidän kaikkien vastuulla. </a:t>
            </a:r>
            <a:endParaRPr lang="fi-FI" i="1" dirty="0">
              <a:cs typeface="Calibri"/>
            </a:endParaRPr>
          </a:p>
          <a:p>
            <a:endParaRPr lang="fi-FI" i="1">
              <a:cs typeface="Calibri"/>
            </a:endParaRPr>
          </a:p>
          <a:p>
            <a:pPr fontAlgn="base"/>
            <a:r>
              <a:rPr lang="fi-FI" sz="1200" b="1" i="1" kern="1200" dirty="0">
                <a:solidFill>
                  <a:schemeClr val="tx1"/>
                </a:solidFill>
                <a:effectLst/>
                <a:latin typeface="+mn-lt"/>
                <a:ea typeface="+mn-ea"/>
                <a:cs typeface="+mn-cs"/>
              </a:rPr>
              <a:t>Kun tiedämme mitä ennakkoluulot, rasismi ja syrjintä ovat, voimme puuttua niihin. </a:t>
            </a:r>
            <a:r>
              <a:rPr lang="fi-FI" sz="1200" i="1" kern="1200" dirty="0">
                <a:solidFill>
                  <a:schemeClr val="tx1"/>
                </a:solidFill>
                <a:effectLst/>
                <a:latin typeface="+mn-lt"/>
                <a:ea typeface="+mn-ea"/>
                <a:cs typeface="+mn-cs"/>
              </a:rPr>
              <a:t>Siksi tällä oppitunnilla käsittelimme ennakkoluuloja, rasismia ja syrjintää. Toimiaksemme rasisminvastaisesti meidän täytyy tietää, millaisilla tavoilla rasismi ja syrjintä vaikuttavat ihmisten elämään. </a:t>
            </a:r>
            <a:endParaRPr lang="fi-FI" sz="1200" i="1" kern="1200" dirty="0">
              <a:solidFill>
                <a:schemeClr val="tx1"/>
              </a:solidFill>
              <a:effectLst/>
              <a:latin typeface="+mn-lt"/>
              <a:cs typeface="Calibri"/>
            </a:endParaRPr>
          </a:p>
          <a:p>
            <a:pPr fontAlgn="base"/>
            <a:endParaRPr lang="fi-FI" sz="1200" i="1" kern="1200">
              <a:solidFill>
                <a:schemeClr val="tx1"/>
              </a:solidFill>
              <a:effectLst/>
              <a:latin typeface="+mn-lt"/>
              <a:cs typeface="Calibri"/>
            </a:endParaRPr>
          </a:p>
          <a:p>
            <a:pPr fontAlgn="base"/>
            <a:r>
              <a:rPr lang="fi-FI" sz="1200" i="1" kern="1200" dirty="0">
                <a:solidFill>
                  <a:schemeClr val="tx1"/>
                </a:solidFill>
                <a:effectLst/>
                <a:latin typeface="+mn-lt"/>
                <a:ea typeface="+mn-ea"/>
                <a:cs typeface="+mn-cs"/>
              </a:rPr>
              <a:t>Punaisella Ristillä on kouluille ja lapsiryhmille suunnatut </a:t>
            </a:r>
            <a:r>
              <a:rPr lang="fi-FI" i="1" dirty="0"/>
              <a:t>ohjeet</a:t>
            </a:r>
            <a:r>
              <a:rPr lang="fi-FI" sz="1200" i="1" kern="1200" dirty="0">
                <a:solidFill>
                  <a:schemeClr val="tx1"/>
                </a:solidFill>
                <a:effectLst/>
                <a:latin typeface="+mn-lt"/>
                <a:ea typeface="+mn-ea"/>
                <a:cs typeface="+mn-cs"/>
              </a:rPr>
              <a:t>, joiden avulla voi vastustaa rasismia. Kun ohjeet pitää mielessä, niitä voi toteuttaa joka päivä.</a:t>
            </a:r>
            <a:endParaRPr lang="fi-FI" sz="1200" i="1" kern="1200" dirty="0">
              <a:solidFill>
                <a:schemeClr val="tx1"/>
              </a:solidFill>
              <a:effectLst/>
              <a:latin typeface="+mn-lt"/>
              <a:cs typeface="Calibri"/>
            </a:endParaRPr>
          </a:p>
          <a:p>
            <a:pPr fontAlgn="base"/>
            <a:endParaRPr lang="fi-FI" sz="1200" kern="1200">
              <a:solidFill>
                <a:schemeClr val="tx1"/>
              </a:solidFill>
              <a:effectLst/>
              <a:latin typeface="+mn-lt"/>
              <a:ea typeface="+mn-ea"/>
              <a:cs typeface="+mn-cs"/>
            </a:endParaRPr>
          </a:p>
          <a:p>
            <a:pPr fontAlgn="base"/>
            <a:r>
              <a:rPr lang="fi-FI" sz="1200" kern="1200" dirty="0">
                <a:solidFill>
                  <a:schemeClr val="tx1"/>
                </a:solidFill>
                <a:effectLst/>
                <a:latin typeface="+mn-lt"/>
                <a:ea typeface="+mn-ea"/>
                <a:cs typeface="+mn-cs"/>
              </a:rPr>
              <a:t>Käy ohjeiden kohdat läpi yksi kerrallaan.</a:t>
            </a:r>
            <a:endParaRPr lang="fi-FI" sz="1200" kern="1200" dirty="0">
              <a:solidFill>
                <a:schemeClr val="tx1"/>
              </a:solidFill>
              <a:effectLst/>
              <a:latin typeface="+mn-lt"/>
              <a:cs typeface="Calibri" panose="020F0502020204030204"/>
            </a:endParaRPr>
          </a:p>
        </p:txBody>
      </p:sp>
      <p:sp>
        <p:nvSpPr>
          <p:cNvPr id="4" name="Slide Number Placeholder 3"/>
          <p:cNvSpPr>
            <a:spLocks noGrp="1"/>
          </p:cNvSpPr>
          <p:nvPr>
            <p:ph type="sldNum" sz="quarter" idx="5"/>
          </p:nvPr>
        </p:nvSpPr>
        <p:spPr/>
        <p:txBody>
          <a:bodyPr/>
          <a:lstStyle/>
          <a:p>
            <a:pPr>
              <a:defRPr/>
            </a:pPr>
            <a:fld id="{F9105B67-844A-43CF-9CB2-0BD9BC96A026}" type="slidenum">
              <a:rPr lang="fi-FI" smtClean="0"/>
              <a:pPr>
                <a:defRPr/>
              </a:pPr>
              <a:t>14</a:t>
            </a:fld>
            <a:endParaRPr lang="fi-FI"/>
          </a:p>
        </p:txBody>
      </p:sp>
    </p:spTree>
    <p:extLst>
      <p:ext uri="{BB962C8B-B14F-4D97-AF65-F5344CB8AC3E}">
        <p14:creationId xmlns:p14="http://schemas.microsoft.com/office/powerpoint/2010/main" val="14605878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8B923516-3757-4576-A1F0-54A73EECF41E}"/>
              </a:ext>
            </a:extLst>
          </p:cNvPr>
          <p:cNvSpPr>
            <a:spLocks noGrp="1"/>
          </p:cNvSpPr>
          <p:nvPr>
            <p:ph type="body" idx="1"/>
          </p:nvPr>
        </p:nvSpPr>
        <p:spPr/>
        <p:txBody>
          <a:bodyPr/>
          <a:lstStyle/>
          <a:p>
            <a:r>
              <a:rPr lang="fi-FI" dirty="0"/>
              <a:t>Katsokaa lopuksi video, jossa kerrotaan, miten Punaisen Ristin toimintaan voi tulla mukaan.</a:t>
            </a:r>
            <a:r>
              <a:rPr lang="fi-FI" i="1" dirty="0"/>
              <a:t> </a:t>
            </a:r>
            <a:r>
              <a:rPr lang="fi-FI" dirty="0"/>
              <a:t>Jos jää aikaa, voitte keskustella esittelyvideosta ja Punaisen Ristin toiminnasta laajemmin.</a:t>
            </a:r>
            <a:endParaRPr lang="en-US" dirty="0">
              <a:cs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fi-FI" b="1" dirty="0"/>
              <a:t>Kysy, onko oppilailla kysymyksiä. Kysymykset voi lähettää myös esim. </a:t>
            </a:r>
            <a:r>
              <a:rPr lang="fi-FI" b="1" dirty="0" err="1"/>
              <a:t>Flingaan</a:t>
            </a:r>
            <a:r>
              <a:rPr lang="fi-FI" b="1" dirty="0"/>
              <a:t>, josta voit lukea ne ja vastata niihin.</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fi-FI" b="1"/>
          </a:p>
          <a:p>
            <a:pPr>
              <a:defRPr/>
            </a:pPr>
            <a:r>
              <a:rPr lang="fi-FI" b="1" dirty="0"/>
              <a:t>Kiitä osallistujia. </a:t>
            </a:r>
            <a:endParaRPr lang="fi-FI" b="1" dirty="0">
              <a:cs typeface="Calibri"/>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fi-FI" b="1"/>
          </a:p>
          <a:p>
            <a:pPr marL="0" marR="0" lvl="0" indent="0" algn="l" defTabSz="914400" rtl="0" eaLnBrk="1" fontAlgn="base" latinLnBrk="0" hangingPunct="1">
              <a:lnSpc>
                <a:spcPct val="100000"/>
              </a:lnSpc>
              <a:spcBef>
                <a:spcPct val="30000"/>
              </a:spcBef>
              <a:spcAft>
                <a:spcPct val="0"/>
              </a:spcAft>
              <a:buClrTx/>
              <a:buSzTx/>
              <a:buFontTx/>
              <a:buNone/>
              <a:tabLst/>
              <a:defRPr/>
            </a:pPr>
            <a:r>
              <a:rPr lang="fi-FI" b="1" dirty="0"/>
              <a:t>Lopuksi:</a:t>
            </a:r>
            <a:endParaRPr lang="fi-FI" b="1" dirty="0">
              <a:cs typeface="Calibri"/>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fi-FI">
              <a:cs typeface="Calibri" panose="020F0502020204030204"/>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fi-FI" b="0" dirty="0"/>
              <a:t>Poista </a:t>
            </a:r>
            <a:r>
              <a:rPr lang="fi-FI" b="0" dirty="0" err="1"/>
              <a:t>Flinga</a:t>
            </a:r>
            <a:r>
              <a:rPr lang="fi-FI" b="0" dirty="0"/>
              <a:t>-alustalta oppilaiden vastaukset</a:t>
            </a:r>
            <a:r>
              <a:rPr lang="fi-FI" dirty="0"/>
              <a:t>.</a:t>
            </a:r>
            <a:endParaRPr lang="fi-FI" b="0" dirty="0">
              <a:cs typeface="Calibri"/>
            </a:endParaRPr>
          </a:p>
          <a:p>
            <a:pPr marL="171450" indent="-171450">
              <a:buFont typeface="Arial" panose="020B0604020202020204" pitchFamily="34" charset="0"/>
              <a:buChar char="•"/>
              <a:defRPr/>
            </a:pPr>
            <a:r>
              <a:rPr lang="fi-FI" dirty="0">
                <a:cs typeface="Calibri"/>
              </a:rPr>
              <a:t>Kannusta opettajaa ottamaan luokassa käyttöön rasisminvastaiset toimintaohjeet, jos hän ei ole vielä tehnyt niin.</a:t>
            </a:r>
          </a:p>
          <a:p>
            <a:pPr marL="171450" indent="-171450">
              <a:buFont typeface="Arial" panose="020B0604020202020204" pitchFamily="34" charset="0"/>
              <a:buChar char="•"/>
              <a:defRPr/>
            </a:pPr>
            <a:r>
              <a:rPr lang="fi-FI" dirty="0">
                <a:cs typeface="Calibri"/>
              </a:rPr>
              <a:t>Kannusta opettajaa tutustumaan muihin Punaisen Ristin oppimateriaaleihin osoitteessa www.sproppimateriaalit.fi</a:t>
            </a:r>
          </a:p>
        </p:txBody>
      </p:sp>
      <p:sp>
        <p:nvSpPr>
          <p:cNvPr id="4" name="Slide Number Placeholder 3"/>
          <p:cNvSpPr>
            <a:spLocks noGrp="1"/>
          </p:cNvSpPr>
          <p:nvPr>
            <p:ph type="sldNum" sz="quarter" idx="5"/>
          </p:nvPr>
        </p:nvSpPr>
        <p:spPr/>
        <p:txBody>
          <a:bodyPr/>
          <a:lstStyle/>
          <a:p>
            <a:pPr>
              <a:defRPr/>
            </a:pPr>
            <a:fld id="{F9105B67-844A-43CF-9CB2-0BD9BC96A026}" type="slidenum">
              <a:rPr lang="fi-FI" smtClean="0"/>
              <a:pPr>
                <a:defRPr/>
              </a:pPr>
              <a:t>17</a:t>
            </a:fld>
            <a:endParaRPr lang="fi-FI"/>
          </a:p>
        </p:txBody>
      </p:sp>
    </p:spTree>
    <p:extLst>
      <p:ext uri="{BB962C8B-B14F-4D97-AF65-F5344CB8AC3E}">
        <p14:creationId xmlns:p14="http://schemas.microsoft.com/office/powerpoint/2010/main" val="3052416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7A4CF287-FD30-43E2-BDFE-F974F604633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FEA2A17D-862B-4EA4-ACCE-9989EE5AF32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i-FI" altLang="fi-FI" dirty="0"/>
              <a:t>Lisää tälle dialle tietoja itsestäsi. Voit halutessasi laittaa kuvan itsestäsi dian toiselle palstalle. Voit kertoa, mitä olet tehnyt aiemmin SPR:n vapaaehtoisena tai jotain muuta itsestäsi. </a:t>
            </a:r>
            <a:r>
              <a:rPr lang="fi-FI" dirty="0"/>
              <a:t>Oppilaille kannattaa kertoa, mitä sana “vapaaehtoinen” tarkoittaa. </a:t>
            </a:r>
            <a:r>
              <a:rPr lang="fi-FI" altLang="fi-FI" dirty="0"/>
              <a:t>Voit myös kertoa, miksi rasisminvastaisuuden ja yhdenvertaisuuden edistäminen on sinulle tärkeää.</a:t>
            </a:r>
          </a:p>
        </p:txBody>
      </p:sp>
      <p:sp>
        <p:nvSpPr>
          <p:cNvPr id="8196" name="Slide Number Placeholder 3">
            <a:extLst>
              <a:ext uri="{FF2B5EF4-FFF2-40B4-BE49-F238E27FC236}">
                <a16:creationId xmlns:a16="http://schemas.microsoft.com/office/drawing/2014/main" id="{AFC2BDEA-5D65-42D3-9B8A-56E5C79A394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500">
                <a:solidFill>
                  <a:schemeClr val="tx1"/>
                </a:solidFill>
                <a:latin typeface="Times New Roman" panose="02020603050405020304" pitchFamily="18" charset="0"/>
              </a:defRPr>
            </a:lvl1pPr>
            <a:lvl2pPr marL="742950" indent="-285750">
              <a:defRPr sz="2500">
                <a:solidFill>
                  <a:schemeClr val="tx1"/>
                </a:solidFill>
                <a:latin typeface="Times New Roman" panose="02020603050405020304" pitchFamily="18" charset="0"/>
              </a:defRPr>
            </a:lvl2pPr>
            <a:lvl3pPr marL="1143000" indent="-228600">
              <a:defRPr sz="2500">
                <a:solidFill>
                  <a:schemeClr val="tx1"/>
                </a:solidFill>
                <a:latin typeface="Times New Roman" panose="02020603050405020304" pitchFamily="18" charset="0"/>
              </a:defRPr>
            </a:lvl3pPr>
            <a:lvl4pPr marL="1600200" indent="-228600">
              <a:defRPr sz="2500">
                <a:solidFill>
                  <a:schemeClr val="tx1"/>
                </a:solidFill>
                <a:latin typeface="Times New Roman" panose="02020603050405020304" pitchFamily="18" charset="0"/>
              </a:defRPr>
            </a:lvl4pPr>
            <a:lvl5pPr marL="2057400" indent="-228600">
              <a:defRPr sz="2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500">
                <a:solidFill>
                  <a:schemeClr val="tx1"/>
                </a:solidFill>
                <a:latin typeface="Times New Roman" panose="02020603050405020304" pitchFamily="18" charset="0"/>
              </a:defRPr>
            </a:lvl9pPr>
          </a:lstStyle>
          <a:p>
            <a:fld id="{CB8D055D-20CA-4145-9E4B-B3C527AB402E}" type="slidenum">
              <a:rPr lang="fi-FI" altLang="fi-FI" sz="1200"/>
              <a:pPr/>
              <a:t>2</a:t>
            </a:fld>
            <a:endParaRPr lang="fi-FI" altLang="fi-FI"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Kerro lyhyesti oppitunnin sisällöstä ja siirry eteenpäin.</a:t>
            </a:r>
          </a:p>
          <a:p>
            <a:endParaRPr lang="fi-FI" dirty="0">
              <a:cs typeface="Calibri"/>
            </a:endParaRPr>
          </a:p>
          <a:p>
            <a:r>
              <a:rPr lang="fi-FI" i="1" dirty="0"/>
              <a:t>Katsomme aluksi videon, jossa kerrotaan, mitä Punainen Risti tekee. Sen jälkeen tutustumme siihen, mitä tarkoittaa yhdenvertaisuus ja miten yhdenvertaisuutta voi edistää. Tämän jälkeen tutustumme siihen, mitä tarkoittaa ennakkoluulo, rasismi ja syrjintä. Pohdimme, miten jokainen voi toimia rasisminvastaisesti. Lopuksi katsomme vielä videon, jossa kerrotaan, mitä Punaisen Ristin vapaaehtoisena pääsee tekemään. </a:t>
            </a:r>
            <a:endParaRPr lang="fi-FI" dirty="0"/>
          </a:p>
        </p:txBody>
      </p:sp>
      <p:sp>
        <p:nvSpPr>
          <p:cNvPr id="4" name="Slide Number Placeholder 3"/>
          <p:cNvSpPr>
            <a:spLocks noGrp="1"/>
          </p:cNvSpPr>
          <p:nvPr>
            <p:ph type="sldNum" sz="quarter" idx="5"/>
          </p:nvPr>
        </p:nvSpPr>
        <p:spPr/>
        <p:txBody>
          <a:bodyPr/>
          <a:lstStyle/>
          <a:p>
            <a:pPr>
              <a:defRPr/>
            </a:pPr>
            <a:fld id="{F9105B67-844A-43CF-9CB2-0BD9BC96A026}" type="slidenum">
              <a:rPr lang="fi-FI" smtClean="0"/>
              <a:pPr>
                <a:defRPr/>
              </a:pPr>
              <a:t>3</a:t>
            </a:fld>
            <a:endParaRPr lang="fi-FI"/>
          </a:p>
        </p:txBody>
      </p:sp>
    </p:spTree>
    <p:extLst>
      <p:ext uri="{BB962C8B-B14F-4D97-AF65-F5344CB8AC3E}">
        <p14:creationId xmlns:p14="http://schemas.microsoft.com/office/powerpoint/2010/main" val="2212324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04FB770C-A7A0-48DF-8B08-41D3DFEAFE2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06B300D4-E0E0-466C-B14E-23376FDD9D2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i-FI" altLang="fi-FI" i="1" dirty="0"/>
              <a:t>Onko Punainen Risti teille jo tuttu? Nyt katsomme videon, joka esittelee Punaisen Ristin toimintaa.</a:t>
            </a:r>
            <a:endParaRPr lang="fi-FI" altLang="fi-FI" i="1" dirty="0">
              <a:cs typeface="Calibri"/>
            </a:endParaRPr>
          </a:p>
          <a:p>
            <a:pPr>
              <a:spcBef>
                <a:spcPct val="0"/>
              </a:spcBef>
            </a:pPr>
            <a:endParaRPr lang="fi-FI" altLang="fi-FI">
              <a:cs typeface="Calibri"/>
            </a:endParaRPr>
          </a:p>
          <a:p>
            <a:pPr>
              <a:spcBef>
                <a:spcPct val="0"/>
              </a:spcBef>
            </a:pPr>
            <a:r>
              <a:rPr lang="fi-FI" altLang="fi-FI" dirty="0"/>
              <a:t>Paina käyntiin video. </a:t>
            </a:r>
            <a:r>
              <a:rPr lang="fi-FI" altLang="fi-FI" b="1" dirty="0"/>
              <a:t>Varmista, että näytönjakoasetuksissasi on ääni päällä.</a:t>
            </a:r>
            <a:endParaRPr lang="fi-FI" altLang="fi-FI" b="1" dirty="0">
              <a:cs typeface="Calibri"/>
            </a:endParaRPr>
          </a:p>
          <a:p>
            <a:pPr>
              <a:spcBef>
                <a:spcPct val="0"/>
              </a:spcBef>
            </a:pPr>
            <a:endParaRPr lang="fi-FI" altLang="fi-FI" b="1">
              <a:cs typeface="Calibri"/>
            </a:endParaRPr>
          </a:p>
          <a:p>
            <a:r>
              <a:rPr lang="fi-FI" dirty="0"/>
              <a:t>Keskustele videon jälkeen lyhyesti oppilaiden kanssa: </a:t>
            </a:r>
            <a:endParaRPr lang="fi-FI" dirty="0">
              <a:cs typeface="Calibri"/>
            </a:endParaRPr>
          </a:p>
          <a:p>
            <a:endParaRPr lang="fi-FI" i="1"/>
          </a:p>
          <a:p>
            <a:r>
              <a:rPr lang="fi-FI" i="1" dirty="0"/>
              <a:t>Punainen Risti on siis järjestö, joka </a:t>
            </a:r>
            <a:r>
              <a:rPr lang="fi-FI" b="1" i="1" dirty="0"/>
              <a:t>auttaa</a:t>
            </a:r>
            <a:r>
              <a:rPr lang="fi-FI" i="1" dirty="0"/>
              <a:t> eniten apua tarvitsevia ihmisiä Suomessa ja maailmalla. Heräsikö teillä videosta jotain kysyttävää?</a:t>
            </a:r>
            <a:r>
              <a:rPr lang="fi-FI" dirty="0"/>
              <a:t> </a:t>
            </a:r>
            <a:endParaRPr lang="fi-FI" dirty="0">
              <a:cs typeface="Calibri"/>
            </a:endParaRPr>
          </a:p>
          <a:p>
            <a:endParaRPr lang="fi-FI"/>
          </a:p>
          <a:p>
            <a:r>
              <a:rPr lang="fi-FI" dirty="0"/>
              <a:t>Vastaa oppilaiden kysymyksiin ja kerro tarvittaessa vielä muutama tärkeä asia järjestöstä. Esimerkiksi: </a:t>
            </a:r>
            <a:endParaRPr lang="fi-FI" dirty="0">
              <a:cs typeface="Calibri" panose="020F0502020204030204"/>
            </a:endParaRPr>
          </a:p>
          <a:p>
            <a:pPr>
              <a:spcBef>
                <a:spcPct val="0"/>
              </a:spcBef>
            </a:pPr>
            <a:endParaRPr lang="fi-FI" i="1"/>
          </a:p>
          <a:p>
            <a:pPr>
              <a:spcBef>
                <a:spcPct val="0"/>
              </a:spcBef>
            </a:pPr>
            <a:r>
              <a:rPr lang="fi-FI" i="1" dirty="0"/>
              <a:t>Punaisen Ristin perustajana pidetään sveitsiläistä liikemiestä Henry </a:t>
            </a:r>
            <a:r>
              <a:rPr lang="fi-FI" i="1" dirty="0" err="1"/>
              <a:t>Dunantia</a:t>
            </a:r>
            <a:r>
              <a:rPr lang="fi-FI" i="1" dirty="0"/>
              <a:t>, joka halusi auttaa sodassa haavoittuneita sotilaita. Suomen Punainen Risti on perustettu vuonna 1877. Rasisminvastainen työ on yksi keskeinen osa Punaisen Ristin toimintaa.</a:t>
            </a:r>
            <a:r>
              <a:rPr lang="fi-FI" dirty="0"/>
              <a:t> </a:t>
            </a:r>
            <a:endParaRPr lang="fi-FI" dirty="0">
              <a:cs typeface="Calibri"/>
            </a:endParaRPr>
          </a:p>
        </p:txBody>
      </p:sp>
      <p:sp>
        <p:nvSpPr>
          <p:cNvPr id="10244" name="Slide Number Placeholder 3">
            <a:extLst>
              <a:ext uri="{FF2B5EF4-FFF2-40B4-BE49-F238E27FC236}">
                <a16:creationId xmlns:a16="http://schemas.microsoft.com/office/drawing/2014/main" id="{42E4D368-A5D7-4171-A4BA-BAD7762B222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500">
                <a:solidFill>
                  <a:schemeClr val="tx1"/>
                </a:solidFill>
                <a:latin typeface="Times New Roman" panose="02020603050405020304" pitchFamily="18" charset="0"/>
              </a:defRPr>
            </a:lvl1pPr>
            <a:lvl2pPr marL="742950" indent="-285750">
              <a:defRPr sz="2500">
                <a:solidFill>
                  <a:schemeClr val="tx1"/>
                </a:solidFill>
                <a:latin typeface="Times New Roman" panose="02020603050405020304" pitchFamily="18" charset="0"/>
              </a:defRPr>
            </a:lvl2pPr>
            <a:lvl3pPr marL="1143000" indent="-228600">
              <a:defRPr sz="2500">
                <a:solidFill>
                  <a:schemeClr val="tx1"/>
                </a:solidFill>
                <a:latin typeface="Times New Roman" panose="02020603050405020304" pitchFamily="18" charset="0"/>
              </a:defRPr>
            </a:lvl3pPr>
            <a:lvl4pPr marL="1600200" indent="-228600">
              <a:defRPr sz="2500">
                <a:solidFill>
                  <a:schemeClr val="tx1"/>
                </a:solidFill>
                <a:latin typeface="Times New Roman" panose="02020603050405020304" pitchFamily="18" charset="0"/>
              </a:defRPr>
            </a:lvl4pPr>
            <a:lvl5pPr marL="2057400" indent="-228600">
              <a:defRPr sz="2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500">
                <a:solidFill>
                  <a:schemeClr val="tx1"/>
                </a:solidFill>
                <a:latin typeface="Times New Roman" panose="02020603050405020304" pitchFamily="18" charset="0"/>
              </a:defRPr>
            </a:lvl9pPr>
          </a:lstStyle>
          <a:p>
            <a:fld id="{A0D61B90-6A93-4A28-9580-9CCB68DC22DF}" type="slidenum">
              <a:rPr lang="fi-FI" altLang="fi-FI" sz="1200"/>
              <a:pPr/>
              <a:t>4</a:t>
            </a:fld>
            <a:endParaRPr lang="fi-FI" altLang="fi-FI"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fi-FI" dirty="0">
                <a:cs typeface="Calibri"/>
              </a:rPr>
              <a:t>Kysy mahdollisuuksien mukaan oppilailta, tietävätkö he, mitä yhdenvertaisuus tarkoittaa. Kerro heille:</a:t>
            </a:r>
            <a:endParaRPr lang="fi-FI" dirty="0"/>
          </a:p>
          <a:p>
            <a:pPr>
              <a:defRPr/>
            </a:pPr>
            <a:endParaRPr lang="fi-FI"/>
          </a:p>
          <a:p>
            <a:pPr marL="0" marR="0" lvl="0" indent="0" algn="l" defTabSz="914400">
              <a:lnSpc>
                <a:spcPct val="100000"/>
              </a:lnSpc>
              <a:spcBef>
                <a:spcPct val="30000"/>
              </a:spcBef>
              <a:spcAft>
                <a:spcPct val="0"/>
              </a:spcAft>
              <a:buClrTx/>
              <a:buSzTx/>
              <a:buFontTx/>
              <a:buNone/>
              <a:tabLst/>
              <a:defRPr/>
            </a:pPr>
            <a:r>
              <a:rPr lang="fi-FI" sz="1200" i="1" kern="1200" dirty="0">
                <a:solidFill>
                  <a:schemeClr val="tx1"/>
                </a:solidFill>
                <a:effectLst/>
                <a:latin typeface="+mn-lt"/>
                <a:ea typeface="+mn-ea"/>
                <a:cs typeface="+mn-cs"/>
              </a:rPr>
              <a:t>Yhdenvertaisuus tarkoittaa sitä, että kaikki ihmiset ovat samanarvoisia </a:t>
            </a:r>
            <a:r>
              <a:rPr lang="fi-FI" sz="1200" b="1" i="1" kern="1200" dirty="0">
                <a:solidFill>
                  <a:schemeClr val="tx1"/>
                </a:solidFill>
                <a:effectLst/>
                <a:latin typeface="+mn-lt"/>
                <a:ea typeface="+mn-ea"/>
                <a:cs typeface="+mn-cs"/>
              </a:rPr>
              <a:t>riippumatta heidän sukupuolestaan, iästään, etnisestä tai kansallisesta alkuperästään, ihonväristään, kansalaisuudestaan, kielestään, uskonnostaan ja vakaumuksestaan, vammastaan, terveyden tilastaan tai seksuaalisesta suuntautumisestaan</a:t>
            </a:r>
            <a:r>
              <a:rPr lang="fi-FI" sz="1200" i="1" kern="1200" dirty="0">
                <a:solidFill>
                  <a:schemeClr val="tx1"/>
                </a:solidFill>
                <a:effectLst/>
                <a:latin typeface="+mn-lt"/>
                <a:ea typeface="+mn-ea"/>
                <a:cs typeface="+mn-cs"/>
              </a:rPr>
              <a:t>. Oikeudenmukaisessa yhteiskunnassa kaikilla pitäisi olla samanlaiset mahdollisuudet opiskella, saada työtä ja tarvitsemiaan palveluita, kuten apua poliisilta tai lääkäriltä.</a:t>
            </a:r>
            <a:endParaRPr lang="fi-FI" i="1" dirty="0">
              <a:cs typeface="Calibri"/>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fi-FI" sz="1200" i="1" kern="1200">
              <a:solidFill>
                <a:schemeClr val="tx1"/>
              </a:solidFill>
              <a:effectLst/>
              <a:latin typeface="+mn-lt"/>
              <a:cs typeface="Calibri"/>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fi-FI" sz="1200" i="1" kern="1200" dirty="0">
                <a:solidFill>
                  <a:schemeClr val="tx1"/>
                </a:solidFill>
                <a:effectLst/>
                <a:latin typeface="+mn-lt"/>
                <a:ea typeface="+mn-ea"/>
                <a:cs typeface="+mn-cs"/>
              </a:rPr>
              <a:t>Vaikka Suomessa vaatimus yhdenvertaisuuden toteutumisesta on kirjattu lakiin, yhdenvertaisuus ei aina toteudu. Tämä voi tulla esiin pienissä tai isoissa asioissa. Yhdenvertaisuuden toteutumiseksi on tehtävä yhdessä töitä.</a:t>
            </a:r>
            <a:endParaRPr lang="fi-FI" sz="1200" i="1" kern="1200" dirty="0">
              <a:solidFill>
                <a:schemeClr val="tx1"/>
              </a:solidFill>
              <a:effectLst/>
              <a:latin typeface="+mn-lt"/>
              <a:cs typeface="Calibri"/>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fi-FI" sz="1200" i="0" kern="1200">
              <a:solidFill>
                <a:schemeClr val="tx1"/>
              </a:solidFill>
              <a:effectLst/>
              <a:latin typeface="+mn-lt"/>
              <a:ea typeface="+mn-ea"/>
              <a:cs typeface="+mn-cs"/>
            </a:endParaRPr>
          </a:p>
          <a:p>
            <a:pPr>
              <a:defRPr/>
            </a:pPr>
            <a:r>
              <a:rPr lang="fi-FI" sz="1200" kern="1200" dirty="0">
                <a:solidFill>
                  <a:schemeClr val="tx1"/>
                </a:solidFill>
                <a:effectLst/>
                <a:latin typeface="+mn-lt"/>
                <a:ea typeface="+mn-ea"/>
                <a:cs typeface="+mn-cs"/>
              </a:rPr>
              <a:t>Pienten oppilaiden kanssa kannattaa varmistaa, että oppilaat tietävät suurin piirtein, mitä</a:t>
            </a:r>
            <a:r>
              <a:rPr lang="fi-FI" dirty="0"/>
              <a:t> dian</a:t>
            </a:r>
            <a:r>
              <a:rPr lang="fi-FI" sz="1200" kern="1200" dirty="0">
                <a:solidFill>
                  <a:schemeClr val="tx1"/>
                </a:solidFill>
                <a:effectLst/>
                <a:latin typeface="+mn-lt"/>
                <a:ea typeface="+mn-ea"/>
                <a:cs typeface="+mn-cs"/>
              </a:rPr>
              <a:t> sanat tarkoittavat. Alla vinkkejä käsittelyyn:</a:t>
            </a:r>
            <a:endParaRPr lang="fi-FI" sz="1200" kern="1200" dirty="0">
              <a:solidFill>
                <a:schemeClr val="tx1"/>
              </a:solidFill>
              <a:effectLst/>
              <a:latin typeface="+mn-lt"/>
              <a:cs typeface="Calibri" panose="020F0502020204030204"/>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fi-FI" sz="1200" i="1" kern="1200">
              <a:solidFill>
                <a:schemeClr val="tx1"/>
              </a:solidFill>
              <a:effectLst/>
              <a:latin typeface="+mn-lt"/>
              <a:cs typeface="Calibri" panose="020F0502020204030204"/>
            </a:endParaRPr>
          </a:p>
          <a:p>
            <a:pPr marL="171450" indent="-171450">
              <a:buFont typeface="Arial" panose="020B0604020202020204" pitchFamily="34" charset="0"/>
              <a:buChar char="•"/>
              <a:defRPr/>
            </a:pPr>
            <a:r>
              <a:rPr lang="fi-FI" b="1" i="1" dirty="0"/>
              <a:t>Sukupuoli</a:t>
            </a:r>
            <a:r>
              <a:rPr lang="fi-FI" i="1" dirty="0"/>
              <a:t> ei tarkoita ainoastaan miestä ja naista, vaan sukupuolia on monia. Ihminen voi olla yhtä aikaa mies ja nainen, jotain siltä väliltä tai jotain aivan muuta. Joillakin ei ole sukupuolta lainkaan. </a:t>
            </a:r>
            <a:r>
              <a:rPr lang="fi-FI" sz="1200" b="1" i="1" u="none" kern="1200" dirty="0">
                <a:solidFill>
                  <a:schemeClr val="tx1"/>
                </a:solidFill>
                <a:effectLst/>
                <a:latin typeface="+mn-lt"/>
                <a:ea typeface="+mn-ea"/>
                <a:cs typeface="+mn-cs"/>
              </a:rPr>
              <a:t>Sukupuolen yhdenvertaisuus </a:t>
            </a:r>
            <a:r>
              <a:rPr lang="fi-FI" sz="1200" i="1" u="none" kern="1200" dirty="0">
                <a:solidFill>
                  <a:schemeClr val="tx1"/>
                </a:solidFill>
                <a:effectLst/>
                <a:latin typeface="+mn-lt"/>
                <a:ea typeface="+mn-ea"/>
                <a:cs typeface="+mn-cs"/>
              </a:rPr>
              <a:t>tarkoittaa sitä, että kaikkia kohdellaan tasa-arvoisesti sukupuolesta riippumatta. Jokaisen kokemusta omasta sukupuolestaan kunnioitetaan.</a:t>
            </a:r>
            <a:r>
              <a:rPr lang="fi-FI" i="1" dirty="0"/>
              <a:t> </a:t>
            </a:r>
            <a:endParaRPr lang="fi-FI" sz="1200" i="1" u="none" kern="1200" dirty="0">
              <a:solidFill>
                <a:schemeClr val="tx1"/>
              </a:solidFill>
              <a:effectLst/>
              <a:latin typeface="+mn-lt"/>
              <a:cs typeface="Calibri"/>
            </a:endParaRPr>
          </a:p>
          <a:p>
            <a:pPr marL="171450" indent="-171450">
              <a:buFont typeface="Arial" panose="020B0604020202020204" pitchFamily="34" charset="0"/>
              <a:buChar char="•"/>
              <a:defRPr/>
            </a:pPr>
            <a:r>
              <a:rPr lang="fi-FI" b="1" i="1" dirty="0">
                <a:cs typeface="Calibri"/>
              </a:rPr>
              <a:t>Etnisyydellä</a:t>
            </a:r>
            <a:r>
              <a:rPr lang="fi-FI" i="1" dirty="0">
                <a:cs typeface="Calibri"/>
              </a:rPr>
              <a:t> viitataan ihmisryhmiin, joilla on yleensä yhteinen kieli ja kulttuuri. Esimerkiksi suomalaisten voi ajatella olevan yksi etninen ryhmä.</a:t>
            </a:r>
            <a:endParaRPr lang="fi-FI" i="1" dirty="0"/>
          </a:p>
          <a:p>
            <a:pPr marL="171450" indent="-171450">
              <a:buFont typeface="Arial" panose="020B0604020202020204" pitchFamily="34" charset="0"/>
              <a:buChar char="•"/>
              <a:defRPr/>
            </a:pPr>
            <a:r>
              <a:rPr lang="fi-FI" sz="1200" b="1" i="1" u="none" kern="1200" dirty="0">
                <a:solidFill>
                  <a:schemeClr val="tx1"/>
                </a:solidFill>
                <a:effectLst/>
                <a:latin typeface="+mn-lt"/>
                <a:ea typeface="+mn-ea"/>
                <a:cs typeface="+mn-cs"/>
              </a:rPr>
              <a:t>Seksuaalinen suuntautuminen </a:t>
            </a:r>
            <a:r>
              <a:rPr lang="fi-FI" sz="1200" i="1" u="none" kern="1200" dirty="0">
                <a:solidFill>
                  <a:schemeClr val="tx1"/>
                </a:solidFill>
                <a:effectLst/>
                <a:latin typeface="+mn-lt"/>
                <a:ea typeface="+mn-ea"/>
                <a:cs typeface="+mn-cs"/>
              </a:rPr>
              <a:t>kuvaa sitä, keihin ihastuu. Esimerkiksi ne ihmiset, jotka ovat seksuaaliselta suuntautumiseltaan </a:t>
            </a:r>
            <a:r>
              <a:rPr lang="fi-FI" sz="1200" i="1" u="none" kern="1200" dirty="0" err="1">
                <a:solidFill>
                  <a:schemeClr val="tx1"/>
                </a:solidFill>
                <a:effectLst/>
                <a:latin typeface="+mn-lt"/>
                <a:ea typeface="+mn-ea"/>
                <a:cs typeface="+mn-cs"/>
              </a:rPr>
              <a:t>heteroita</a:t>
            </a:r>
            <a:r>
              <a:rPr lang="fi-FI" sz="1200" i="1" u="none" kern="1200" dirty="0">
                <a:solidFill>
                  <a:schemeClr val="tx1"/>
                </a:solidFill>
                <a:effectLst/>
                <a:latin typeface="+mn-lt"/>
                <a:ea typeface="+mn-ea"/>
                <a:cs typeface="+mn-cs"/>
              </a:rPr>
              <a:t>, ihastuvat eri sukupuolta oleviin ihmisiin</a:t>
            </a:r>
            <a:r>
              <a:rPr lang="fi-FI" i="1" dirty="0"/>
              <a:t>,</a:t>
            </a:r>
            <a:r>
              <a:rPr lang="fi-FI" sz="1200" i="1" u="none" kern="1200" dirty="0">
                <a:solidFill>
                  <a:schemeClr val="tx1"/>
                </a:solidFill>
                <a:effectLst/>
                <a:latin typeface="+mn-lt"/>
                <a:ea typeface="+mn-ea"/>
                <a:cs typeface="+mn-cs"/>
              </a:rPr>
              <a:t> ja homot ja lesbot samaa sukupuolta oleviin. On olemassa monia erilaisia seksuaalisia suuntautumisia.</a:t>
            </a:r>
            <a:r>
              <a:rPr lang="fi-FI" i="1" dirty="0"/>
              <a:t> Kaikkia ovat yhtä hyviä ja oikein.</a:t>
            </a:r>
            <a:endParaRPr lang="fi-FI" sz="1200" i="1" u="none" kern="1200" dirty="0">
              <a:solidFill>
                <a:schemeClr val="tx1"/>
              </a:solidFill>
              <a:effectLst/>
              <a:latin typeface="+mn-lt"/>
              <a:cs typeface="Calibri"/>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fi-FI" sz="1200" i="1" u="none" kern="1200">
              <a:solidFill>
                <a:schemeClr val="tx1"/>
              </a:solidFill>
              <a:effectLst/>
              <a:latin typeface="+mn-lt"/>
              <a:ea typeface="+mn-ea"/>
              <a:cs typeface="+mn-cs"/>
            </a:endParaRPr>
          </a:p>
          <a:p>
            <a:pPr>
              <a:defRPr/>
            </a:pPr>
            <a:r>
              <a:rPr lang="fi-FI" b="1" dirty="0">
                <a:cs typeface="Calibri"/>
              </a:rPr>
              <a:t>Kysy oppilailta, millä tavoin yhdenvertaisuutta edistetään heidän koulussaan. Alla esimerkkejä</a:t>
            </a:r>
            <a:r>
              <a:rPr lang="fi-FI" sz="1200" b="1" i="0" u="none" kern="1200" dirty="0">
                <a:solidFill>
                  <a:schemeClr val="tx1"/>
                </a:solidFill>
                <a:effectLst/>
                <a:latin typeface="+mn-lt"/>
                <a:ea typeface="+mn-ea"/>
                <a:cs typeface="+mn-cs"/>
              </a:rPr>
              <a:t> siitä, miten koulussa voidaan toteuttaa yhdenvertaisuutta:</a:t>
            </a:r>
            <a:endParaRPr lang="fi-FI" dirty="0">
              <a:cs typeface="Calibri"/>
            </a:endParaRP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fi-FI" sz="1200" b="1" i="0" u="none" kern="120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fi-FI" sz="1200" b="1" i="1" u="none" kern="1200" dirty="0">
                <a:solidFill>
                  <a:schemeClr val="tx1"/>
                </a:solidFill>
                <a:effectLst/>
                <a:latin typeface="+mn-lt"/>
                <a:ea typeface="+mn-ea"/>
                <a:cs typeface="+mn-cs"/>
              </a:rPr>
              <a:t>Jokainen voi vaikuttaa jollain tavalla!</a:t>
            </a:r>
            <a:endParaRPr lang="fi-FI" sz="1200" b="1" i="1" u="none" kern="1200" dirty="0">
              <a:solidFill>
                <a:schemeClr val="tx1"/>
              </a:solidFill>
              <a:effectLst/>
              <a:latin typeface="+mn-lt"/>
              <a:cs typeface="Calibri"/>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fi-FI" sz="1200" b="0" i="1" u="none" kern="1200">
              <a:solidFill>
                <a:schemeClr val="tx1"/>
              </a:solidFill>
              <a:effectLst/>
              <a:latin typeface="+mn-lt"/>
              <a:cs typeface="Calibri"/>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fi-FI" sz="1200" b="0" i="1" u="none" kern="1200" dirty="0">
                <a:solidFill>
                  <a:schemeClr val="tx1"/>
                </a:solidFill>
                <a:effectLst/>
                <a:latin typeface="+mn-lt"/>
                <a:ea typeface="+mn-ea"/>
                <a:cs typeface="+mn-cs"/>
              </a:rPr>
              <a:t>Yhdenvertaisuussuunnitelman toteuttaminen. Jokaisella koululla täytyy olla yhdenvertaisuussuunnitelma. Sen laativat koulun aikuiset. Joskus myös oppilaat pääsevät mukaan laatimaan yhdenvertaisuussuunnitelmaa.</a:t>
            </a:r>
            <a:endParaRPr lang="fi-FI" sz="1200" b="0" i="1" u="none" kern="1200" dirty="0">
              <a:solidFill>
                <a:schemeClr val="tx1"/>
              </a:solidFill>
              <a:effectLst/>
              <a:latin typeface="+mn-lt"/>
              <a:cs typeface="Calibri"/>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fi-FI" sz="1200" b="0" i="1" u="none" kern="1200" dirty="0">
                <a:solidFill>
                  <a:schemeClr val="tx1"/>
                </a:solidFill>
                <a:effectLst/>
                <a:latin typeface="+mn-lt"/>
                <a:ea typeface="+mn-ea"/>
                <a:cs typeface="+mn-cs"/>
              </a:rPr>
              <a:t>Esteettömyys, eli se, miten hyvin koulu palvelee käyttäjiä, joilla on erilaisia tarpeita. Pystyykö koulussa kulkemaan pyörätuolilla kaikkialle, entä löytyykö sukupuolineutraaleja vessoja? Kun uusia kouluja rakennetaan, on tärkeää huomioida erilaiset käyttäjäryhmät. Rakennusten ominaisuuksien lisäksi esteettömyys on myös asenne ja tapa toimia. Halutaanko kaikki ottaa mukaan?</a:t>
            </a:r>
            <a:endParaRPr lang="fi-FI" sz="1200" b="0" i="1" u="none" kern="1200" dirty="0">
              <a:solidFill>
                <a:schemeClr val="tx1"/>
              </a:solidFill>
              <a:effectLst/>
              <a:latin typeface="+mn-lt"/>
              <a:cs typeface="Calibri"/>
            </a:endParaRPr>
          </a:p>
          <a:p>
            <a:pPr marL="171450" indent="-171450">
              <a:buFont typeface="Arial" panose="020B0604020202020204" pitchFamily="34" charset="0"/>
              <a:buChar char="•"/>
              <a:defRPr/>
            </a:pPr>
            <a:r>
              <a:rPr lang="fi-FI" sz="1200" b="0" i="1" u="none" kern="1200" dirty="0">
                <a:solidFill>
                  <a:schemeClr val="tx1"/>
                </a:solidFill>
                <a:effectLst/>
                <a:latin typeface="+mn-lt"/>
                <a:ea typeface="+mn-ea"/>
                <a:cs typeface="+mn-cs"/>
              </a:rPr>
              <a:t>Kiusaamisen vastustaminen. Kiusaamiseen ja syrjintään puututaan heti.</a:t>
            </a:r>
            <a:r>
              <a:rPr lang="fi-FI" i="1" dirty="0"/>
              <a:t> </a:t>
            </a:r>
            <a:endParaRPr lang="fi-FI" sz="1200" b="0" i="1" u="none" kern="1200" dirty="0">
              <a:solidFill>
                <a:schemeClr val="tx1"/>
              </a:solidFill>
              <a:effectLst/>
              <a:latin typeface="+mn-lt"/>
              <a:cs typeface="Calibri"/>
            </a:endParaRP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fi-FI" sz="1200" b="1" i="1" u="none" kern="1200">
              <a:solidFill>
                <a:schemeClr val="tx1"/>
              </a:solidFill>
              <a:effectLst/>
              <a:latin typeface="+mn-lt"/>
              <a:cs typeface="Calibri"/>
            </a:endParaRP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fi-FI" sz="1200" b="1" i="1" u="none" kern="1200" dirty="0">
                <a:solidFill>
                  <a:schemeClr val="tx1"/>
                </a:solidFill>
                <a:effectLst/>
                <a:latin typeface="+mn-lt"/>
                <a:ea typeface="+mn-ea"/>
                <a:cs typeface="+mn-cs"/>
              </a:rPr>
              <a:t>Yhdenvertaisuutta edistetään isojen juttujen lisäksi teoilla, jotka voivat tuntua pieniltä.</a:t>
            </a:r>
            <a:endParaRPr lang="fi-FI" sz="1200" b="1" i="1" u="none" kern="1200" dirty="0">
              <a:solidFill>
                <a:schemeClr val="tx1"/>
              </a:solidFill>
              <a:effectLst/>
              <a:latin typeface="+mn-lt"/>
              <a:cs typeface="Calibri"/>
            </a:endParaRP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fi-FI" sz="1200" b="0" i="1" u="none" kern="1200">
              <a:solidFill>
                <a:schemeClr val="tx1"/>
              </a:solidFill>
              <a:effectLst/>
              <a:latin typeface="+mn-lt"/>
              <a:cs typeface="Calibri"/>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fi-FI" sz="1200" b="0" i="1" u="none" kern="1200" dirty="0">
                <a:solidFill>
                  <a:schemeClr val="tx1"/>
                </a:solidFill>
                <a:effectLst/>
                <a:latin typeface="+mn-lt"/>
                <a:ea typeface="+mn-ea"/>
                <a:cs typeface="+mn-cs"/>
              </a:rPr>
              <a:t>Turvallisen ja hyvän ilmapiirin luominen. Kaikki voivat osallistua tähän olemalla ystävällisiä toisilleen ja huomioimalla toisensa.</a:t>
            </a:r>
            <a:endParaRPr lang="fi-FI" sz="1200" b="0" i="1" u="none" kern="1200" dirty="0">
              <a:solidFill>
                <a:schemeClr val="tx1"/>
              </a:solidFill>
              <a:effectLst/>
              <a:latin typeface="+mn-lt"/>
              <a:cs typeface="Calibri"/>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fi-FI" sz="1200" b="0" i="1" u="none" kern="1200" dirty="0">
                <a:solidFill>
                  <a:schemeClr val="tx1"/>
                </a:solidFill>
                <a:effectLst/>
                <a:latin typeface="+mn-lt"/>
                <a:ea typeface="+mn-ea"/>
                <a:cs typeface="+mn-cs"/>
              </a:rPr>
              <a:t>Arveletko jonkun olevan yksinäinen? Pyydä hänet mukaan juttuihin!</a:t>
            </a:r>
            <a:endParaRPr lang="fi-FI" sz="1200" b="0" i="1" u="none" kern="1200" dirty="0">
              <a:solidFill>
                <a:schemeClr val="tx1"/>
              </a:solidFill>
              <a:effectLst/>
              <a:latin typeface="+mn-lt"/>
              <a:cs typeface="Calibri"/>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fi-FI" sz="1200" b="0" i="1" u="none" kern="1200" dirty="0">
                <a:solidFill>
                  <a:schemeClr val="tx1"/>
                </a:solidFill>
                <a:effectLst/>
                <a:latin typeface="+mn-lt"/>
                <a:ea typeface="+mn-ea"/>
                <a:cs typeface="+mn-cs"/>
              </a:rPr>
              <a:t>Kerro kavereillesi tavoista, joilla voi edistää yhdenvertaisuutta.</a:t>
            </a:r>
            <a:endParaRPr lang="fi-FI" sz="1200" b="0" i="1" u="none" kern="1200" dirty="0">
              <a:solidFill>
                <a:schemeClr val="tx1"/>
              </a:solidFill>
              <a:effectLst/>
              <a:latin typeface="+mn-lt"/>
              <a:cs typeface="Calibri"/>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fi-FI" sz="1200" b="0" i="0" u="none" kern="1200">
              <a:solidFill>
                <a:schemeClr val="tx1"/>
              </a:solidFill>
              <a:effectLst/>
              <a:latin typeface="+mn-lt"/>
              <a:ea typeface="+mn-ea"/>
              <a:cs typeface="+mn-cs"/>
            </a:endParaRPr>
          </a:p>
          <a:p>
            <a:pPr>
              <a:defRPr/>
            </a:pPr>
            <a:r>
              <a:rPr lang="fi-FI" b="1" dirty="0">
                <a:cs typeface="Calibri" panose="020F0502020204030204"/>
              </a:rPr>
              <a:t>Voit kertoa näitä esimerkkejä oppilaille, jos he eivät itse nosta niitä esiin.</a:t>
            </a:r>
          </a:p>
        </p:txBody>
      </p:sp>
      <p:sp>
        <p:nvSpPr>
          <p:cNvPr id="4" name="Slide Number Placeholder 3"/>
          <p:cNvSpPr>
            <a:spLocks noGrp="1"/>
          </p:cNvSpPr>
          <p:nvPr>
            <p:ph type="sldNum" sz="quarter" idx="5"/>
          </p:nvPr>
        </p:nvSpPr>
        <p:spPr/>
        <p:txBody>
          <a:bodyPr/>
          <a:lstStyle/>
          <a:p>
            <a:pPr>
              <a:defRPr/>
            </a:pPr>
            <a:fld id="{F9105B67-844A-43CF-9CB2-0BD9BC96A026}" type="slidenum">
              <a:rPr lang="fi-FI" smtClean="0"/>
              <a:pPr>
                <a:defRPr/>
              </a:pPr>
              <a:t>5</a:t>
            </a:fld>
            <a:endParaRPr lang="fi-FI"/>
          </a:p>
        </p:txBody>
      </p:sp>
    </p:spTree>
    <p:extLst>
      <p:ext uri="{BB962C8B-B14F-4D97-AF65-F5344CB8AC3E}">
        <p14:creationId xmlns:p14="http://schemas.microsoft.com/office/powerpoint/2010/main" val="2869218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fi-FI">
                <a:cs typeface="Calibri"/>
              </a:rPr>
              <a:t>Kerro oppilaille:</a:t>
            </a:r>
            <a:endParaRPr lang="fi-FI"/>
          </a:p>
          <a:p>
            <a:pPr>
              <a:defRPr/>
            </a:pPr>
            <a:endParaRPr lang="fi-FI" b="1" i="1"/>
          </a:p>
          <a:p>
            <a:pPr>
              <a:defRPr/>
            </a:pPr>
            <a:r>
              <a:rPr lang="fi-FI" b="1" i="1"/>
              <a:t>Seuraavaksi perehdymme siihen, mitä ovat ennakkoluulot. Jokaisella</a:t>
            </a:r>
            <a:r>
              <a:rPr lang="fi-FI" sz="1200" b="1" i="1" kern="1200">
                <a:solidFill>
                  <a:schemeClr val="tx1"/>
                </a:solidFill>
                <a:effectLst/>
                <a:latin typeface="+mn-lt"/>
                <a:ea typeface="+mn-ea"/>
                <a:cs typeface="+mn-cs"/>
              </a:rPr>
              <a:t> meillä on ennakkoluuloja. Ennakkoluulot</a:t>
            </a:r>
            <a:r>
              <a:rPr lang="fi-FI" sz="1200" i="1" kern="1200">
                <a:solidFill>
                  <a:schemeClr val="tx1"/>
                </a:solidFill>
                <a:effectLst/>
                <a:latin typeface="+mn-lt"/>
                <a:ea typeface="+mn-ea"/>
                <a:cs typeface="+mn-cs"/>
              </a:rPr>
              <a:t> tarkoittavat mielikuvia ja ajatuksia, joita muodostetaan toisesta ihmisestä esimerkiksi hänen ulkonäkönsä tai muun ominaisuuden perusteella. Ennakkoluulot ovat usein tiedostamattomia — emme siis itse edes välttämättä huomaa, että meillä on ennakkoluuloja toisia ihmisiä kohtaan. Oletamme toisen ihmisen olevan jotenkin erilainen tai huonompi, ilman että edes itse tajuamme ajattelevamme niin.</a:t>
            </a:r>
            <a:r>
              <a:rPr lang="fi-FI" i="1"/>
              <a:t> </a:t>
            </a:r>
            <a:endParaRPr lang="fi-FI" sz="1200" i="1" kern="1200">
              <a:solidFill>
                <a:schemeClr val="tx1"/>
              </a:solidFill>
              <a:effectLst/>
              <a:latin typeface="+mn-lt"/>
              <a:cs typeface="Calibri"/>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fi-FI" sz="1200" i="1" kern="1200">
              <a:solidFill>
                <a:schemeClr val="tx1"/>
              </a:solidFill>
              <a:effectLst/>
              <a:latin typeface="+mn-lt"/>
              <a:cs typeface="Calibri"/>
            </a:endParaRP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fi-FI" sz="1200" i="1" kern="1200">
                <a:solidFill>
                  <a:schemeClr val="tx1"/>
                </a:solidFill>
                <a:effectLst/>
                <a:latin typeface="+mn-lt"/>
                <a:ea typeface="+mn-ea"/>
                <a:cs typeface="+mn-cs"/>
              </a:rPr>
              <a:t>Ennakkoluulot voivat kohdistua esimerkiksi ihonväriin, sukupuoleen, seksuaaliseen suuntautumiseen tai uskontoon. Ennakkoluulot usein kohdistuvat siis niihin ihmisiin, jotka jollain tavalla poikkeavat normista, eli siitä, mikä koetaan tavallisena. </a:t>
            </a:r>
            <a:r>
              <a:rPr lang="fi-FI" sz="1200" b="1" i="1" kern="1200">
                <a:solidFill>
                  <a:schemeClr val="tx1"/>
                </a:solidFill>
                <a:effectLst/>
                <a:latin typeface="+mn-lt"/>
                <a:ea typeface="+mn-ea"/>
                <a:cs typeface="+mn-cs"/>
              </a:rPr>
              <a:t>On tärkeää tunnistaa omat ennakkoluulonsa toisia ihmisiä kohtaan, jotta voisi aktiivisesti toimia niiden muuttamiseksi.</a:t>
            </a:r>
            <a:endParaRPr lang="fi-FI" sz="1200" b="1" i="1" kern="1200">
              <a:solidFill>
                <a:schemeClr val="tx1"/>
              </a:solidFill>
              <a:effectLst/>
              <a:latin typeface="+mn-lt"/>
              <a:cs typeface="Calibri"/>
            </a:endParaRP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fi-FI" sz="1200" kern="1200">
              <a:solidFill>
                <a:schemeClr val="tx1"/>
              </a:solidFill>
              <a:effectLst/>
              <a:latin typeface="+mn-lt"/>
              <a:cs typeface="Calibri"/>
            </a:endParaRPr>
          </a:p>
        </p:txBody>
      </p:sp>
      <p:sp>
        <p:nvSpPr>
          <p:cNvPr id="4" name="Slide Number Placeholder 3"/>
          <p:cNvSpPr>
            <a:spLocks noGrp="1"/>
          </p:cNvSpPr>
          <p:nvPr>
            <p:ph type="sldNum" sz="quarter" idx="5"/>
          </p:nvPr>
        </p:nvSpPr>
        <p:spPr/>
        <p:txBody>
          <a:bodyPr/>
          <a:lstStyle/>
          <a:p>
            <a:pPr>
              <a:defRPr/>
            </a:pPr>
            <a:fld id="{F9105B67-844A-43CF-9CB2-0BD9BC96A026}" type="slidenum">
              <a:rPr lang="fi-FI" smtClean="0"/>
              <a:pPr>
                <a:defRPr/>
              </a:pPr>
              <a:t>6</a:t>
            </a:fld>
            <a:endParaRPr lang="fi-FI"/>
          </a:p>
        </p:txBody>
      </p:sp>
    </p:spTree>
    <p:extLst>
      <p:ext uri="{BB962C8B-B14F-4D97-AF65-F5344CB8AC3E}">
        <p14:creationId xmlns:p14="http://schemas.microsoft.com/office/powerpoint/2010/main" val="2362629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Lue tarina oppilaille. </a:t>
            </a:r>
            <a:r>
              <a:rPr lang="fi-FI" b="1" dirty="0" err="1"/>
              <a:t>Huom</a:t>
            </a:r>
            <a:r>
              <a:rPr lang="fi-FI" b="1" dirty="0"/>
              <a:t>! Älä näytä kysymyksiä oppilaille ennen kuin olet lukenut tarinan, jotta he voivat keskittyä kuuntelemiseen.</a:t>
            </a:r>
          </a:p>
          <a:p>
            <a:endParaRPr lang="fi-FI" i="1"/>
          </a:p>
          <a:p>
            <a:r>
              <a:rPr lang="fi-FI" i="1" dirty="0"/>
              <a:t>Seuraavaksi kerron teille </a:t>
            </a:r>
            <a:r>
              <a:rPr lang="fi-FI" i="1" dirty="0" err="1"/>
              <a:t>Adeelin</a:t>
            </a:r>
            <a:r>
              <a:rPr lang="fi-FI" i="1" dirty="0"/>
              <a:t> tarinan. Kuunnelkaa tarkasti. </a:t>
            </a:r>
            <a:r>
              <a:rPr lang="fi-FI" i="1" dirty="0" err="1"/>
              <a:t>Adeel</a:t>
            </a:r>
            <a:r>
              <a:rPr lang="fi-FI" i="1" dirty="0"/>
              <a:t> asuu Marian naapurissa. He tutustuivat pari vuotta sitten, kun Marian perhe muutti </a:t>
            </a:r>
            <a:r>
              <a:rPr lang="fi-FI" i="1" dirty="0" err="1"/>
              <a:t>Adeelin</a:t>
            </a:r>
            <a:r>
              <a:rPr lang="fi-FI" i="1" dirty="0"/>
              <a:t> naapuriin. </a:t>
            </a:r>
            <a:r>
              <a:rPr lang="fi-FI" i="1" dirty="0" err="1"/>
              <a:t>Adeel</a:t>
            </a:r>
            <a:r>
              <a:rPr lang="fi-FI" i="1" dirty="0"/>
              <a:t> ja Maria ovat olleet parhaita kaveruksia siitä asti. Kun </a:t>
            </a:r>
            <a:r>
              <a:rPr lang="fi-FI" i="1" dirty="0" err="1"/>
              <a:t>Adeel</a:t>
            </a:r>
            <a:r>
              <a:rPr lang="fi-FI" i="1" dirty="0"/>
              <a:t> kävi Marian luona kylässä ensimmäistä kertaa, he tajusivat, että molemmat rakastavat samanlaisia asioita - kimallusta, pukeutumisleikkejä ja prinsessasatuja. Marialla on monia rooliasuja, peruukkeja ja kruunuja, joihin lapset mielellään yhdessä sonnustautuvat. He leikkivät kaukaisen kuningaskunnan kadonneita prinsessoja, jotka kokevat ihmeellisiä seikkailuja etsiessään tietä kotipalatsiinsa. </a:t>
            </a:r>
            <a:endParaRPr lang="fi-FI" i="1" dirty="0">
              <a:cs typeface="Calibri"/>
            </a:endParaRPr>
          </a:p>
          <a:p>
            <a:endParaRPr lang="fi-FI" i="1">
              <a:cs typeface="Calibri"/>
            </a:endParaRPr>
          </a:p>
          <a:p>
            <a:r>
              <a:rPr lang="fi-FI" i="1" dirty="0" err="1"/>
              <a:t>Adeel</a:t>
            </a:r>
            <a:r>
              <a:rPr lang="fi-FI" i="1" dirty="0"/>
              <a:t> ja Maria leikkivät melkein joka päivä, paitsi tiistaisin. Silloin </a:t>
            </a:r>
            <a:r>
              <a:rPr lang="fi-FI" i="1" dirty="0" err="1"/>
              <a:t>Adeel</a:t>
            </a:r>
            <a:r>
              <a:rPr lang="fi-FI" i="1" dirty="0"/>
              <a:t> on teatterikerhossa. Näytteleminen on </a:t>
            </a:r>
            <a:r>
              <a:rPr lang="fi-FI" i="1" dirty="0" err="1"/>
              <a:t>Adeelista</a:t>
            </a:r>
            <a:r>
              <a:rPr lang="fi-FI" i="1" dirty="0"/>
              <a:t> ihanaa, sillä silloin hän saa eläytyä keneksi tahansa! Kun teatterikerhon ohjaaja kertoi, että ryhmä tekisi seuraavaksi Prinsessa Ruususen, </a:t>
            </a:r>
            <a:r>
              <a:rPr lang="fi-FI" i="1" dirty="0" err="1"/>
              <a:t>Adeel</a:t>
            </a:r>
            <a:r>
              <a:rPr lang="fi-FI" i="1" dirty="0"/>
              <a:t> ei ollut uskoa korviaan. Ohjaaja pyysi kaikkia, jotka halusivat pääroolin, nostamaan kätensä pystyyn, jotta hän voisi kirjoittaa nimet ylös roolin arvontaa varten. </a:t>
            </a:r>
            <a:r>
              <a:rPr lang="fi-FI" i="1" dirty="0" err="1"/>
              <a:t>Adeel</a:t>
            </a:r>
            <a:r>
              <a:rPr lang="fi-FI" i="1" dirty="0"/>
              <a:t> viittasi salamannopeasti suuri hymy kasvoillaan. Hän oli ainoa poika, joka viittasi. </a:t>
            </a:r>
            <a:r>
              <a:rPr lang="fi-FI" i="1" dirty="0" err="1"/>
              <a:t>Adeelin</a:t>
            </a:r>
            <a:r>
              <a:rPr lang="fi-FI" i="1" dirty="0"/>
              <a:t> vieressä istuva kerhokaveri purskahti nauruun ja sanoi: </a:t>
            </a:r>
            <a:r>
              <a:rPr lang="fi-FI" b="1" i="1" dirty="0"/>
              <a:t>"</a:t>
            </a:r>
            <a:r>
              <a:rPr lang="fi-FI" b="1" i="1" dirty="0" err="1"/>
              <a:t>Miks</a:t>
            </a:r>
            <a:r>
              <a:rPr lang="fi-FI" b="1" i="1" dirty="0"/>
              <a:t> </a:t>
            </a:r>
            <a:r>
              <a:rPr lang="fi-FI" b="1" i="1" dirty="0" err="1"/>
              <a:t>sä</a:t>
            </a:r>
            <a:r>
              <a:rPr lang="fi-FI" b="1" i="1" dirty="0"/>
              <a:t> </a:t>
            </a:r>
            <a:r>
              <a:rPr lang="fi-FI" b="1" i="1" dirty="0" err="1"/>
              <a:t>Adeel</a:t>
            </a:r>
            <a:r>
              <a:rPr lang="fi-FI" b="1" i="1" dirty="0"/>
              <a:t> viittaat, ethän </a:t>
            </a:r>
            <a:r>
              <a:rPr lang="fi-FI" b="1" i="1" dirty="0" err="1"/>
              <a:t>sä</a:t>
            </a:r>
            <a:r>
              <a:rPr lang="fi-FI" b="1" i="1" dirty="0"/>
              <a:t> vois olla Prinsessa Ruusunen kun </a:t>
            </a:r>
            <a:r>
              <a:rPr lang="fi-FI" b="1" i="1" dirty="0" err="1"/>
              <a:t>sä</a:t>
            </a:r>
            <a:r>
              <a:rPr lang="fi-FI" b="1" i="1" dirty="0"/>
              <a:t> </a:t>
            </a:r>
            <a:r>
              <a:rPr lang="fi-FI" b="1" i="1" dirty="0" err="1"/>
              <a:t>oot</a:t>
            </a:r>
            <a:r>
              <a:rPr lang="fi-FI" b="1" i="1" dirty="0"/>
              <a:t> poika ja tumma, Ruusunen on tyttö ja valkoinen".</a:t>
            </a:r>
            <a:endParaRPr lang="fi-FI" b="1" i="1" dirty="0">
              <a:cs typeface="Calibri"/>
            </a:endParaRPr>
          </a:p>
          <a:p>
            <a:endParaRPr lang="fi-FI" b="1" i="1">
              <a:cs typeface="Calibri"/>
            </a:endParaRPr>
          </a:p>
          <a:p>
            <a:r>
              <a:rPr lang="fi-FI" b="1" dirty="0"/>
              <a:t>Pyydä oppilaita pohtimaan kysymyksiä 1 ja 2.</a:t>
            </a:r>
            <a:r>
              <a:rPr lang="fi-FI" dirty="0"/>
              <a:t> Kysymykset kannattaa lukea heille ääneen. Kerro oppilaille, että he pääsevät hetken kuluttua kirjoittamaan oman vastauksensa puhelimillaan </a:t>
            </a:r>
            <a:r>
              <a:rPr lang="fi-FI" dirty="0" err="1"/>
              <a:t>Flingaan</a:t>
            </a:r>
            <a:r>
              <a:rPr lang="fi-FI" dirty="0"/>
              <a:t>. </a:t>
            </a:r>
            <a:endParaRPr lang="fi-FI" dirty="0">
              <a:cs typeface="Calibri"/>
            </a:endParaRPr>
          </a:p>
        </p:txBody>
      </p:sp>
      <p:sp>
        <p:nvSpPr>
          <p:cNvPr id="4" name="Slide Number Placeholder 3"/>
          <p:cNvSpPr>
            <a:spLocks noGrp="1"/>
          </p:cNvSpPr>
          <p:nvPr>
            <p:ph type="sldNum" sz="quarter" idx="5"/>
          </p:nvPr>
        </p:nvSpPr>
        <p:spPr/>
        <p:txBody>
          <a:bodyPr/>
          <a:lstStyle/>
          <a:p>
            <a:pPr>
              <a:defRPr/>
            </a:pPr>
            <a:fld id="{F9105B67-844A-43CF-9CB2-0BD9BC96A026}" type="slidenum">
              <a:rPr lang="fi-FI" smtClean="0"/>
              <a:pPr>
                <a:defRPr/>
              </a:pPr>
              <a:t>7</a:t>
            </a:fld>
            <a:endParaRPr lang="fi-FI"/>
          </a:p>
        </p:txBody>
      </p:sp>
    </p:spTree>
    <p:extLst>
      <p:ext uri="{BB962C8B-B14F-4D97-AF65-F5344CB8AC3E}">
        <p14:creationId xmlns:p14="http://schemas.microsoft.com/office/powerpoint/2010/main" val="28575338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t>Pyydä oppilaita menemään omilla puhelimillaan osoitteeseen flinga.fi ja kirjoittamaan dialla näkyvän koodin kohtaan "</a:t>
            </a:r>
            <a:r>
              <a:rPr lang="fi-FI" err="1"/>
              <a:t>access</a:t>
            </a:r>
            <a:r>
              <a:rPr lang="fi-FI"/>
              <a:t> code". Näin he pääsevät vastaamaan edellisen dian kysymyksiin. </a:t>
            </a:r>
            <a:r>
              <a:rPr lang="fi-FI" b="1"/>
              <a:t>Siirry nuolinäppäimillä hetkeksi vielä takaisin edelliseen diaan, jotta oppilaat näkevät kysymykset.</a:t>
            </a:r>
            <a:endParaRPr lang="en-US"/>
          </a:p>
          <a:p>
            <a:endParaRPr lang="fi-FI" b="1"/>
          </a:p>
          <a:p>
            <a:r>
              <a:rPr lang="fi-FI" b="1"/>
              <a:t>Ohjeet </a:t>
            </a:r>
            <a:r>
              <a:rPr lang="fi-FI" b="1" err="1"/>
              <a:t>Flinga</a:t>
            </a:r>
            <a:r>
              <a:rPr lang="fi-FI" b="1"/>
              <a:t>-työskentelyyn:</a:t>
            </a:r>
          </a:p>
          <a:p>
            <a:endParaRPr lang="fi-FI" b="1"/>
          </a:p>
          <a:p>
            <a:r>
              <a:rPr lang="fi-FI" b="1"/>
              <a:t>Lue oppilaiden vastauksia ääneen kannustavasti. Johdattele kohti rakentavaa ratkaisua. Tehtävässä ei ole oikeita tai vääriä vastauksia. Tässä on kuitenkin ehdotuksia siitä, mitä vastaukset voisivat olla:</a:t>
            </a:r>
            <a:endParaRPr lang="fi-FI" b="1">
              <a:cs typeface="Calibri"/>
            </a:endParaRPr>
          </a:p>
          <a:p>
            <a:endParaRPr lang="fi-FI" b="1">
              <a:cs typeface="Calibri"/>
            </a:endParaRPr>
          </a:p>
          <a:p>
            <a:r>
              <a:rPr lang="fi-FI" b="1" i="1"/>
              <a:t>1. Nauravalle kerhokaverille voisi esimerkiksi sanoa, että totta kai </a:t>
            </a:r>
            <a:r>
              <a:rPr lang="fi-FI" b="1" i="1" err="1"/>
              <a:t>Adeel</a:t>
            </a:r>
            <a:r>
              <a:rPr lang="fi-FI" b="1" i="1"/>
              <a:t> voi esittää prinsessaa. Kerhokaverilta voisi myös kysyä, miksi hän ajattelee, niin kuin ajattelee. </a:t>
            </a:r>
            <a:endParaRPr lang="fi-FI" b="1" i="1">
              <a:cs typeface="Calibri"/>
            </a:endParaRPr>
          </a:p>
          <a:p>
            <a:endParaRPr lang="fi-FI" b="1"/>
          </a:p>
          <a:p>
            <a:r>
              <a:rPr lang="fi-FI" b="1" i="1"/>
              <a:t>2. </a:t>
            </a:r>
            <a:r>
              <a:rPr lang="fi-FI" b="1" i="1" err="1"/>
              <a:t>Adeelia</a:t>
            </a:r>
            <a:r>
              <a:rPr lang="fi-FI" b="1" i="1"/>
              <a:t> voi kannustaa toteuttamaan unelmiaan. Hän saa olla juuri sellainen kuin on.</a:t>
            </a:r>
          </a:p>
          <a:p>
            <a:endParaRPr lang="fi-FI" b="1" i="1">
              <a:cs typeface="Calibri"/>
            </a:endParaRPr>
          </a:p>
          <a:p>
            <a:r>
              <a:rPr lang="fi-FI"/>
              <a:t>Jos joku oppilas vastaa jotain asiatonta, voit poistaa ikävät vastaukset ja kertoa, että nyt yritämme yhdessä miettiä hyviä ratkaisuja tilanteeseen. </a:t>
            </a:r>
            <a:endParaRPr lang="fi-FI">
              <a:cs typeface="Calibri"/>
            </a:endParaRPr>
          </a:p>
        </p:txBody>
      </p:sp>
      <p:sp>
        <p:nvSpPr>
          <p:cNvPr id="4" name="Slide Number Placeholder 3"/>
          <p:cNvSpPr>
            <a:spLocks noGrp="1"/>
          </p:cNvSpPr>
          <p:nvPr>
            <p:ph type="sldNum" sz="quarter" idx="5"/>
          </p:nvPr>
        </p:nvSpPr>
        <p:spPr/>
        <p:txBody>
          <a:bodyPr/>
          <a:lstStyle/>
          <a:p>
            <a:pPr>
              <a:defRPr/>
            </a:pPr>
            <a:fld id="{F9105B67-844A-43CF-9CB2-0BD9BC96A026}" type="slidenum">
              <a:rPr lang="fi-FI" smtClean="0"/>
              <a:pPr>
                <a:defRPr/>
              </a:pPr>
              <a:t>8</a:t>
            </a:fld>
            <a:endParaRPr lang="fi-FI"/>
          </a:p>
        </p:txBody>
      </p:sp>
    </p:spTree>
    <p:extLst>
      <p:ext uri="{BB962C8B-B14F-4D97-AF65-F5344CB8AC3E}">
        <p14:creationId xmlns:p14="http://schemas.microsoft.com/office/powerpoint/2010/main" val="23038514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fi-FI" dirty="0">
                <a:cs typeface="Calibri"/>
              </a:rPr>
              <a:t>Kerro oppilaille:</a:t>
            </a:r>
            <a:endParaRPr lang="fi-FI" dirty="0"/>
          </a:p>
          <a:p>
            <a:pPr>
              <a:defRPr/>
            </a:pPr>
            <a:endParaRPr lang="fi-FI" i="1"/>
          </a:p>
          <a:p>
            <a:pPr>
              <a:defRPr/>
            </a:pPr>
            <a:r>
              <a:rPr lang="fi-FI" i="1" dirty="0"/>
              <a:t>Usein rasismista tulee ensimmäisenä mieleen esimerkiksi rasistinen käytös, kuten rasistiset vitsit, nimittely tai kiusaaminen. Nämä ovat erittäin vakavia rasismin muotoja, joihin tulee puuttua. On myös yhtä tärkeää puuttua muunlaiseen rasismiin. Rasismi voi olla mielikuvia ja ennakkoluuloja, jotka vaikuttavat siihen, millaisena näkee ihmisen. Kun toimii rasisminvastaisesti, täytyy ensimmäiseksi tunnistaa omat rasistiset mielikuvansa ja ennakkoluulonsa.</a:t>
            </a:r>
            <a:endParaRPr lang="fi-FI" i="1" dirty="0">
              <a:cs typeface="Calibri"/>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fi-FI" i="1">
              <a:cs typeface="Calibri"/>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fi-FI" i="1" dirty="0"/>
              <a:t>Kaikki rasismi ei ole helposti näkyvää niille, jotka eivät sitä itse joudu sen kohteeksi. Jos ei itse ole rasismin kohteena, on todella tärkeää kuunnella niitä, jotka rasismia kokevat.</a:t>
            </a:r>
            <a:endParaRPr lang="fi-FI" i="1" dirty="0">
              <a:cs typeface="Calibri"/>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fi-FI" i="1">
              <a:cs typeface="Calibri"/>
            </a:endParaRPr>
          </a:p>
          <a:p>
            <a:r>
              <a:rPr lang="fi-FI" i="1" dirty="0"/>
              <a:t>Äsken kuulemassanne </a:t>
            </a:r>
            <a:r>
              <a:rPr lang="fi-FI" i="1" dirty="0" err="1"/>
              <a:t>Adeelin</a:t>
            </a:r>
            <a:r>
              <a:rPr lang="fi-FI" i="1" dirty="0"/>
              <a:t> tarinassa hänen kerhokaverinsa sanoi, ettei </a:t>
            </a:r>
            <a:r>
              <a:rPr lang="fi-FI" i="1" dirty="0" err="1"/>
              <a:t>Adeel</a:t>
            </a:r>
            <a:r>
              <a:rPr lang="fi-FI" i="1" dirty="0"/>
              <a:t> voisi olla prinsessa Ruusunen, koska hän on poika ja tummaihoinen. Kerhokaveri tuskin tarkoitti ikävällä kommentillaan mitään pahaa – hän vain yllättyi, sillä useimmissa prinsessasaduissa prinsessat esitetään kauniina valkoisina naisina. Ei kuitenkaan ole mitään oikeaa syytä, miksei kuka tahansa voisi esittää näytelmässä prinsessaa. Meillä on tiettyjä mielikuvia siitä, kuka voi olla missäkin roolissa, ammatissa tai tehtävässä. Nämä mielikuvat perustuvat siihen, minkälaisia ihmisiä olemme tottuneet näkemään vaikkapa presidenttinä, lääkärinä tai satuprinsessana. Mielikuvat voivat olla rasistisia tai muuten syrjiviä, kuten </a:t>
            </a:r>
            <a:r>
              <a:rPr lang="fi-FI" i="1" dirty="0" err="1"/>
              <a:t>Adeelin</a:t>
            </a:r>
            <a:r>
              <a:rPr lang="fi-FI" i="1" dirty="0"/>
              <a:t> tarinan tapauksessa. Näillä mielikuvilla voi olla vakavia seurauksia esimerkiksi silloin, jos joku ei niiden takia pääse tai uskalla tavoitella unelmiaan tai olla oikeasti oma itsensä.</a:t>
            </a:r>
            <a:endParaRPr lang="fi-FI" i="1" dirty="0">
              <a:cs typeface="Calibri"/>
            </a:endParaRPr>
          </a:p>
          <a:p>
            <a:endParaRPr lang="fi-FI" i="1">
              <a:cs typeface="Calibri"/>
            </a:endParaRPr>
          </a:p>
          <a:p>
            <a:r>
              <a:rPr lang="fi-FI" b="1" i="1" dirty="0"/>
              <a:t>Aluksi kerroin, että kaikilla on jonkinlaisia ennakkoluuloja toisia ihmisiä kohtaan. Samalla tavalla rasismi vaikuttaa meihin kaikkiin. </a:t>
            </a:r>
            <a:r>
              <a:rPr lang="fi-FI" i="1" dirty="0"/>
              <a:t>Rasismi vaikuttaa jokaiseen ihmiseen, mutta eri tavalla riippuen siitä, onko hän ihonvärin, kielen, kansalaisuuden tai kulttuurin takia </a:t>
            </a:r>
            <a:r>
              <a:rPr lang="fi-FI" b="1" i="1" dirty="0"/>
              <a:t>rasismin kohteena </a:t>
            </a:r>
            <a:r>
              <a:rPr lang="fi-FI" i="1" dirty="0"/>
              <a:t>vai onko hänellä </a:t>
            </a:r>
            <a:r>
              <a:rPr lang="fi-FI" b="1" i="1" dirty="0"/>
              <a:t>etuoikeuksia, jotka suojaavat rasismilta. Seuraavaksi tutustummekin</a:t>
            </a:r>
            <a:endParaRPr lang="fi-FI" b="1" i="1" dirty="0">
              <a:cs typeface="Calibri"/>
            </a:endParaRPr>
          </a:p>
        </p:txBody>
      </p:sp>
      <p:sp>
        <p:nvSpPr>
          <p:cNvPr id="4" name="Slide Number Placeholder 3"/>
          <p:cNvSpPr>
            <a:spLocks noGrp="1"/>
          </p:cNvSpPr>
          <p:nvPr>
            <p:ph type="sldNum" sz="quarter" idx="5"/>
          </p:nvPr>
        </p:nvSpPr>
        <p:spPr/>
        <p:txBody>
          <a:bodyPr/>
          <a:lstStyle/>
          <a:p>
            <a:pPr>
              <a:defRPr/>
            </a:pPr>
            <a:fld id="{F9105B67-844A-43CF-9CB2-0BD9BC96A026}" type="slidenum">
              <a:rPr lang="fi-FI" smtClean="0"/>
              <a:pPr>
                <a:defRPr/>
              </a:pPr>
              <a:t>9</a:t>
            </a:fld>
            <a:endParaRPr lang="fi-FI"/>
          </a:p>
        </p:txBody>
      </p:sp>
    </p:spTree>
    <p:extLst>
      <p:ext uri="{BB962C8B-B14F-4D97-AF65-F5344CB8AC3E}">
        <p14:creationId xmlns:p14="http://schemas.microsoft.com/office/powerpoint/2010/main" val="41300498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5">
            <a:extLst>
              <a:ext uri="{FF2B5EF4-FFF2-40B4-BE49-F238E27FC236}">
                <a16:creationId xmlns:a16="http://schemas.microsoft.com/office/drawing/2014/main" id="{5E63297C-75D9-4113-9BBF-7A0A7D9E17CE}"/>
              </a:ext>
            </a:extLst>
          </p:cNvPr>
          <p:cNvSpPr>
            <a:spLocks noChangeArrowheads="1"/>
          </p:cNvSpPr>
          <p:nvPr userDrawn="1"/>
        </p:nvSpPr>
        <p:spPr bwMode="auto">
          <a:xfrm>
            <a:off x="179388" y="1549400"/>
            <a:ext cx="10328275" cy="5106988"/>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500">
                <a:solidFill>
                  <a:schemeClr val="tx1"/>
                </a:solidFill>
                <a:latin typeface="Times New Roman" panose="02020603050405020304" pitchFamily="18" charset="0"/>
              </a:defRPr>
            </a:lvl1pPr>
            <a:lvl2pPr marL="742950" indent="-285750">
              <a:defRPr sz="2500">
                <a:solidFill>
                  <a:schemeClr val="tx1"/>
                </a:solidFill>
                <a:latin typeface="Times New Roman" panose="02020603050405020304" pitchFamily="18" charset="0"/>
              </a:defRPr>
            </a:lvl2pPr>
            <a:lvl3pPr marL="1143000" indent="-228600">
              <a:defRPr sz="2500">
                <a:solidFill>
                  <a:schemeClr val="tx1"/>
                </a:solidFill>
                <a:latin typeface="Times New Roman" panose="02020603050405020304" pitchFamily="18" charset="0"/>
              </a:defRPr>
            </a:lvl3pPr>
            <a:lvl4pPr marL="1600200" indent="-228600">
              <a:defRPr sz="2500">
                <a:solidFill>
                  <a:schemeClr val="tx1"/>
                </a:solidFill>
                <a:latin typeface="Times New Roman" panose="02020603050405020304" pitchFamily="18" charset="0"/>
              </a:defRPr>
            </a:lvl4pPr>
            <a:lvl5pPr marL="2057400" indent="-228600">
              <a:defRPr sz="2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endParaRPr lang="fi-FI" altLang="fi-FI"/>
          </a:p>
        </p:txBody>
      </p:sp>
      <p:sp>
        <p:nvSpPr>
          <p:cNvPr id="5" name="Rectangle 30">
            <a:extLst>
              <a:ext uri="{FF2B5EF4-FFF2-40B4-BE49-F238E27FC236}">
                <a16:creationId xmlns:a16="http://schemas.microsoft.com/office/drawing/2014/main" id="{7A17BEE5-7934-4C87-8955-78D3FFAE6E64}"/>
              </a:ext>
            </a:extLst>
          </p:cNvPr>
          <p:cNvSpPr>
            <a:spLocks noChangeArrowheads="1"/>
          </p:cNvSpPr>
          <p:nvPr userDrawn="1"/>
        </p:nvSpPr>
        <p:spPr bwMode="auto">
          <a:xfrm>
            <a:off x="179388" y="6837363"/>
            <a:ext cx="10328275" cy="5334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500">
                <a:solidFill>
                  <a:schemeClr val="tx1"/>
                </a:solidFill>
                <a:latin typeface="Times New Roman" panose="02020603050405020304" pitchFamily="18" charset="0"/>
              </a:defRPr>
            </a:lvl1pPr>
            <a:lvl2pPr marL="742950" indent="-285750">
              <a:defRPr sz="2500">
                <a:solidFill>
                  <a:schemeClr val="tx1"/>
                </a:solidFill>
                <a:latin typeface="Times New Roman" panose="02020603050405020304" pitchFamily="18" charset="0"/>
              </a:defRPr>
            </a:lvl2pPr>
            <a:lvl3pPr marL="1143000" indent="-228600">
              <a:defRPr sz="2500">
                <a:solidFill>
                  <a:schemeClr val="tx1"/>
                </a:solidFill>
                <a:latin typeface="Times New Roman" panose="02020603050405020304" pitchFamily="18" charset="0"/>
              </a:defRPr>
            </a:lvl3pPr>
            <a:lvl4pPr marL="1600200" indent="-228600">
              <a:defRPr sz="2500">
                <a:solidFill>
                  <a:schemeClr val="tx1"/>
                </a:solidFill>
                <a:latin typeface="Times New Roman" panose="02020603050405020304" pitchFamily="18" charset="0"/>
              </a:defRPr>
            </a:lvl4pPr>
            <a:lvl5pPr marL="2057400" indent="-228600">
              <a:defRPr sz="2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endParaRPr lang="fi-FI" altLang="fi-FI"/>
          </a:p>
        </p:txBody>
      </p:sp>
      <p:pic>
        <p:nvPicPr>
          <p:cNvPr id="6" name="Picture 39" descr="PR_pun">
            <a:extLst>
              <a:ext uri="{FF2B5EF4-FFF2-40B4-BE49-F238E27FC236}">
                <a16:creationId xmlns:a16="http://schemas.microsoft.com/office/drawing/2014/main" id="{E75E5681-C6CC-4192-B58B-6350233E1D8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43950" y="533400"/>
            <a:ext cx="1749425"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3">
            <a:extLst>
              <a:ext uri="{FF2B5EF4-FFF2-40B4-BE49-F238E27FC236}">
                <a16:creationId xmlns:a16="http://schemas.microsoft.com/office/drawing/2014/main" id="{0991E01C-0210-45AC-B8BB-FFD728E0B402}"/>
              </a:ext>
            </a:extLst>
          </p:cNvPr>
          <p:cNvSpPr>
            <a:spLocks noGrp="1" noChangeArrowheads="1"/>
          </p:cNvSpPr>
          <p:nvPr>
            <p:ph type="subTitle" idx="1"/>
          </p:nvPr>
        </p:nvSpPr>
        <p:spPr>
          <a:xfrm>
            <a:off x="495300" y="4321175"/>
            <a:ext cx="9090025" cy="1930400"/>
          </a:xfrm>
          <a:extLst>
            <a:ext uri="{909E8E84-426E-40DD-AFC4-6F175D3DCCD1}">
              <a14:hiddenFill xmlns:a14="http://schemas.microsoft.com/office/drawing/2010/main">
                <a:solidFill>
                  <a:schemeClr val="bg1"/>
                </a:solidFill>
              </a14:hiddenFill>
            </a:ext>
          </a:extLst>
        </p:spPr>
        <p:txBody>
          <a:bodyPr/>
          <a:lstStyle>
            <a:lvl1pPr marL="0" indent="0">
              <a:buFont typeface="Times" panose="02020603050405020304" pitchFamily="18" charset="0"/>
              <a:buNone/>
              <a:defRPr sz="3000">
                <a:solidFill>
                  <a:schemeClr val="bg1"/>
                </a:solidFill>
              </a:defRPr>
            </a:lvl1pPr>
          </a:lstStyle>
          <a:p>
            <a:pPr lvl="0"/>
            <a:r>
              <a:rPr lang="fi-FI" altLang="fi-FI" noProof="0"/>
              <a:t>Click to edit Master subtitle style</a:t>
            </a:r>
          </a:p>
        </p:txBody>
      </p:sp>
      <p:sp>
        <p:nvSpPr>
          <p:cNvPr id="27677" name="Rectangle 29">
            <a:extLst>
              <a:ext uri="{FF2B5EF4-FFF2-40B4-BE49-F238E27FC236}">
                <a16:creationId xmlns:a16="http://schemas.microsoft.com/office/drawing/2014/main" id="{FAA03E2E-D522-4883-8EC1-B434BC8227A4}"/>
              </a:ext>
            </a:extLst>
          </p:cNvPr>
          <p:cNvSpPr>
            <a:spLocks noGrp="1" noChangeArrowheads="1"/>
          </p:cNvSpPr>
          <p:nvPr>
            <p:ph type="ctrTitle" sz="quarter"/>
          </p:nvPr>
        </p:nvSpPr>
        <p:spPr>
          <a:xfrm>
            <a:off x="487363" y="2519363"/>
            <a:ext cx="9090025" cy="1620837"/>
          </a:xfrm>
        </p:spPr>
        <p:txBody>
          <a:bodyPr lIns="91440" tIns="45720" rIns="91440" bIns="45720"/>
          <a:lstStyle>
            <a:lvl1pPr>
              <a:lnSpc>
                <a:spcPts val="5000"/>
              </a:lnSpc>
              <a:defRPr sz="4000" b="1">
                <a:solidFill>
                  <a:schemeClr val="accent2"/>
                </a:solidFill>
              </a:defRPr>
            </a:lvl1pPr>
          </a:lstStyle>
          <a:p>
            <a:pPr lvl="0"/>
            <a:r>
              <a:rPr lang="fi-FI" altLang="fi-FI" noProof="0"/>
              <a:t>Click to edit Master title style</a:t>
            </a:r>
          </a:p>
        </p:txBody>
      </p:sp>
    </p:spTree>
    <p:extLst>
      <p:ext uri="{BB962C8B-B14F-4D97-AF65-F5344CB8AC3E}">
        <p14:creationId xmlns:p14="http://schemas.microsoft.com/office/powerpoint/2010/main" val="2845081513"/>
      </p:ext>
    </p:extLst>
  </p:cSld>
  <p:clrMapOvr>
    <a:masterClrMapping/>
  </p:clrMapOvr>
  <p:transition>
    <p:cover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7C290-A849-4B69-9468-89D40AC75373}"/>
              </a:ext>
            </a:extLst>
          </p:cNvPr>
          <p:cNvSpPr>
            <a:spLocks noGrp="1"/>
          </p:cNvSpPr>
          <p:nvPr>
            <p:ph type="title"/>
          </p:nvPr>
        </p:nvSpPr>
        <p:spPr/>
        <p:txBody>
          <a:bodyPr/>
          <a:lstStyle/>
          <a:p>
            <a:r>
              <a:rPr lang="en-US"/>
              <a:t>Click to edit Master title style</a:t>
            </a:r>
            <a:endParaRPr lang="fi-FI"/>
          </a:p>
        </p:txBody>
      </p:sp>
      <p:sp>
        <p:nvSpPr>
          <p:cNvPr id="3" name="Vertical Text Placeholder 2">
            <a:extLst>
              <a:ext uri="{FF2B5EF4-FFF2-40B4-BE49-F238E27FC236}">
                <a16:creationId xmlns:a16="http://schemas.microsoft.com/office/drawing/2014/main" id="{FCF58422-9D11-47E2-8E44-37BD646DB81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Rectangle 4">
            <a:extLst>
              <a:ext uri="{FF2B5EF4-FFF2-40B4-BE49-F238E27FC236}">
                <a16:creationId xmlns:a16="http://schemas.microsoft.com/office/drawing/2014/main" id="{9F9F415F-12D1-4081-8B71-3C7F2C22C28D}"/>
              </a:ext>
            </a:extLst>
          </p:cNvPr>
          <p:cNvSpPr>
            <a:spLocks noGrp="1" noChangeArrowheads="1"/>
          </p:cNvSpPr>
          <p:nvPr>
            <p:ph type="dt" sz="half" idx="10"/>
          </p:nvPr>
        </p:nvSpPr>
        <p:spPr>
          <a:ln/>
        </p:spPr>
        <p:txBody>
          <a:bodyPr/>
          <a:lstStyle>
            <a:lvl1pPr>
              <a:defRPr/>
            </a:lvl1pPr>
          </a:lstStyle>
          <a:p>
            <a:pPr>
              <a:defRPr/>
            </a:pPr>
            <a:endParaRPr lang="fi-FI" altLang="fi-FI"/>
          </a:p>
        </p:txBody>
      </p:sp>
    </p:spTree>
    <p:extLst>
      <p:ext uri="{BB962C8B-B14F-4D97-AF65-F5344CB8AC3E}">
        <p14:creationId xmlns:p14="http://schemas.microsoft.com/office/powerpoint/2010/main" val="3788925840"/>
      </p:ext>
    </p:extLst>
  </p:cSld>
  <p:clrMapOvr>
    <a:masterClrMapping/>
  </p:clrMapOvr>
  <p:transition>
    <p:cover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EAEEAC-48B1-4919-9FB4-6219AE9D2626}"/>
              </a:ext>
            </a:extLst>
          </p:cNvPr>
          <p:cNvSpPr>
            <a:spLocks noGrp="1"/>
          </p:cNvSpPr>
          <p:nvPr>
            <p:ph type="title" orient="vert"/>
          </p:nvPr>
        </p:nvSpPr>
        <p:spPr>
          <a:xfrm>
            <a:off x="7770813" y="230188"/>
            <a:ext cx="2419350" cy="6426200"/>
          </a:xfrm>
        </p:spPr>
        <p:txBody>
          <a:bodyPr vert="eaVert"/>
          <a:lstStyle/>
          <a:p>
            <a:r>
              <a:rPr lang="en-US"/>
              <a:t>Click to edit Master title style</a:t>
            </a:r>
            <a:endParaRPr lang="fi-FI"/>
          </a:p>
        </p:txBody>
      </p:sp>
      <p:sp>
        <p:nvSpPr>
          <p:cNvPr id="3" name="Vertical Text Placeholder 2">
            <a:extLst>
              <a:ext uri="{FF2B5EF4-FFF2-40B4-BE49-F238E27FC236}">
                <a16:creationId xmlns:a16="http://schemas.microsoft.com/office/drawing/2014/main" id="{5F93F951-EE26-446A-9262-966B8FB16A6B}"/>
              </a:ext>
            </a:extLst>
          </p:cNvPr>
          <p:cNvSpPr>
            <a:spLocks noGrp="1"/>
          </p:cNvSpPr>
          <p:nvPr>
            <p:ph type="body" orient="vert" idx="1"/>
          </p:nvPr>
        </p:nvSpPr>
        <p:spPr>
          <a:xfrm>
            <a:off x="509588" y="230188"/>
            <a:ext cx="7108825" cy="6426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Rectangle 4">
            <a:extLst>
              <a:ext uri="{FF2B5EF4-FFF2-40B4-BE49-F238E27FC236}">
                <a16:creationId xmlns:a16="http://schemas.microsoft.com/office/drawing/2014/main" id="{BBD9B2DA-A967-441E-84E7-68E52DB72B7E}"/>
              </a:ext>
            </a:extLst>
          </p:cNvPr>
          <p:cNvSpPr>
            <a:spLocks noGrp="1" noChangeArrowheads="1"/>
          </p:cNvSpPr>
          <p:nvPr>
            <p:ph type="dt" sz="half" idx="10"/>
          </p:nvPr>
        </p:nvSpPr>
        <p:spPr>
          <a:ln/>
        </p:spPr>
        <p:txBody>
          <a:bodyPr/>
          <a:lstStyle>
            <a:lvl1pPr>
              <a:defRPr/>
            </a:lvl1pPr>
          </a:lstStyle>
          <a:p>
            <a:pPr>
              <a:defRPr/>
            </a:pPr>
            <a:endParaRPr lang="fi-FI" altLang="fi-FI"/>
          </a:p>
        </p:txBody>
      </p:sp>
    </p:spTree>
    <p:extLst>
      <p:ext uri="{BB962C8B-B14F-4D97-AF65-F5344CB8AC3E}">
        <p14:creationId xmlns:p14="http://schemas.microsoft.com/office/powerpoint/2010/main" val="1214445573"/>
      </p:ext>
    </p:extLst>
  </p:cSld>
  <p:clrMapOvr>
    <a:masterClrMapping/>
  </p:clrMapOvr>
  <p:transition>
    <p:cover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80402-3464-469B-A48A-59FBB7730689}"/>
              </a:ext>
            </a:extLst>
          </p:cNvPr>
          <p:cNvSpPr>
            <a:spLocks noGrp="1"/>
          </p:cNvSpPr>
          <p:nvPr>
            <p:ph type="title"/>
          </p:nvPr>
        </p:nvSpPr>
        <p:spPr/>
        <p:txBody>
          <a:bodyPr/>
          <a:lstStyle/>
          <a:p>
            <a:r>
              <a:rPr lang="en-US"/>
              <a:t>Click to edit Master title style</a:t>
            </a:r>
            <a:endParaRPr lang="fi-FI"/>
          </a:p>
        </p:txBody>
      </p:sp>
      <p:sp>
        <p:nvSpPr>
          <p:cNvPr id="3" name="Date Placeholder 2">
            <a:extLst>
              <a:ext uri="{FF2B5EF4-FFF2-40B4-BE49-F238E27FC236}">
                <a16:creationId xmlns:a16="http://schemas.microsoft.com/office/drawing/2014/main" id="{B0417EE9-E394-429F-A352-ACE81E8EDDEB}"/>
              </a:ext>
            </a:extLst>
          </p:cNvPr>
          <p:cNvSpPr>
            <a:spLocks noGrp="1"/>
          </p:cNvSpPr>
          <p:nvPr>
            <p:ph type="dt" sz="half" idx="10"/>
          </p:nvPr>
        </p:nvSpPr>
        <p:spPr/>
        <p:txBody>
          <a:bodyPr/>
          <a:lstStyle/>
          <a:p>
            <a:pPr>
              <a:defRPr/>
            </a:pPr>
            <a:endParaRPr lang="fi-FI" altLang="fi-FI"/>
          </a:p>
        </p:txBody>
      </p:sp>
    </p:spTree>
    <p:extLst>
      <p:ext uri="{BB962C8B-B14F-4D97-AF65-F5344CB8AC3E}">
        <p14:creationId xmlns:p14="http://schemas.microsoft.com/office/powerpoint/2010/main" val="1140527555"/>
      </p:ext>
    </p:extLst>
  </p:cSld>
  <p:clrMapOvr>
    <a:masterClrMapping/>
  </p:clrMapOvr>
  <p:transition>
    <p:cover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B04E3-DC31-436F-8A74-F0F3649ED94D}"/>
              </a:ext>
            </a:extLst>
          </p:cNvPr>
          <p:cNvSpPr>
            <a:spLocks noGrp="1"/>
          </p:cNvSpPr>
          <p:nvPr>
            <p:ph type="ctrTitle"/>
          </p:nvPr>
        </p:nvSpPr>
        <p:spPr>
          <a:xfrm>
            <a:off x="1336675" y="1238250"/>
            <a:ext cx="8020050" cy="2632075"/>
          </a:xfrm>
        </p:spPr>
        <p:txBody>
          <a:bodyPr anchor="b"/>
          <a:lstStyle>
            <a:lvl1pPr algn="ctr">
              <a:defRPr sz="6000"/>
            </a:lvl1pPr>
          </a:lstStyle>
          <a:p>
            <a:r>
              <a:rPr lang="en-US"/>
              <a:t>Click to edit Master title style</a:t>
            </a:r>
            <a:endParaRPr lang="fi-FI"/>
          </a:p>
        </p:txBody>
      </p:sp>
      <p:sp>
        <p:nvSpPr>
          <p:cNvPr id="3" name="Subtitle 2">
            <a:extLst>
              <a:ext uri="{FF2B5EF4-FFF2-40B4-BE49-F238E27FC236}">
                <a16:creationId xmlns:a16="http://schemas.microsoft.com/office/drawing/2014/main" id="{C389B11E-AD00-4D4A-9D8D-6DA079B956A5}"/>
              </a:ext>
            </a:extLst>
          </p:cNvPr>
          <p:cNvSpPr>
            <a:spLocks noGrp="1"/>
          </p:cNvSpPr>
          <p:nvPr>
            <p:ph type="subTitle" idx="1"/>
          </p:nvPr>
        </p:nvSpPr>
        <p:spPr>
          <a:xfrm>
            <a:off x="1336675" y="3971925"/>
            <a:ext cx="8020050"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sp>
        <p:nvSpPr>
          <p:cNvPr id="4" name="Date Placeholder 3">
            <a:extLst>
              <a:ext uri="{FF2B5EF4-FFF2-40B4-BE49-F238E27FC236}">
                <a16:creationId xmlns:a16="http://schemas.microsoft.com/office/drawing/2014/main" id="{7925A9B4-766F-4388-90C8-52DB3F2DFB28}"/>
              </a:ext>
            </a:extLst>
          </p:cNvPr>
          <p:cNvSpPr>
            <a:spLocks noGrp="1"/>
          </p:cNvSpPr>
          <p:nvPr>
            <p:ph type="dt" sz="half" idx="10"/>
          </p:nvPr>
        </p:nvSpPr>
        <p:spPr/>
        <p:txBody>
          <a:bodyPr/>
          <a:lstStyle/>
          <a:p>
            <a:fld id="{52C38DF2-B369-4C0C-8071-AD11FCCC675F}" type="datetimeFigureOut">
              <a:rPr lang="fi-FI" smtClean="0"/>
              <a:t>5.3.2021</a:t>
            </a:fld>
            <a:endParaRPr lang="fi-FI"/>
          </a:p>
        </p:txBody>
      </p:sp>
      <p:sp>
        <p:nvSpPr>
          <p:cNvPr id="5" name="Footer Placeholder 4">
            <a:extLst>
              <a:ext uri="{FF2B5EF4-FFF2-40B4-BE49-F238E27FC236}">
                <a16:creationId xmlns:a16="http://schemas.microsoft.com/office/drawing/2014/main" id="{E4473FE2-28C9-4DCB-8B16-8CCA3AAB7BAD}"/>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922FB8CF-4AC1-458A-BCAC-F82AF46F113E}"/>
              </a:ext>
            </a:extLst>
          </p:cNvPr>
          <p:cNvSpPr>
            <a:spLocks noGrp="1"/>
          </p:cNvSpPr>
          <p:nvPr>
            <p:ph type="sldNum" sz="quarter" idx="12"/>
          </p:nvPr>
        </p:nvSpPr>
        <p:spPr/>
        <p:txBody>
          <a:bodyPr/>
          <a:lstStyle/>
          <a:p>
            <a:fld id="{78DED165-2B78-460B-99D4-1D5182D2E61B}" type="slidenum">
              <a:rPr lang="fi-FI" smtClean="0"/>
              <a:t>‹#›</a:t>
            </a:fld>
            <a:endParaRPr lang="fi-FI"/>
          </a:p>
        </p:txBody>
      </p:sp>
    </p:spTree>
    <p:extLst>
      <p:ext uri="{BB962C8B-B14F-4D97-AF65-F5344CB8AC3E}">
        <p14:creationId xmlns:p14="http://schemas.microsoft.com/office/powerpoint/2010/main" val="6871739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6C9AA-1559-4A17-A126-2F9B23E40486}"/>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74D140E2-F40E-4788-8E46-63FF76D0EE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4785F7B7-7917-4F11-9996-E4F5B8AAB64A}"/>
              </a:ext>
            </a:extLst>
          </p:cNvPr>
          <p:cNvSpPr>
            <a:spLocks noGrp="1"/>
          </p:cNvSpPr>
          <p:nvPr>
            <p:ph type="dt" sz="half" idx="10"/>
          </p:nvPr>
        </p:nvSpPr>
        <p:spPr/>
        <p:txBody>
          <a:bodyPr/>
          <a:lstStyle/>
          <a:p>
            <a:fld id="{52C38DF2-B369-4C0C-8071-AD11FCCC675F}" type="datetimeFigureOut">
              <a:rPr lang="fi-FI" smtClean="0"/>
              <a:t>5.3.2021</a:t>
            </a:fld>
            <a:endParaRPr lang="fi-FI"/>
          </a:p>
        </p:txBody>
      </p:sp>
      <p:sp>
        <p:nvSpPr>
          <p:cNvPr id="5" name="Footer Placeholder 4">
            <a:extLst>
              <a:ext uri="{FF2B5EF4-FFF2-40B4-BE49-F238E27FC236}">
                <a16:creationId xmlns:a16="http://schemas.microsoft.com/office/drawing/2014/main" id="{3E7536C1-C745-46B1-9D42-3BE5CBFEAFE9}"/>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177769A2-78BC-4B3B-92C8-2E1DB6FEA3EE}"/>
              </a:ext>
            </a:extLst>
          </p:cNvPr>
          <p:cNvSpPr>
            <a:spLocks noGrp="1"/>
          </p:cNvSpPr>
          <p:nvPr>
            <p:ph type="sldNum" sz="quarter" idx="12"/>
          </p:nvPr>
        </p:nvSpPr>
        <p:spPr/>
        <p:txBody>
          <a:bodyPr/>
          <a:lstStyle/>
          <a:p>
            <a:fld id="{78DED165-2B78-460B-99D4-1D5182D2E61B}" type="slidenum">
              <a:rPr lang="fi-FI" smtClean="0"/>
              <a:t>‹#›</a:t>
            </a:fld>
            <a:endParaRPr lang="fi-FI"/>
          </a:p>
        </p:txBody>
      </p:sp>
    </p:spTree>
    <p:extLst>
      <p:ext uri="{BB962C8B-B14F-4D97-AF65-F5344CB8AC3E}">
        <p14:creationId xmlns:p14="http://schemas.microsoft.com/office/powerpoint/2010/main" val="23020425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12BF9-73DB-4062-BF20-7C6B3B8FE961}"/>
              </a:ext>
            </a:extLst>
          </p:cNvPr>
          <p:cNvSpPr>
            <a:spLocks noGrp="1"/>
          </p:cNvSpPr>
          <p:nvPr>
            <p:ph type="title"/>
          </p:nvPr>
        </p:nvSpPr>
        <p:spPr>
          <a:xfrm>
            <a:off x="730250" y="1884363"/>
            <a:ext cx="9221788" cy="3146425"/>
          </a:xfrm>
        </p:spPr>
        <p:txBody>
          <a:bodyPr anchor="b"/>
          <a:lstStyle>
            <a:lvl1pPr>
              <a:defRPr sz="6000"/>
            </a:lvl1pPr>
          </a:lstStyle>
          <a:p>
            <a:r>
              <a:rPr lang="en-US"/>
              <a:t>Click to edit Master title style</a:t>
            </a:r>
            <a:endParaRPr lang="fi-FI"/>
          </a:p>
        </p:txBody>
      </p:sp>
      <p:sp>
        <p:nvSpPr>
          <p:cNvPr id="3" name="Text Placeholder 2">
            <a:extLst>
              <a:ext uri="{FF2B5EF4-FFF2-40B4-BE49-F238E27FC236}">
                <a16:creationId xmlns:a16="http://schemas.microsoft.com/office/drawing/2014/main" id="{4C0293BE-6F00-4D7E-A9F2-DCB87DDA0DB6}"/>
              </a:ext>
            </a:extLst>
          </p:cNvPr>
          <p:cNvSpPr>
            <a:spLocks noGrp="1"/>
          </p:cNvSpPr>
          <p:nvPr>
            <p:ph type="body" idx="1"/>
          </p:nvPr>
        </p:nvSpPr>
        <p:spPr>
          <a:xfrm>
            <a:off x="730250" y="5059363"/>
            <a:ext cx="9221788" cy="165417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FADD910-D6E7-4DD9-99CE-2D21551474C9}"/>
              </a:ext>
            </a:extLst>
          </p:cNvPr>
          <p:cNvSpPr>
            <a:spLocks noGrp="1"/>
          </p:cNvSpPr>
          <p:nvPr>
            <p:ph type="dt" sz="half" idx="10"/>
          </p:nvPr>
        </p:nvSpPr>
        <p:spPr/>
        <p:txBody>
          <a:bodyPr/>
          <a:lstStyle/>
          <a:p>
            <a:fld id="{52C38DF2-B369-4C0C-8071-AD11FCCC675F}" type="datetimeFigureOut">
              <a:rPr lang="fi-FI" smtClean="0"/>
              <a:t>5.3.2021</a:t>
            </a:fld>
            <a:endParaRPr lang="fi-FI"/>
          </a:p>
        </p:txBody>
      </p:sp>
      <p:sp>
        <p:nvSpPr>
          <p:cNvPr id="5" name="Footer Placeholder 4">
            <a:extLst>
              <a:ext uri="{FF2B5EF4-FFF2-40B4-BE49-F238E27FC236}">
                <a16:creationId xmlns:a16="http://schemas.microsoft.com/office/drawing/2014/main" id="{3971E912-E361-46E5-9DE3-4EEF8E88E8F2}"/>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BD006259-7580-4F3F-910A-61CEC5BCC111}"/>
              </a:ext>
            </a:extLst>
          </p:cNvPr>
          <p:cNvSpPr>
            <a:spLocks noGrp="1"/>
          </p:cNvSpPr>
          <p:nvPr>
            <p:ph type="sldNum" sz="quarter" idx="12"/>
          </p:nvPr>
        </p:nvSpPr>
        <p:spPr/>
        <p:txBody>
          <a:bodyPr/>
          <a:lstStyle/>
          <a:p>
            <a:fld id="{78DED165-2B78-460B-99D4-1D5182D2E61B}" type="slidenum">
              <a:rPr lang="fi-FI" smtClean="0"/>
              <a:t>‹#›</a:t>
            </a:fld>
            <a:endParaRPr lang="fi-FI"/>
          </a:p>
        </p:txBody>
      </p:sp>
    </p:spTree>
    <p:extLst>
      <p:ext uri="{BB962C8B-B14F-4D97-AF65-F5344CB8AC3E}">
        <p14:creationId xmlns:p14="http://schemas.microsoft.com/office/powerpoint/2010/main" val="30197190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10E9A-8327-4D12-A926-A135A8AEB30D}"/>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E7A79287-184D-4DF4-81EB-7B5F7F84BBF0}"/>
              </a:ext>
            </a:extLst>
          </p:cNvPr>
          <p:cNvSpPr>
            <a:spLocks noGrp="1"/>
          </p:cNvSpPr>
          <p:nvPr>
            <p:ph sz="half" idx="1"/>
          </p:nvPr>
        </p:nvSpPr>
        <p:spPr>
          <a:xfrm>
            <a:off x="735013" y="2012950"/>
            <a:ext cx="4535487" cy="4797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a:extLst>
              <a:ext uri="{FF2B5EF4-FFF2-40B4-BE49-F238E27FC236}">
                <a16:creationId xmlns:a16="http://schemas.microsoft.com/office/drawing/2014/main" id="{B2F55A13-C584-4D82-A38F-EBA3084B2225}"/>
              </a:ext>
            </a:extLst>
          </p:cNvPr>
          <p:cNvSpPr>
            <a:spLocks noGrp="1"/>
          </p:cNvSpPr>
          <p:nvPr>
            <p:ph sz="half" idx="2"/>
          </p:nvPr>
        </p:nvSpPr>
        <p:spPr>
          <a:xfrm>
            <a:off x="5422900" y="2012950"/>
            <a:ext cx="4535488" cy="4797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a:extLst>
              <a:ext uri="{FF2B5EF4-FFF2-40B4-BE49-F238E27FC236}">
                <a16:creationId xmlns:a16="http://schemas.microsoft.com/office/drawing/2014/main" id="{7179DC4B-702D-4A4C-85C3-EB457E9930CE}"/>
              </a:ext>
            </a:extLst>
          </p:cNvPr>
          <p:cNvSpPr>
            <a:spLocks noGrp="1"/>
          </p:cNvSpPr>
          <p:nvPr>
            <p:ph type="dt" sz="half" idx="10"/>
          </p:nvPr>
        </p:nvSpPr>
        <p:spPr/>
        <p:txBody>
          <a:bodyPr/>
          <a:lstStyle/>
          <a:p>
            <a:fld id="{52C38DF2-B369-4C0C-8071-AD11FCCC675F}" type="datetimeFigureOut">
              <a:rPr lang="fi-FI" smtClean="0"/>
              <a:t>5.3.2021</a:t>
            </a:fld>
            <a:endParaRPr lang="fi-FI"/>
          </a:p>
        </p:txBody>
      </p:sp>
      <p:sp>
        <p:nvSpPr>
          <p:cNvPr id="6" name="Footer Placeholder 5">
            <a:extLst>
              <a:ext uri="{FF2B5EF4-FFF2-40B4-BE49-F238E27FC236}">
                <a16:creationId xmlns:a16="http://schemas.microsoft.com/office/drawing/2014/main" id="{99793791-247C-4A2F-8E04-69CBEF85F84B}"/>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9ECFA2F0-AE47-4E7D-8F94-C284FF326994}"/>
              </a:ext>
            </a:extLst>
          </p:cNvPr>
          <p:cNvSpPr>
            <a:spLocks noGrp="1"/>
          </p:cNvSpPr>
          <p:nvPr>
            <p:ph type="sldNum" sz="quarter" idx="12"/>
          </p:nvPr>
        </p:nvSpPr>
        <p:spPr/>
        <p:txBody>
          <a:bodyPr/>
          <a:lstStyle/>
          <a:p>
            <a:fld id="{78DED165-2B78-460B-99D4-1D5182D2E61B}" type="slidenum">
              <a:rPr lang="fi-FI" smtClean="0"/>
              <a:t>‹#›</a:t>
            </a:fld>
            <a:endParaRPr lang="fi-FI"/>
          </a:p>
        </p:txBody>
      </p:sp>
    </p:spTree>
    <p:extLst>
      <p:ext uri="{BB962C8B-B14F-4D97-AF65-F5344CB8AC3E}">
        <p14:creationId xmlns:p14="http://schemas.microsoft.com/office/powerpoint/2010/main" val="15484685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9DED3-8C77-45E5-8958-A9B0008E57A7}"/>
              </a:ext>
            </a:extLst>
          </p:cNvPr>
          <p:cNvSpPr>
            <a:spLocks noGrp="1"/>
          </p:cNvSpPr>
          <p:nvPr>
            <p:ph type="title"/>
          </p:nvPr>
        </p:nvSpPr>
        <p:spPr>
          <a:xfrm>
            <a:off x="736600" y="403225"/>
            <a:ext cx="9223375" cy="1460500"/>
          </a:xfrm>
        </p:spPr>
        <p:txBody>
          <a:bodyPr/>
          <a:lstStyle/>
          <a:p>
            <a:r>
              <a:rPr lang="en-US"/>
              <a:t>Click to edit Master title style</a:t>
            </a:r>
            <a:endParaRPr lang="fi-FI"/>
          </a:p>
        </p:txBody>
      </p:sp>
      <p:sp>
        <p:nvSpPr>
          <p:cNvPr id="3" name="Text Placeholder 2">
            <a:extLst>
              <a:ext uri="{FF2B5EF4-FFF2-40B4-BE49-F238E27FC236}">
                <a16:creationId xmlns:a16="http://schemas.microsoft.com/office/drawing/2014/main" id="{0F0D2825-07E0-4FD5-9FA7-17F9D31EAF0C}"/>
              </a:ext>
            </a:extLst>
          </p:cNvPr>
          <p:cNvSpPr>
            <a:spLocks noGrp="1"/>
          </p:cNvSpPr>
          <p:nvPr>
            <p:ph type="body" idx="1"/>
          </p:nvPr>
        </p:nvSpPr>
        <p:spPr>
          <a:xfrm>
            <a:off x="736600" y="1854200"/>
            <a:ext cx="4524375"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711FE99-04DD-431A-81D1-31589CA2E7DE}"/>
              </a:ext>
            </a:extLst>
          </p:cNvPr>
          <p:cNvSpPr>
            <a:spLocks noGrp="1"/>
          </p:cNvSpPr>
          <p:nvPr>
            <p:ph sz="half" idx="2"/>
          </p:nvPr>
        </p:nvSpPr>
        <p:spPr>
          <a:xfrm>
            <a:off x="736600" y="2762250"/>
            <a:ext cx="4524375" cy="40624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xt Placeholder 4">
            <a:extLst>
              <a:ext uri="{FF2B5EF4-FFF2-40B4-BE49-F238E27FC236}">
                <a16:creationId xmlns:a16="http://schemas.microsoft.com/office/drawing/2014/main" id="{07DF3243-383E-4AB2-BB37-4AAAF78D7129}"/>
              </a:ext>
            </a:extLst>
          </p:cNvPr>
          <p:cNvSpPr>
            <a:spLocks noGrp="1"/>
          </p:cNvSpPr>
          <p:nvPr>
            <p:ph type="body" sz="quarter" idx="3"/>
          </p:nvPr>
        </p:nvSpPr>
        <p:spPr>
          <a:xfrm>
            <a:off x="5413375" y="1854200"/>
            <a:ext cx="4546600"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7B74509-BFF0-42A0-86F8-E7745E14916C}"/>
              </a:ext>
            </a:extLst>
          </p:cNvPr>
          <p:cNvSpPr>
            <a:spLocks noGrp="1"/>
          </p:cNvSpPr>
          <p:nvPr>
            <p:ph sz="quarter" idx="4"/>
          </p:nvPr>
        </p:nvSpPr>
        <p:spPr>
          <a:xfrm>
            <a:off x="5413375" y="2762250"/>
            <a:ext cx="4546600" cy="40624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6">
            <a:extLst>
              <a:ext uri="{FF2B5EF4-FFF2-40B4-BE49-F238E27FC236}">
                <a16:creationId xmlns:a16="http://schemas.microsoft.com/office/drawing/2014/main" id="{5E7349E7-29C7-40D5-89DD-7028C0EF1980}"/>
              </a:ext>
            </a:extLst>
          </p:cNvPr>
          <p:cNvSpPr>
            <a:spLocks noGrp="1"/>
          </p:cNvSpPr>
          <p:nvPr>
            <p:ph type="dt" sz="half" idx="10"/>
          </p:nvPr>
        </p:nvSpPr>
        <p:spPr/>
        <p:txBody>
          <a:bodyPr/>
          <a:lstStyle/>
          <a:p>
            <a:fld id="{52C38DF2-B369-4C0C-8071-AD11FCCC675F}" type="datetimeFigureOut">
              <a:rPr lang="fi-FI" smtClean="0"/>
              <a:t>5.3.2021</a:t>
            </a:fld>
            <a:endParaRPr lang="fi-FI"/>
          </a:p>
        </p:txBody>
      </p:sp>
      <p:sp>
        <p:nvSpPr>
          <p:cNvPr id="8" name="Footer Placeholder 7">
            <a:extLst>
              <a:ext uri="{FF2B5EF4-FFF2-40B4-BE49-F238E27FC236}">
                <a16:creationId xmlns:a16="http://schemas.microsoft.com/office/drawing/2014/main" id="{3479E2A4-048A-433F-8FEA-D3888C57F136}"/>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94255A6F-2C72-41AA-B8EF-FCA0059E95F3}"/>
              </a:ext>
            </a:extLst>
          </p:cNvPr>
          <p:cNvSpPr>
            <a:spLocks noGrp="1"/>
          </p:cNvSpPr>
          <p:nvPr>
            <p:ph type="sldNum" sz="quarter" idx="12"/>
          </p:nvPr>
        </p:nvSpPr>
        <p:spPr/>
        <p:txBody>
          <a:bodyPr/>
          <a:lstStyle/>
          <a:p>
            <a:fld id="{78DED165-2B78-460B-99D4-1D5182D2E61B}" type="slidenum">
              <a:rPr lang="fi-FI" smtClean="0"/>
              <a:t>‹#›</a:t>
            </a:fld>
            <a:endParaRPr lang="fi-FI"/>
          </a:p>
        </p:txBody>
      </p:sp>
    </p:spTree>
    <p:extLst>
      <p:ext uri="{BB962C8B-B14F-4D97-AF65-F5344CB8AC3E}">
        <p14:creationId xmlns:p14="http://schemas.microsoft.com/office/powerpoint/2010/main" val="28367479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EA138-3304-477D-91E6-13FC0B8B28D3}"/>
              </a:ext>
            </a:extLst>
          </p:cNvPr>
          <p:cNvSpPr>
            <a:spLocks noGrp="1"/>
          </p:cNvSpPr>
          <p:nvPr>
            <p:ph type="title"/>
          </p:nvPr>
        </p:nvSpPr>
        <p:spPr/>
        <p:txBody>
          <a:bodyPr/>
          <a:lstStyle/>
          <a:p>
            <a:r>
              <a:rPr lang="en-US"/>
              <a:t>Click to edit Master title style</a:t>
            </a:r>
            <a:endParaRPr lang="fi-FI"/>
          </a:p>
        </p:txBody>
      </p:sp>
      <p:sp>
        <p:nvSpPr>
          <p:cNvPr id="3" name="Date Placeholder 2">
            <a:extLst>
              <a:ext uri="{FF2B5EF4-FFF2-40B4-BE49-F238E27FC236}">
                <a16:creationId xmlns:a16="http://schemas.microsoft.com/office/drawing/2014/main" id="{27D9406A-E55D-4D60-8AE4-F6D7DD51CEBE}"/>
              </a:ext>
            </a:extLst>
          </p:cNvPr>
          <p:cNvSpPr>
            <a:spLocks noGrp="1"/>
          </p:cNvSpPr>
          <p:nvPr>
            <p:ph type="dt" sz="half" idx="10"/>
          </p:nvPr>
        </p:nvSpPr>
        <p:spPr/>
        <p:txBody>
          <a:bodyPr/>
          <a:lstStyle/>
          <a:p>
            <a:fld id="{52C38DF2-B369-4C0C-8071-AD11FCCC675F}" type="datetimeFigureOut">
              <a:rPr lang="fi-FI" smtClean="0"/>
              <a:t>5.3.2021</a:t>
            </a:fld>
            <a:endParaRPr lang="fi-FI"/>
          </a:p>
        </p:txBody>
      </p:sp>
      <p:sp>
        <p:nvSpPr>
          <p:cNvPr id="4" name="Footer Placeholder 3">
            <a:extLst>
              <a:ext uri="{FF2B5EF4-FFF2-40B4-BE49-F238E27FC236}">
                <a16:creationId xmlns:a16="http://schemas.microsoft.com/office/drawing/2014/main" id="{155A2D0D-2EAF-4116-99A7-1BE59B9092A3}"/>
              </a:ext>
            </a:extLst>
          </p:cNvPr>
          <p:cNvSpPr>
            <a:spLocks noGrp="1"/>
          </p:cNvSpPr>
          <p:nvPr>
            <p:ph type="ftr" sz="quarter" idx="11"/>
          </p:nvPr>
        </p:nvSpPr>
        <p:spPr/>
        <p:txBody>
          <a:bodyPr/>
          <a:lstStyle/>
          <a:p>
            <a:endParaRPr lang="fi-FI"/>
          </a:p>
        </p:txBody>
      </p:sp>
      <p:sp>
        <p:nvSpPr>
          <p:cNvPr id="5" name="Slide Number Placeholder 4">
            <a:extLst>
              <a:ext uri="{FF2B5EF4-FFF2-40B4-BE49-F238E27FC236}">
                <a16:creationId xmlns:a16="http://schemas.microsoft.com/office/drawing/2014/main" id="{205C9312-FD52-4709-AA53-ABB14288EB85}"/>
              </a:ext>
            </a:extLst>
          </p:cNvPr>
          <p:cNvSpPr>
            <a:spLocks noGrp="1"/>
          </p:cNvSpPr>
          <p:nvPr>
            <p:ph type="sldNum" sz="quarter" idx="12"/>
          </p:nvPr>
        </p:nvSpPr>
        <p:spPr/>
        <p:txBody>
          <a:bodyPr/>
          <a:lstStyle/>
          <a:p>
            <a:fld id="{78DED165-2B78-460B-99D4-1D5182D2E61B}" type="slidenum">
              <a:rPr lang="fi-FI" smtClean="0"/>
              <a:t>‹#›</a:t>
            </a:fld>
            <a:endParaRPr lang="fi-FI"/>
          </a:p>
        </p:txBody>
      </p:sp>
    </p:spTree>
    <p:extLst>
      <p:ext uri="{BB962C8B-B14F-4D97-AF65-F5344CB8AC3E}">
        <p14:creationId xmlns:p14="http://schemas.microsoft.com/office/powerpoint/2010/main" val="34603084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CD30B2-162D-47AB-B5F8-0CD5261F361D}"/>
              </a:ext>
            </a:extLst>
          </p:cNvPr>
          <p:cNvSpPr>
            <a:spLocks noGrp="1"/>
          </p:cNvSpPr>
          <p:nvPr>
            <p:ph type="dt" sz="half" idx="10"/>
          </p:nvPr>
        </p:nvSpPr>
        <p:spPr/>
        <p:txBody>
          <a:bodyPr/>
          <a:lstStyle/>
          <a:p>
            <a:fld id="{52C38DF2-B369-4C0C-8071-AD11FCCC675F}" type="datetimeFigureOut">
              <a:rPr lang="fi-FI" smtClean="0"/>
              <a:t>5.3.2021</a:t>
            </a:fld>
            <a:endParaRPr lang="fi-FI"/>
          </a:p>
        </p:txBody>
      </p:sp>
      <p:sp>
        <p:nvSpPr>
          <p:cNvPr id="3" name="Footer Placeholder 2">
            <a:extLst>
              <a:ext uri="{FF2B5EF4-FFF2-40B4-BE49-F238E27FC236}">
                <a16:creationId xmlns:a16="http://schemas.microsoft.com/office/drawing/2014/main" id="{AB961424-E792-4CD3-B5D6-7748051B8BE9}"/>
              </a:ext>
            </a:extLst>
          </p:cNvPr>
          <p:cNvSpPr>
            <a:spLocks noGrp="1"/>
          </p:cNvSpPr>
          <p:nvPr>
            <p:ph type="ftr" sz="quarter" idx="11"/>
          </p:nvPr>
        </p:nvSpPr>
        <p:spPr/>
        <p:txBody>
          <a:bodyPr/>
          <a:lstStyle/>
          <a:p>
            <a:endParaRPr lang="fi-FI"/>
          </a:p>
        </p:txBody>
      </p:sp>
      <p:sp>
        <p:nvSpPr>
          <p:cNvPr id="4" name="Slide Number Placeholder 3">
            <a:extLst>
              <a:ext uri="{FF2B5EF4-FFF2-40B4-BE49-F238E27FC236}">
                <a16:creationId xmlns:a16="http://schemas.microsoft.com/office/drawing/2014/main" id="{9AC91439-BC56-4517-852C-E50565850B64}"/>
              </a:ext>
            </a:extLst>
          </p:cNvPr>
          <p:cNvSpPr>
            <a:spLocks noGrp="1"/>
          </p:cNvSpPr>
          <p:nvPr>
            <p:ph type="sldNum" sz="quarter" idx="12"/>
          </p:nvPr>
        </p:nvSpPr>
        <p:spPr/>
        <p:txBody>
          <a:bodyPr/>
          <a:lstStyle/>
          <a:p>
            <a:fld id="{78DED165-2B78-460B-99D4-1D5182D2E61B}" type="slidenum">
              <a:rPr lang="fi-FI" smtClean="0"/>
              <a:t>‹#›</a:t>
            </a:fld>
            <a:endParaRPr lang="fi-FI"/>
          </a:p>
        </p:txBody>
      </p:sp>
    </p:spTree>
    <p:extLst>
      <p:ext uri="{BB962C8B-B14F-4D97-AF65-F5344CB8AC3E}">
        <p14:creationId xmlns:p14="http://schemas.microsoft.com/office/powerpoint/2010/main" val="36247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6860E-1926-4CBC-A2BE-8B05B44D34BE}"/>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AF110081-0458-4199-B1AC-DFF7B1C6BC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12CDEEF3-B6E9-4F36-AD8C-D75BCEA4870D}"/>
              </a:ext>
            </a:extLst>
          </p:cNvPr>
          <p:cNvSpPr>
            <a:spLocks noGrp="1"/>
          </p:cNvSpPr>
          <p:nvPr>
            <p:ph type="dt" sz="half" idx="10"/>
          </p:nvPr>
        </p:nvSpPr>
        <p:spPr>
          <a:xfrm>
            <a:off x="3792538" y="7188200"/>
            <a:ext cx="2227262" cy="503238"/>
          </a:xfrm>
        </p:spPr>
        <p:txBody>
          <a:bodyPr/>
          <a:lstStyle>
            <a:lvl1pPr>
              <a:defRPr dirty="0"/>
            </a:lvl1pPr>
          </a:lstStyle>
          <a:p>
            <a:pPr>
              <a:defRPr/>
            </a:pPr>
            <a:endParaRPr lang="fi-FI" altLang="fi-FI"/>
          </a:p>
        </p:txBody>
      </p:sp>
    </p:spTree>
    <p:extLst>
      <p:ext uri="{BB962C8B-B14F-4D97-AF65-F5344CB8AC3E}">
        <p14:creationId xmlns:p14="http://schemas.microsoft.com/office/powerpoint/2010/main" val="206414881"/>
      </p:ext>
    </p:extLst>
  </p:cSld>
  <p:clrMapOvr>
    <a:masterClrMapping/>
  </p:clrMapOvr>
  <p:transition>
    <p:cover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02DD3-61A5-46E7-B743-2D32F3B37917}"/>
              </a:ext>
            </a:extLst>
          </p:cNvPr>
          <p:cNvSpPr>
            <a:spLocks noGrp="1"/>
          </p:cNvSpPr>
          <p:nvPr>
            <p:ph type="title"/>
          </p:nvPr>
        </p:nvSpPr>
        <p:spPr>
          <a:xfrm>
            <a:off x="736600" y="504825"/>
            <a:ext cx="3449638" cy="1763713"/>
          </a:xfrm>
        </p:spPr>
        <p:txBody>
          <a:bodyPr anchor="b"/>
          <a:lstStyle>
            <a:lvl1pPr>
              <a:defRPr sz="3200"/>
            </a:lvl1pPr>
          </a:lstStyle>
          <a:p>
            <a:r>
              <a:rPr lang="en-US"/>
              <a:t>Click to edit Master title style</a:t>
            </a:r>
            <a:endParaRPr lang="fi-FI"/>
          </a:p>
        </p:txBody>
      </p:sp>
      <p:sp>
        <p:nvSpPr>
          <p:cNvPr id="3" name="Content Placeholder 2">
            <a:extLst>
              <a:ext uri="{FF2B5EF4-FFF2-40B4-BE49-F238E27FC236}">
                <a16:creationId xmlns:a16="http://schemas.microsoft.com/office/drawing/2014/main" id="{DE25438B-CA27-4639-9A8E-A8D2E24A36B1}"/>
              </a:ext>
            </a:extLst>
          </p:cNvPr>
          <p:cNvSpPr>
            <a:spLocks noGrp="1"/>
          </p:cNvSpPr>
          <p:nvPr>
            <p:ph idx="1"/>
          </p:nvPr>
        </p:nvSpPr>
        <p:spPr>
          <a:xfrm>
            <a:off x="4546600" y="1089025"/>
            <a:ext cx="5413375" cy="53736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Text Placeholder 3">
            <a:extLst>
              <a:ext uri="{FF2B5EF4-FFF2-40B4-BE49-F238E27FC236}">
                <a16:creationId xmlns:a16="http://schemas.microsoft.com/office/drawing/2014/main" id="{93C58F90-3734-4B7F-B342-79E7A7B02381}"/>
              </a:ext>
            </a:extLst>
          </p:cNvPr>
          <p:cNvSpPr>
            <a:spLocks noGrp="1"/>
          </p:cNvSpPr>
          <p:nvPr>
            <p:ph type="body" sz="half" idx="2"/>
          </p:nvPr>
        </p:nvSpPr>
        <p:spPr>
          <a:xfrm>
            <a:off x="736600" y="2268538"/>
            <a:ext cx="3449638" cy="42021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3C6A04-9FC6-4174-A456-857B647CE1B8}"/>
              </a:ext>
            </a:extLst>
          </p:cNvPr>
          <p:cNvSpPr>
            <a:spLocks noGrp="1"/>
          </p:cNvSpPr>
          <p:nvPr>
            <p:ph type="dt" sz="half" idx="10"/>
          </p:nvPr>
        </p:nvSpPr>
        <p:spPr/>
        <p:txBody>
          <a:bodyPr/>
          <a:lstStyle/>
          <a:p>
            <a:fld id="{52C38DF2-B369-4C0C-8071-AD11FCCC675F}" type="datetimeFigureOut">
              <a:rPr lang="fi-FI" smtClean="0"/>
              <a:t>5.3.2021</a:t>
            </a:fld>
            <a:endParaRPr lang="fi-FI"/>
          </a:p>
        </p:txBody>
      </p:sp>
      <p:sp>
        <p:nvSpPr>
          <p:cNvPr id="6" name="Footer Placeholder 5">
            <a:extLst>
              <a:ext uri="{FF2B5EF4-FFF2-40B4-BE49-F238E27FC236}">
                <a16:creationId xmlns:a16="http://schemas.microsoft.com/office/drawing/2014/main" id="{56AC1038-40A6-422E-BC3A-4C4D64E3DB3F}"/>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EC652743-BA00-4376-85E4-39EB2DD74A04}"/>
              </a:ext>
            </a:extLst>
          </p:cNvPr>
          <p:cNvSpPr>
            <a:spLocks noGrp="1"/>
          </p:cNvSpPr>
          <p:nvPr>
            <p:ph type="sldNum" sz="quarter" idx="12"/>
          </p:nvPr>
        </p:nvSpPr>
        <p:spPr/>
        <p:txBody>
          <a:bodyPr/>
          <a:lstStyle/>
          <a:p>
            <a:fld id="{78DED165-2B78-460B-99D4-1D5182D2E61B}" type="slidenum">
              <a:rPr lang="fi-FI" smtClean="0"/>
              <a:t>‹#›</a:t>
            </a:fld>
            <a:endParaRPr lang="fi-FI"/>
          </a:p>
        </p:txBody>
      </p:sp>
    </p:spTree>
    <p:extLst>
      <p:ext uri="{BB962C8B-B14F-4D97-AF65-F5344CB8AC3E}">
        <p14:creationId xmlns:p14="http://schemas.microsoft.com/office/powerpoint/2010/main" val="33548430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B63EC-D19B-4E66-9411-7A141D9711A0}"/>
              </a:ext>
            </a:extLst>
          </p:cNvPr>
          <p:cNvSpPr>
            <a:spLocks noGrp="1"/>
          </p:cNvSpPr>
          <p:nvPr>
            <p:ph type="title"/>
          </p:nvPr>
        </p:nvSpPr>
        <p:spPr>
          <a:xfrm>
            <a:off x="736600" y="504825"/>
            <a:ext cx="3449638" cy="1763713"/>
          </a:xfrm>
        </p:spPr>
        <p:txBody>
          <a:bodyPr anchor="b"/>
          <a:lstStyle>
            <a:lvl1pPr>
              <a:defRPr sz="3200"/>
            </a:lvl1pPr>
          </a:lstStyle>
          <a:p>
            <a:r>
              <a:rPr lang="en-US"/>
              <a:t>Click to edit Master title style</a:t>
            </a:r>
            <a:endParaRPr lang="fi-FI"/>
          </a:p>
        </p:txBody>
      </p:sp>
      <p:sp>
        <p:nvSpPr>
          <p:cNvPr id="3" name="Picture Placeholder 2">
            <a:extLst>
              <a:ext uri="{FF2B5EF4-FFF2-40B4-BE49-F238E27FC236}">
                <a16:creationId xmlns:a16="http://schemas.microsoft.com/office/drawing/2014/main" id="{866DAEBC-8634-44F7-8287-EF45A5CEC331}"/>
              </a:ext>
            </a:extLst>
          </p:cNvPr>
          <p:cNvSpPr>
            <a:spLocks noGrp="1"/>
          </p:cNvSpPr>
          <p:nvPr>
            <p:ph type="pic" idx="1"/>
          </p:nvPr>
        </p:nvSpPr>
        <p:spPr>
          <a:xfrm>
            <a:off x="4546600" y="1089025"/>
            <a:ext cx="5413375" cy="53736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xt Placeholder 3">
            <a:extLst>
              <a:ext uri="{FF2B5EF4-FFF2-40B4-BE49-F238E27FC236}">
                <a16:creationId xmlns:a16="http://schemas.microsoft.com/office/drawing/2014/main" id="{34A58E2B-AF19-4975-9EC7-A72D7EBCE078}"/>
              </a:ext>
            </a:extLst>
          </p:cNvPr>
          <p:cNvSpPr>
            <a:spLocks noGrp="1"/>
          </p:cNvSpPr>
          <p:nvPr>
            <p:ph type="body" sz="half" idx="2"/>
          </p:nvPr>
        </p:nvSpPr>
        <p:spPr>
          <a:xfrm>
            <a:off x="736600" y="2268538"/>
            <a:ext cx="3449638" cy="42021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8BED99-75E4-43DF-8F03-1BEB05AF33A5}"/>
              </a:ext>
            </a:extLst>
          </p:cNvPr>
          <p:cNvSpPr>
            <a:spLocks noGrp="1"/>
          </p:cNvSpPr>
          <p:nvPr>
            <p:ph type="dt" sz="half" idx="10"/>
          </p:nvPr>
        </p:nvSpPr>
        <p:spPr/>
        <p:txBody>
          <a:bodyPr/>
          <a:lstStyle/>
          <a:p>
            <a:fld id="{52C38DF2-B369-4C0C-8071-AD11FCCC675F}" type="datetimeFigureOut">
              <a:rPr lang="fi-FI" smtClean="0"/>
              <a:t>5.3.2021</a:t>
            </a:fld>
            <a:endParaRPr lang="fi-FI"/>
          </a:p>
        </p:txBody>
      </p:sp>
      <p:sp>
        <p:nvSpPr>
          <p:cNvPr id="6" name="Footer Placeholder 5">
            <a:extLst>
              <a:ext uri="{FF2B5EF4-FFF2-40B4-BE49-F238E27FC236}">
                <a16:creationId xmlns:a16="http://schemas.microsoft.com/office/drawing/2014/main" id="{77B8D101-C14F-4D1D-B512-F866E980A5D1}"/>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EB7F5923-75A2-418D-AA11-C411B26814B6}"/>
              </a:ext>
            </a:extLst>
          </p:cNvPr>
          <p:cNvSpPr>
            <a:spLocks noGrp="1"/>
          </p:cNvSpPr>
          <p:nvPr>
            <p:ph type="sldNum" sz="quarter" idx="12"/>
          </p:nvPr>
        </p:nvSpPr>
        <p:spPr/>
        <p:txBody>
          <a:bodyPr/>
          <a:lstStyle/>
          <a:p>
            <a:fld id="{78DED165-2B78-460B-99D4-1D5182D2E61B}" type="slidenum">
              <a:rPr lang="fi-FI" smtClean="0"/>
              <a:t>‹#›</a:t>
            </a:fld>
            <a:endParaRPr lang="fi-FI"/>
          </a:p>
        </p:txBody>
      </p:sp>
    </p:spTree>
    <p:extLst>
      <p:ext uri="{BB962C8B-B14F-4D97-AF65-F5344CB8AC3E}">
        <p14:creationId xmlns:p14="http://schemas.microsoft.com/office/powerpoint/2010/main" val="36350517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96662-6957-4C9A-9809-09853A95FE9A}"/>
              </a:ext>
            </a:extLst>
          </p:cNvPr>
          <p:cNvSpPr>
            <a:spLocks noGrp="1"/>
          </p:cNvSpPr>
          <p:nvPr>
            <p:ph type="title"/>
          </p:nvPr>
        </p:nvSpPr>
        <p:spPr/>
        <p:txBody>
          <a:bodyPr/>
          <a:lstStyle/>
          <a:p>
            <a:r>
              <a:rPr lang="en-US"/>
              <a:t>Click to edit Master title style</a:t>
            </a:r>
            <a:endParaRPr lang="fi-FI"/>
          </a:p>
        </p:txBody>
      </p:sp>
      <p:sp>
        <p:nvSpPr>
          <p:cNvPr id="3" name="Vertical Text Placeholder 2">
            <a:extLst>
              <a:ext uri="{FF2B5EF4-FFF2-40B4-BE49-F238E27FC236}">
                <a16:creationId xmlns:a16="http://schemas.microsoft.com/office/drawing/2014/main" id="{77C66E50-19C5-4424-8E9F-ACEC17546B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68AF022C-0373-42AD-8ED0-E4E31CFAAD3A}"/>
              </a:ext>
            </a:extLst>
          </p:cNvPr>
          <p:cNvSpPr>
            <a:spLocks noGrp="1"/>
          </p:cNvSpPr>
          <p:nvPr>
            <p:ph type="dt" sz="half" idx="10"/>
          </p:nvPr>
        </p:nvSpPr>
        <p:spPr/>
        <p:txBody>
          <a:bodyPr/>
          <a:lstStyle/>
          <a:p>
            <a:fld id="{52C38DF2-B369-4C0C-8071-AD11FCCC675F}" type="datetimeFigureOut">
              <a:rPr lang="fi-FI" smtClean="0"/>
              <a:t>5.3.2021</a:t>
            </a:fld>
            <a:endParaRPr lang="fi-FI"/>
          </a:p>
        </p:txBody>
      </p:sp>
      <p:sp>
        <p:nvSpPr>
          <p:cNvPr id="5" name="Footer Placeholder 4">
            <a:extLst>
              <a:ext uri="{FF2B5EF4-FFF2-40B4-BE49-F238E27FC236}">
                <a16:creationId xmlns:a16="http://schemas.microsoft.com/office/drawing/2014/main" id="{416F18C6-EEBD-47F4-8A2E-A20C6B6ADAA7}"/>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B15FCA20-E2CE-4CAA-BC28-1D7A247F4C47}"/>
              </a:ext>
            </a:extLst>
          </p:cNvPr>
          <p:cNvSpPr>
            <a:spLocks noGrp="1"/>
          </p:cNvSpPr>
          <p:nvPr>
            <p:ph type="sldNum" sz="quarter" idx="12"/>
          </p:nvPr>
        </p:nvSpPr>
        <p:spPr/>
        <p:txBody>
          <a:bodyPr/>
          <a:lstStyle/>
          <a:p>
            <a:fld id="{78DED165-2B78-460B-99D4-1D5182D2E61B}" type="slidenum">
              <a:rPr lang="fi-FI" smtClean="0"/>
              <a:t>‹#›</a:t>
            </a:fld>
            <a:endParaRPr lang="fi-FI"/>
          </a:p>
        </p:txBody>
      </p:sp>
    </p:spTree>
    <p:extLst>
      <p:ext uri="{BB962C8B-B14F-4D97-AF65-F5344CB8AC3E}">
        <p14:creationId xmlns:p14="http://schemas.microsoft.com/office/powerpoint/2010/main" val="634591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78CBA5-AC81-41A3-AFB3-5C52F01A700F}"/>
              </a:ext>
            </a:extLst>
          </p:cNvPr>
          <p:cNvSpPr>
            <a:spLocks noGrp="1"/>
          </p:cNvSpPr>
          <p:nvPr>
            <p:ph type="title" orient="vert"/>
          </p:nvPr>
        </p:nvSpPr>
        <p:spPr>
          <a:xfrm>
            <a:off x="7653338" y="403225"/>
            <a:ext cx="2305050" cy="6407150"/>
          </a:xfrm>
        </p:spPr>
        <p:txBody>
          <a:bodyPr vert="eaVert"/>
          <a:lstStyle/>
          <a:p>
            <a:r>
              <a:rPr lang="en-US"/>
              <a:t>Click to edit Master title style</a:t>
            </a:r>
            <a:endParaRPr lang="fi-FI"/>
          </a:p>
        </p:txBody>
      </p:sp>
      <p:sp>
        <p:nvSpPr>
          <p:cNvPr id="3" name="Vertical Text Placeholder 2">
            <a:extLst>
              <a:ext uri="{FF2B5EF4-FFF2-40B4-BE49-F238E27FC236}">
                <a16:creationId xmlns:a16="http://schemas.microsoft.com/office/drawing/2014/main" id="{49B56997-8FB5-47FA-B1D0-6CBB04532C2F}"/>
              </a:ext>
            </a:extLst>
          </p:cNvPr>
          <p:cNvSpPr>
            <a:spLocks noGrp="1"/>
          </p:cNvSpPr>
          <p:nvPr>
            <p:ph type="body" orient="vert" idx="1"/>
          </p:nvPr>
        </p:nvSpPr>
        <p:spPr>
          <a:xfrm>
            <a:off x="735013" y="403225"/>
            <a:ext cx="6765925" cy="64071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DAF5AD9B-9DB6-435C-B0D2-3BEE4559CA91}"/>
              </a:ext>
            </a:extLst>
          </p:cNvPr>
          <p:cNvSpPr>
            <a:spLocks noGrp="1"/>
          </p:cNvSpPr>
          <p:nvPr>
            <p:ph type="dt" sz="half" idx="10"/>
          </p:nvPr>
        </p:nvSpPr>
        <p:spPr/>
        <p:txBody>
          <a:bodyPr/>
          <a:lstStyle/>
          <a:p>
            <a:fld id="{52C38DF2-B369-4C0C-8071-AD11FCCC675F}" type="datetimeFigureOut">
              <a:rPr lang="fi-FI" smtClean="0"/>
              <a:t>5.3.2021</a:t>
            </a:fld>
            <a:endParaRPr lang="fi-FI"/>
          </a:p>
        </p:txBody>
      </p:sp>
      <p:sp>
        <p:nvSpPr>
          <p:cNvPr id="5" name="Footer Placeholder 4">
            <a:extLst>
              <a:ext uri="{FF2B5EF4-FFF2-40B4-BE49-F238E27FC236}">
                <a16:creationId xmlns:a16="http://schemas.microsoft.com/office/drawing/2014/main" id="{C1E67443-96A3-4113-8BA6-B5F73C2B83D8}"/>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C5D4E02F-239B-4231-B15A-A25DFF43D926}"/>
              </a:ext>
            </a:extLst>
          </p:cNvPr>
          <p:cNvSpPr>
            <a:spLocks noGrp="1"/>
          </p:cNvSpPr>
          <p:nvPr>
            <p:ph type="sldNum" sz="quarter" idx="12"/>
          </p:nvPr>
        </p:nvSpPr>
        <p:spPr/>
        <p:txBody>
          <a:bodyPr/>
          <a:lstStyle/>
          <a:p>
            <a:fld id="{78DED165-2B78-460B-99D4-1D5182D2E61B}" type="slidenum">
              <a:rPr lang="fi-FI" smtClean="0"/>
              <a:t>‹#›</a:t>
            </a:fld>
            <a:endParaRPr lang="fi-FI"/>
          </a:p>
        </p:txBody>
      </p:sp>
    </p:spTree>
    <p:extLst>
      <p:ext uri="{BB962C8B-B14F-4D97-AF65-F5344CB8AC3E}">
        <p14:creationId xmlns:p14="http://schemas.microsoft.com/office/powerpoint/2010/main" val="2980711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34774-AEAA-4509-A323-1EFF0B75665A}"/>
              </a:ext>
            </a:extLst>
          </p:cNvPr>
          <p:cNvSpPr>
            <a:spLocks noGrp="1"/>
          </p:cNvSpPr>
          <p:nvPr>
            <p:ph type="title"/>
          </p:nvPr>
        </p:nvSpPr>
        <p:spPr>
          <a:xfrm>
            <a:off x="730250" y="1884363"/>
            <a:ext cx="9221788" cy="3146425"/>
          </a:xfrm>
        </p:spPr>
        <p:txBody>
          <a:bodyPr anchor="b"/>
          <a:lstStyle>
            <a:lvl1pPr>
              <a:defRPr sz="6000"/>
            </a:lvl1pPr>
          </a:lstStyle>
          <a:p>
            <a:r>
              <a:rPr lang="en-US"/>
              <a:t>Click to edit Master title style</a:t>
            </a:r>
            <a:endParaRPr lang="fi-FI"/>
          </a:p>
        </p:txBody>
      </p:sp>
      <p:sp>
        <p:nvSpPr>
          <p:cNvPr id="3" name="Text Placeholder 2">
            <a:extLst>
              <a:ext uri="{FF2B5EF4-FFF2-40B4-BE49-F238E27FC236}">
                <a16:creationId xmlns:a16="http://schemas.microsoft.com/office/drawing/2014/main" id="{5CA98C4C-32BB-4036-8FCD-EC0CFFBFCBB4}"/>
              </a:ext>
            </a:extLst>
          </p:cNvPr>
          <p:cNvSpPr>
            <a:spLocks noGrp="1"/>
          </p:cNvSpPr>
          <p:nvPr>
            <p:ph type="body" idx="1"/>
          </p:nvPr>
        </p:nvSpPr>
        <p:spPr>
          <a:xfrm>
            <a:off x="730250" y="5059363"/>
            <a:ext cx="9221788" cy="1654175"/>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E093E644-18A7-4B4E-BCF6-D16114176209}"/>
              </a:ext>
            </a:extLst>
          </p:cNvPr>
          <p:cNvSpPr>
            <a:spLocks noGrp="1" noChangeArrowheads="1"/>
          </p:cNvSpPr>
          <p:nvPr>
            <p:ph type="dt" sz="half" idx="10"/>
          </p:nvPr>
        </p:nvSpPr>
        <p:spPr>
          <a:ln/>
        </p:spPr>
        <p:txBody>
          <a:bodyPr/>
          <a:lstStyle>
            <a:lvl1pPr>
              <a:defRPr/>
            </a:lvl1pPr>
          </a:lstStyle>
          <a:p>
            <a:pPr>
              <a:defRPr/>
            </a:pPr>
            <a:endParaRPr lang="fi-FI" altLang="fi-FI"/>
          </a:p>
        </p:txBody>
      </p:sp>
    </p:spTree>
    <p:extLst>
      <p:ext uri="{BB962C8B-B14F-4D97-AF65-F5344CB8AC3E}">
        <p14:creationId xmlns:p14="http://schemas.microsoft.com/office/powerpoint/2010/main" val="3420560440"/>
      </p:ext>
    </p:extLst>
  </p:cSld>
  <p:clrMapOvr>
    <a:masterClrMapping/>
  </p:clrMapOvr>
  <p:transition>
    <p:cover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0D406-3009-43CF-BDC3-699086B522C1}"/>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D0049840-A798-4D75-8FC3-DE3D54AC076C}"/>
              </a:ext>
            </a:extLst>
          </p:cNvPr>
          <p:cNvSpPr>
            <a:spLocks noGrp="1"/>
          </p:cNvSpPr>
          <p:nvPr>
            <p:ph sz="half" idx="1"/>
          </p:nvPr>
        </p:nvSpPr>
        <p:spPr>
          <a:xfrm>
            <a:off x="509588" y="1906588"/>
            <a:ext cx="4764087" cy="474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a:extLst>
              <a:ext uri="{FF2B5EF4-FFF2-40B4-BE49-F238E27FC236}">
                <a16:creationId xmlns:a16="http://schemas.microsoft.com/office/drawing/2014/main" id="{F1E758BF-C609-49AA-9A80-29EA2888A591}"/>
              </a:ext>
            </a:extLst>
          </p:cNvPr>
          <p:cNvSpPr>
            <a:spLocks noGrp="1"/>
          </p:cNvSpPr>
          <p:nvPr>
            <p:ph sz="half" idx="2"/>
          </p:nvPr>
        </p:nvSpPr>
        <p:spPr>
          <a:xfrm>
            <a:off x="5426075" y="1906588"/>
            <a:ext cx="4764088" cy="474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Rectangle 4">
            <a:extLst>
              <a:ext uri="{FF2B5EF4-FFF2-40B4-BE49-F238E27FC236}">
                <a16:creationId xmlns:a16="http://schemas.microsoft.com/office/drawing/2014/main" id="{C5EDA97E-3752-4EF2-87AB-239730E985D9}"/>
              </a:ext>
            </a:extLst>
          </p:cNvPr>
          <p:cNvSpPr>
            <a:spLocks noGrp="1" noChangeArrowheads="1"/>
          </p:cNvSpPr>
          <p:nvPr>
            <p:ph type="dt" sz="half" idx="10"/>
          </p:nvPr>
        </p:nvSpPr>
        <p:spPr>
          <a:ln/>
        </p:spPr>
        <p:txBody>
          <a:bodyPr/>
          <a:lstStyle>
            <a:lvl1pPr>
              <a:defRPr/>
            </a:lvl1pPr>
          </a:lstStyle>
          <a:p>
            <a:pPr>
              <a:defRPr/>
            </a:pPr>
            <a:endParaRPr lang="fi-FI" altLang="fi-FI"/>
          </a:p>
        </p:txBody>
      </p:sp>
    </p:spTree>
    <p:extLst>
      <p:ext uri="{BB962C8B-B14F-4D97-AF65-F5344CB8AC3E}">
        <p14:creationId xmlns:p14="http://schemas.microsoft.com/office/powerpoint/2010/main" val="1475881166"/>
      </p:ext>
    </p:extLst>
  </p:cSld>
  <p:clrMapOvr>
    <a:masterClrMapping/>
  </p:clrMapOvr>
  <p:transition>
    <p:cover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C0196-FCBC-4DE6-87A0-1E3944D8DA49}"/>
              </a:ext>
            </a:extLst>
          </p:cNvPr>
          <p:cNvSpPr>
            <a:spLocks noGrp="1"/>
          </p:cNvSpPr>
          <p:nvPr>
            <p:ph type="title"/>
          </p:nvPr>
        </p:nvSpPr>
        <p:spPr>
          <a:xfrm>
            <a:off x="736600" y="403225"/>
            <a:ext cx="9223375" cy="1460500"/>
          </a:xfrm>
        </p:spPr>
        <p:txBody>
          <a:bodyPr/>
          <a:lstStyle/>
          <a:p>
            <a:r>
              <a:rPr lang="en-US"/>
              <a:t>Click to edit Master title style</a:t>
            </a:r>
            <a:endParaRPr lang="fi-FI"/>
          </a:p>
        </p:txBody>
      </p:sp>
      <p:sp>
        <p:nvSpPr>
          <p:cNvPr id="3" name="Text Placeholder 2">
            <a:extLst>
              <a:ext uri="{FF2B5EF4-FFF2-40B4-BE49-F238E27FC236}">
                <a16:creationId xmlns:a16="http://schemas.microsoft.com/office/drawing/2014/main" id="{07B11EA5-0073-41B9-A33C-8E2D4E4CC286}"/>
              </a:ext>
            </a:extLst>
          </p:cNvPr>
          <p:cNvSpPr>
            <a:spLocks noGrp="1"/>
          </p:cNvSpPr>
          <p:nvPr>
            <p:ph type="body" idx="1"/>
          </p:nvPr>
        </p:nvSpPr>
        <p:spPr>
          <a:xfrm>
            <a:off x="736600" y="1854200"/>
            <a:ext cx="4524375"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B10199B-C573-4098-942F-FDEBC945ADB4}"/>
              </a:ext>
            </a:extLst>
          </p:cNvPr>
          <p:cNvSpPr>
            <a:spLocks noGrp="1"/>
          </p:cNvSpPr>
          <p:nvPr>
            <p:ph sz="half" idx="2"/>
          </p:nvPr>
        </p:nvSpPr>
        <p:spPr>
          <a:xfrm>
            <a:off x="736600" y="2762250"/>
            <a:ext cx="4524375" cy="40624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xt Placeholder 4">
            <a:extLst>
              <a:ext uri="{FF2B5EF4-FFF2-40B4-BE49-F238E27FC236}">
                <a16:creationId xmlns:a16="http://schemas.microsoft.com/office/drawing/2014/main" id="{774B7312-9F9D-408E-AB61-3CE672F03F5B}"/>
              </a:ext>
            </a:extLst>
          </p:cNvPr>
          <p:cNvSpPr>
            <a:spLocks noGrp="1"/>
          </p:cNvSpPr>
          <p:nvPr>
            <p:ph type="body" sz="quarter" idx="3"/>
          </p:nvPr>
        </p:nvSpPr>
        <p:spPr>
          <a:xfrm>
            <a:off x="5413375" y="1854200"/>
            <a:ext cx="4546600"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D7D2F2-7538-4B4A-82C7-EAC22E7AEFF5}"/>
              </a:ext>
            </a:extLst>
          </p:cNvPr>
          <p:cNvSpPr>
            <a:spLocks noGrp="1"/>
          </p:cNvSpPr>
          <p:nvPr>
            <p:ph sz="quarter" idx="4"/>
          </p:nvPr>
        </p:nvSpPr>
        <p:spPr>
          <a:xfrm>
            <a:off x="5413375" y="2762250"/>
            <a:ext cx="4546600" cy="40624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Rectangle 4">
            <a:extLst>
              <a:ext uri="{FF2B5EF4-FFF2-40B4-BE49-F238E27FC236}">
                <a16:creationId xmlns:a16="http://schemas.microsoft.com/office/drawing/2014/main" id="{35785D35-5EAA-412A-AE9D-4F5E9386C593}"/>
              </a:ext>
            </a:extLst>
          </p:cNvPr>
          <p:cNvSpPr>
            <a:spLocks noGrp="1" noChangeArrowheads="1"/>
          </p:cNvSpPr>
          <p:nvPr>
            <p:ph type="dt" sz="half" idx="10"/>
          </p:nvPr>
        </p:nvSpPr>
        <p:spPr>
          <a:ln/>
        </p:spPr>
        <p:txBody>
          <a:bodyPr/>
          <a:lstStyle>
            <a:lvl1pPr>
              <a:defRPr/>
            </a:lvl1pPr>
          </a:lstStyle>
          <a:p>
            <a:pPr>
              <a:defRPr/>
            </a:pPr>
            <a:endParaRPr lang="fi-FI" altLang="fi-FI"/>
          </a:p>
        </p:txBody>
      </p:sp>
    </p:spTree>
    <p:extLst>
      <p:ext uri="{BB962C8B-B14F-4D97-AF65-F5344CB8AC3E}">
        <p14:creationId xmlns:p14="http://schemas.microsoft.com/office/powerpoint/2010/main" val="1041810720"/>
      </p:ext>
    </p:extLst>
  </p:cSld>
  <p:clrMapOvr>
    <a:masterClrMapping/>
  </p:clrMapOvr>
  <p:transition>
    <p:cover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EE2F1-D510-45BE-84AE-FE8DA13D96D9}"/>
              </a:ext>
            </a:extLst>
          </p:cNvPr>
          <p:cNvSpPr>
            <a:spLocks noGrp="1"/>
          </p:cNvSpPr>
          <p:nvPr>
            <p:ph type="title"/>
          </p:nvPr>
        </p:nvSpPr>
        <p:spPr/>
        <p:txBody>
          <a:bodyPr/>
          <a:lstStyle/>
          <a:p>
            <a:r>
              <a:rPr lang="en-US"/>
              <a:t>Click to edit Master title style</a:t>
            </a:r>
            <a:endParaRPr lang="fi-FI"/>
          </a:p>
        </p:txBody>
      </p:sp>
      <p:sp>
        <p:nvSpPr>
          <p:cNvPr id="3" name="Rectangle 4">
            <a:extLst>
              <a:ext uri="{FF2B5EF4-FFF2-40B4-BE49-F238E27FC236}">
                <a16:creationId xmlns:a16="http://schemas.microsoft.com/office/drawing/2014/main" id="{6E39B46C-579F-461D-B9C6-5742D60BE4D9}"/>
              </a:ext>
            </a:extLst>
          </p:cNvPr>
          <p:cNvSpPr>
            <a:spLocks noGrp="1" noChangeArrowheads="1"/>
          </p:cNvSpPr>
          <p:nvPr>
            <p:ph type="dt" sz="half" idx="10"/>
          </p:nvPr>
        </p:nvSpPr>
        <p:spPr>
          <a:ln/>
        </p:spPr>
        <p:txBody>
          <a:bodyPr/>
          <a:lstStyle>
            <a:lvl1pPr>
              <a:defRPr/>
            </a:lvl1pPr>
          </a:lstStyle>
          <a:p>
            <a:pPr>
              <a:defRPr/>
            </a:pPr>
            <a:endParaRPr lang="fi-FI" altLang="fi-FI"/>
          </a:p>
        </p:txBody>
      </p:sp>
    </p:spTree>
    <p:extLst>
      <p:ext uri="{BB962C8B-B14F-4D97-AF65-F5344CB8AC3E}">
        <p14:creationId xmlns:p14="http://schemas.microsoft.com/office/powerpoint/2010/main" val="1387656209"/>
      </p:ext>
    </p:extLst>
  </p:cSld>
  <p:clrMapOvr>
    <a:masterClrMapping/>
  </p:clrMapOvr>
  <p:transition>
    <p:cover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5B4379A-FC0B-4190-A1EC-9444BA3924B0}"/>
              </a:ext>
            </a:extLst>
          </p:cNvPr>
          <p:cNvSpPr>
            <a:spLocks noGrp="1" noChangeArrowheads="1"/>
          </p:cNvSpPr>
          <p:nvPr>
            <p:ph type="dt" sz="half" idx="10"/>
          </p:nvPr>
        </p:nvSpPr>
        <p:spPr>
          <a:ln/>
        </p:spPr>
        <p:txBody>
          <a:bodyPr/>
          <a:lstStyle>
            <a:lvl1pPr>
              <a:defRPr/>
            </a:lvl1pPr>
          </a:lstStyle>
          <a:p>
            <a:pPr>
              <a:defRPr/>
            </a:pPr>
            <a:endParaRPr lang="fi-FI" altLang="fi-FI"/>
          </a:p>
        </p:txBody>
      </p:sp>
    </p:spTree>
    <p:extLst>
      <p:ext uri="{BB962C8B-B14F-4D97-AF65-F5344CB8AC3E}">
        <p14:creationId xmlns:p14="http://schemas.microsoft.com/office/powerpoint/2010/main" val="4293636838"/>
      </p:ext>
    </p:extLst>
  </p:cSld>
  <p:clrMapOvr>
    <a:masterClrMapping/>
  </p:clrMapOvr>
  <p:transition>
    <p:cover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BFE0F-25EA-4F3B-A892-9EEE011C733E}"/>
              </a:ext>
            </a:extLst>
          </p:cNvPr>
          <p:cNvSpPr>
            <a:spLocks noGrp="1"/>
          </p:cNvSpPr>
          <p:nvPr>
            <p:ph type="title"/>
          </p:nvPr>
        </p:nvSpPr>
        <p:spPr>
          <a:xfrm>
            <a:off x="736600" y="504825"/>
            <a:ext cx="3449638" cy="1763713"/>
          </a:xfrm>
        </p:spPr>
        <p:txBody>
          <a:bodyPr anchor="b"/>
          <a:lstStyle>
            <a:lvl1pPr>
              <a:defRPr sz="3200"/>
            </a:lvl1pPr>
          </a:lstStyle>
          <a:p>
            <a:r>
              <a:rPr lang="en-US"/>
              <a:t>Click to edit Master title style</a:t>
            </a:r>
            <a:endParaRPr lang="fi-FI"/>
          </a:p>
        </p:txBody>
      </p:sp>
      <p:sp>
        <p:nvSpPr>
          <p:cNvPr id="3" name="Content Placeholder 2">
            <a:extLst>
              <a:ext uri="{FF2B5EF4-FFF2-40B4-BE49-F238E27FC236}">
                <a16:creationId xmlns:a16="http://schemas.microsoft.com/office/drawing/2014/main" id="{0F029416-EFEA-4EB1-A213-D3BB87CF5721}"/>
              </a:ext>
            </a:extLst>
          </p:cNvPr>
          <p:cNvSpPr>
            <a:spLocks noGrp="1"/>
          </p:cNvSpPr>
          <p:nvPr>
            <p:ph idx="1"/>
          </p:nvPr>
        </p:nvSpPr>
        <p:spPr>
          <a:xfrm>
            <a:off x="4546600" y="1089025"/>
            <a:ext cx="5413375" cy="53736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Text Placeholder 3">
            <a:extLst>
              <a:ext uri="{FF2B5EF4-FFF2-40B4-BE49-F238E27FC236}">
                <a16:creationId xmlns:a16="http://schemas.microsoft.com/office/drawing/2014/main" id="{AEE7A00A-1A51-43E5-8BDB-2E8E50AC860F}"/>
              </a:ext>
            </a:extLst>
          </p:cNvPr>
          <p:cNvSpPr>
            <a:spLocks noGrp="1"/>
          </p:cNvSpPr>
          <p:nvPr>
            <p:ph type="body" sz="half" idx="2"/>
          </p:nvPr>
        </p:nvSpPr>
        <p:spPr>
          <a:xfrm>
            <a:off x="736600" y="2268538"/>
            <a:ext cx="3449638" cy="42021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0A8E5F12-3CBB-44D3-B60E-83CE01C1FDE9}"/>
              </a:ext>
            </a:extLst>
          </p:cNvPr>
          <p:cNvSpPr>
            <a:spLocks noGrp="1" noChangeArrowheads="1"/>
          </p:cNvSpPr>
          <p:nvPr>
            <p:ph type="dt" sz="half" idx="10"/>
          </p:nvPr>
        </p:nvSpPr>
        <p:spPr>
          <a:ln/>
        </p:spPr>
        <p:txBody>
          <a:bodyPr/>
          <a:lstStyle>
            <a:lvl1pPr>
              <a:defRPr/>
            </a:lvl1pPr>
          </a:lstStyle>
          <a:p>
            <a:pPr>
              <a:defRPr/>
            </a:pPr>
            <a:endParaRPr lang="fi-FI" altLang="fi-FI"/>
          </a:p>
        </p:txBody>
      </p:sp>
    </p:spTree>
    <p:extLst>
      <p:ext uri="{BB962C8B-B14F-4D97-AF65-F5344CB8AC3E}">
        <p14:creationId xmlns:p14="http://schemas.microsoft.com/office/powerpoint/2010/main" val="785365929"/>
      </p:ext>
    </p:extLst>
  </p:cSld>
  <p:clrMapOvr>
    <a:masterClrMapping/>
  </p:clrMapOvr>
  <p:transition>
    <p:cover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FC946-2867-4EBE-9C79-8C5FC3540734}"/>
              </a:ext>
            </a:extLst>
          </p:cNvPr>
          <p:cNvSpPr>
            <a:spLocks noGrp="1"/>
          </p:cNvSpPr>
          <p:nvPr>
            <p:ph type="title"/>
          </p:nvPr>
        </p:nvSpPr>
        <p:spPr>
          <a:xfrm>
            <a:off x="736600" y="504825"/>
            <a:ext cx="3449638" cy="1763713"/>
          </a:xfrm>
        </p:spPr>
        <p:txBody>
          <a:bodyPr anchor="b"/>
          <a:lstStyle>
            <a:lvl1pPr>
              <a:defRPr sz="3200"/>
            </a:lvl1pPr>
          </a:lstStyle>
          <a:p>
            <a:r>
              <a:rPr lang="en-US"/>
              <a:t>Click to edit Master title style</a:t>
            </a:r>
            <a:endParaRPr lang="fi-FI"/>
          </a:p>
        </p:txBody>
      </p:sp>
      <p:sp>
        <p:nvSpPr>
          <p:cNvPr id="3" name="Picture Placeholder 2">
            <a:extLst>
              <a:ext uri="{FF2B5EF4-FFF2-40B4-BE49-F238E27FC236}">
                <a16:creationId xmlns:a16="http://schemas.microsoft.com/office/drawing/2014/main" id="{4BE98E1A-21C1-43E9-9676-39539762C073}"/>
              </a:ext>
            </a:extLst>
          </p:cNvPr>
          <p:cNvSpPr>
            <a:spLocks noGrp="1"/>
          </p:cNvSpPr>
          <p:nvPr>
            <p:ph type="pic" idx="1"/>
          </p:nvPr>
        </p:nvSpPr>
        <p:spPr>
          <a:xfrm>
            <a:off x="4546600" y="1089025"/>
            <a:ext cx="5413375" cy="53736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a:p>
        </p:txBody>
      </p:sp>
      <p:sp>
        <p:nvSpPr>
          <p:cNvPr id="4" name="Text Placeholder 3">
            <a:extLst>
              <a:ext uri="{FF2B5EF4-FFF2-40B4-BE49-F238E27FC236}">
                <a16:creationId xmlns:a16="http://schemas.microsoft.com/office/drawing/2014/main" id="{3E0D3B4D-1FF3-4C80-9A07-131620EF1F6F}"/>
              </a:ext>
            </a:extLst>
          </p:cNvPr>
          <p:cNvSpPr>
            <a:spLocks noGrp="1"/>
          </p:cNvSpPr>
          <p:nvPr>
            <p:ph type="body" sz="half" idx="2"/>
          </p:nvPr>
        </p:nvSpPr>
        <p:spPr>
          <a:xfrm>
            <a:off x="736600" y="2268538"/>
            <a:ext cx="3449638" cy="42021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04FD8F1A-E63F-40A0-86E2-334F3999610F}"/>
              </a:ext>
            </a:extLst>
          </p:cNvPr>
          <p:cNvSpPr>
            <a:spLocks noGrp="1" noChangeArrowheads="1"/>
          </p:cNvSpPr>
          <p:nvPr>
            <p:ph type="dt" sz="half" idx="10"/>
          </p:nvPr>
        </p:nvSpPr>
        <p:spPr>
          <a:ln/>
        </p:spPr>
        <p:txBody>
          <a:bodyPr/>
          <a:lstStyle>
            <a:lvl1pPr>
              <a:defRPr/>
            </a:lvl1pPr>
          </a:lstStyle>
          <a:p>
            <a:pPr>
              <a:defRPr/>
            </a:pPr>
            <a:endParaRPr lang="fi-FI" altLang="fi-FI"/>
          </a:p>
        </p:txBody>
      </p:sp>
    </p:spTree>
    <p:extLst>
      <p:ext uri="{BB962C8B-B14F-4D97-AF65-F5344CB8AC3E}">
        <p14:creationId xmlns:p14="http://schemas.microsoft.com/office/powerpoint/2010/main" val="2781886092"/>
      </p:ext>
    </p:extLst>
  </p:cSld>
  <p:clrMapOvr>
    <a:masterClrMapping/>
  </p:clrMapOvr>
  <p:transition>
    <p:cover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7">
            <a:extLst>
              <a:ext uri="{FF2B5EF4-FFF2-40B4-BE49-F238E27FC236}">
                <a16:creationId xmlns:a16="http://schemas.microsoft.com/office/drawing/2014/main" id="{614F4435-252F-4FD4-ACAB-8CDC8CCCF7E9}"/>
              </a:ext>
            </a:extLst>
          </p:cNvPr>
          <p:cNvSpPr>
            <a:spLocks noChangeArrowheads="1"/>
          </p:cNvSpPr>
          <p:nvPr userDrawn="1"/>
        </p:nvSpPr>
        <p:spPr bwMode="auto">
          <a:xfrm>
            <a:off x="165100" y="6837363"/>
            <a:ext cx="10328275" cy="5334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500">
                <a:solidFill>
                  <a:schemeClr val="tx1"/>
                </a:solidFill>
                <a:latin typeface="Times New Roman" panose="02020603050405020304" pitchFamily="18" charset="0"/>
              </a:defRPr>
            </a:lvl1pPr>
            <a:lvl2pPr marL="742950" indent="-285750">
              <a:defRPr sz="2500">
                <a:solidFill>
                  <a:schemeClr val="tx1"/>
                </a:solidFill>
                <a:latin typeface="Times New Roman" panose="02020603050405020304" pitchFamily="18" charset="0"/>
              </a:defRPr>
            </a:lvl2pPr>
            <a:lvl3pPr marL="1143000" indent="-228600">
              <a:defRPr sz="2500">
                <a:solidFill>
                  <a:schemeClr val="tx1"/>
                </a:solidFill>
                <a:latin typeface="Times New Roman" panose="02020603050405020304" pitchFamily="18" charset="0"/>
              </a:defRPr>
            </a:lvl3pPr>
            <a:lvl4pPr marL="1600200" indent="-228600">
              <a:defRPr sz="2500">
                <a:solidFill>
                  <a:schemeClr val="tx1"/>
                </a:solidFill>
                <a:latin typeface="Times New Roman" panose="02020603050405020304" pitchFamily="18" charset="0"/>
              </a:defRPr>
            </a:lvl4pPr>
            <a:lvl5pPr marL="2057400" indent="-228600">
              <a:defRPr sz="2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500">
                <a:solidFill>
                  <a:schemeClr val="tx1"/>
                </a:solidFill>
                <a:latin typeface="Times New Roman" panose="02020603050405020304" pitchFamily="18" charset="0"/>
              </a:defRPr>
            </a:lvl9pPr>
          </a:lstStyle>
          <a:p>
            <a:pPr eaLnBrk="1" hangingPunct="1"/>
            <a:endParaRPr lang="fi-FI" altLang="fi-FI"/>
          </a:p>
        </p:txBody>
      </p:sp>
      <p:sp>
        <p:nvSpPr>
          <p:cNvPr id="1027" name="Rectangle 2">
            <a:extLst>
              <a:ext uri="{FF2B5EF4-FFF2-40B4-BE49-F238E27FC236}">
                <a16:creationId xmlns:a16="http://schemas.microsoft.com/office/drawing/2014/main" id="{EA91DC44-7F38-4F07-9A03-EC0DB5B1F921}"/>
              </a:ext>
            </a:extLst>
          </p:cNvPr>
          <p:cNvSpPr>
            <a:spLocks noGrp="1" noChangeArrowheads="1"/>
          </p:cNvSpPr>
          <p:nvPr>
            <p:ph type="title"/>
          </p:nvPr>
        </p:nvSpPr>
        <p:spPr bwMode="auto">
          <a:xfrm>
            <a:off x="552450" y="230188"/>
            <a:ext cx="770572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fi-FI" altLang="fi-FI"/>
              <a:t>Click to edit Master title style</a:t>
            </a:r>
          </a:p>
        </p:txBody>
      </p:sp>
      <p:sp>
        <p:nvSpPr>
          <p:cNvPr id="1028" name="Rectangle 3">
            <a:extLst>
              <a:ext uri="{FF2B5EF4-FFF2-40B4-BE49-F238E27FC236}">
                <a16:creationId xmlns:a16="http://schemas.microsoft.com/office/drawing/2014/main" id="{CF10759F-91C1-4C1C-B4B7-F8EDC72C08D5}"/>
              </a:ext>
            </a:extLst>
          </p:cNvPr>
          <p:cNvSpPr>
            <a:spLocks noGrp="1" noChangeArrowheads="1"/>
          </p:cNvSpPr>
          <p:nvPr>
            <p:ph type="body" idx="1"/>
          </p:nvPr>
        </p:nvSpPr>
        <p:spPr bwMode="auto">
          <a:xfrm>
            <a:off x="509588" y="1906588"/>
            <a:ext cx="9680575" cy="474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073" tIns="52035" rIns="104073" bIns="52035" numCol="1" anchor="t" anchorCtr="0" compatLnSpc="1">
            <a:prstTxWarp prst="textNoShape">
              <a:avLst/>
            </a:prstTxWarp>
          </a:bodyPr>
          <a:lstStyle/>
          <a:p>
            <a:pPr lvl="0"/>
            <a:r>
              <a:rPr lang="fi-FI" altLang="fi-FI"/>
              <a:t>Click to edit Master text styles</a:t>
            </a:r>
          </a:p>
          <a:p>
            <a:pPr lvl="1"/>
            <a:r>
              <a:rPr lang="fi-FI" altLang="fi-FI"/>
              <a:t>Second level</a:t>
            </a:r>
          </a:p>
          <a:p>
            <a:pPr lvl="2"/>
            <a:r>
              <a:rPr lang="fi-FI" altLang="fi-FI"/>
              <a:t>Third level</a:t>
            </a:r>
          </a:p>
          <a:p>
            <a:pPr lvl="3"/>
            <a:r>
              <a:rPr lang="fi-FI" altLang="fi-FI"/>
              <a:t>Fourth level</a:t>
            </a:r>
          </a:p>
          <a:p>
            <a:pPr lvl="4"/>
            <a:r>
              <a:rPr lang="fi-FI" altLang="fi-FI"/>
              <a:t>Fifth level</a:t>
            </a:r>
          </a:p>
        </p:txBody>
      </p:sp>
      <p:sp>
        <p:nvSpPr>
          <p:cNvPr id="2" name="Rectangle 4">
            <a:extLst>
              <a:ext uri="{FF2B5EF4-FFF2-40B4-BE49-F238E27FC236}">
                <a16:creationId xmlns:a16="http://schemas.microsoft.com/office/drawing/2014/main" id="{9A258637-8AFC-45E8-A9BE-FBF1B061E78C}"/>
              </a:ext>
            </a:extLst>
          </p:cNvPr>
          <p:cNvSpPr>
            <a:spLocks noGrp="1" noChangeArrowheads="1"/>
          </p:cNvSpPr>
          <p:nvPr>
            <p:ph type="dt" sz="half" idx="2"/>
          </p:nvPr>
        </p:nvSpPr>
        <p:spPr bwMode="auto">
          <a:xfrm>
            <a:off x="5526088" y="7007225"/>
            <a:ext cx="2227262"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073" tIns="52035" rIns="104073" bIns="52035" numCol="1" anchor="t" anchorCtr="0" compatLnSpc="1">
            <a:prstTxWarp prst="textNoShape">
              <a:avLst/>
            </a:prstTxWarp>
          </a:bodyPr>
          <a:lstStyle>
            <a:lvl1pPr defTabSz="1041400" eaLnBrk="1" hangingPunct="1">
              <a:defRPr sz="1100" dirty="0">
                <a:solidFill>
                  <a:schemeClr val="bg1"/>
                </a:solidFill>
                <a:latin typeface="+mn-lt"/>
              </a:defRPr>
            </a:lvl1pPr>
          </a:lstStyle>
          <a:p>
            <a:pPr>
              <a:defRPr/>
            </a:pPr>
            <a:endParaRPr lang="fi-FI" altLang="fi-FI"/>
          </a:p>
        </p:txBody>
      </p:sp>
      <p:pic>
        <p:nvPicPr>
          <p:cNvPr id="1030" name="Picture 11" descr="PR_pun">
            <a:extLst>
              <a:ext uri="{FF2B5EF4-FFF2-40B4-BE49-F238E27FC236}">
                <a16:creationId xmlns:a16="http://schemas.microsoft.com/office/drawing/2014/main" id="{CF933F6B-3892-4611-B98D-4328CDF58034}"/>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743950" y="533400"/>
            <a:ext cx="1749425"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1" r:id="rId1"/>
    <p:sldLayoutId id="2147483672"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3" r:id="rId12"/>
  </p:sldLayoutIdLst>
  <p:transition>
    <p:cover dir="r"/>
  </p:transition>
  <p:txStyles>
    <p:titleStyle>
      <a:lvl1pPr algn="l" defTabSz="1041400" rtl="0" eaLnBrk="0" fontAlgn="base" hangingPunct="0">
        <a:spcBef>
          <a:spcPct val="0"/>
        </a:spcBef>
        <a:spcAft>
          <a:spcPct val="0"/>
        </a:spcAft>
        <a:defRPr sz="3200" kern="1200">
          <a:solidFill>
            <a:schemeClr val="tx2"/>
          </a:solidFill>
          <a:latin typeface="+mj-lt"/>
          <a:ea typeface="+mj-ea"/>
          <a:cs typeface="+mj-cs"/>
        </a:defRPr>
      </a:lvl1pPr>
      <a:lvl2pPr algn="l" defTabSz="1041400" rtl="0" eaLnBrk="0" fontAlgn="base" hangingPunct="0">
        <a:spcBef>
          <a:spcPct val="0"/>
        </a:spcBef>
        <a:spcAft>
          <a:spcPct val="0"/>
        </a:spcAft>
        <a:defRPr sz="3200">
          <a:solidFill>
            <a:schemeClr val="tx2"/>
          </a:solidFill>
          <a:latin typeface="Verdana" panose="020B0604030504040204" pitchFamily="34" charset="0"/>
        </a:defRPr>
      </a:lvl2pPr>
      <a:lvl3pPr algn="l" defTabSz="1041400" rtl="0" eaLnBrk="0" fontAlgn="base" hangingPunct="0">
        <a:spcBef>
          <a:spcPct val="0"/>
        </a:spcBef>
        <a:spcAft>
          <a:spcPct val="0"/>
        </a:spcAft>
        <a:defRPr sz="3200">
          <a:solidFill>
            <a:schemeClr val="tx2"/>
          </a:solidFill>
          <a:latin typeface="Verdana" panose="020B0604030504040204" pitchFamily="34" charset="0"/>
        </a:defRPr>
      </a:lvl3pPr>
      <a:lvl4pPr algn="l" defTabSz="1041400" rtl="0" eaLnBrk="0" fontAlgn="base" hangingPunct="0">
        <a:spcBef>
          <a:spcPct val="0"/>
        </a:spcBef>
        <a:spcAft>
          <a:spcPct val="0"/>
        </a:spcAft>
        <a:defRPr sz="3200">
          <a:solidFill>
            <a:schemeClr val="tx2"/>
          </a:solidFill>
          <a:latin typeface="Verdana" panose="020B0604030504040204" pitchFamily="34" charset="0"/>
        </a:defRPr>
      </a:lvl4pPr>
      <a:lvl5pPr algn="l" defTabSz="1041400" rtl="0" eaLnBrk="0" fontAlgn="base" hangingPunct="0">
        <a:spcBef>
          <a:spcPct val="0"/>
        </a:spcBef>
        <a:spcAft>
          <a:spcPct val="0"/>
        </a:spcAft>
        <a:defRPr sz="3200">
          <a:solidFill>
            <a:schemeClr val="tx2"/>
          </a:solidFill>
          <a:latin typeface="Verdana" panose="020B0604030504040204" pitchFamily="34" charset="0"/>
        </a:defRPr>
      </a:lvl5pPr>
      <a:lvl6pPr marL="457200" algn="l" defTabSz="1041400" rtl="0" fontAlgn="base">
        <a:spcBef>
          <a:spcPct val="0"/>
        </a:spcBef>
        <a:spcAft>
          <a:spcPct val="0"/>
        </a:spcAft>
        <a:defRPr sz="3200">
          <a:solidFill>
            <a:schemeClr val="tx2"/>
          </a:solidFill>
          <a:latin typeface="Verdana" panose="020B0604030504040204" pitchFamily="34" charset="0"/>
        </a:defRPr>
      </a:lvl6pPr>
      <a:lvl7pPr marL="914400" algn="l" defTabSz="1041400" rtl="0" fontAlgn="base">
        <a:spcBef>
          <a:spcPct val="0"/>
        </a:spcBef>
        <a:spcAft>
          <a:spcPct val="0"/>
        </a:spcAft>
        <a:defRPr sz="3200">
          <a:solidFill>
            <a:schemeClr val="tx2"/>
          </a:solidFill>
          <a:latin typeface="Verdana" panose="020B0604030504040204" pitchFamily="34" charset="0"/>
        </a:defRPr>
      </a:lvl7pPr>
      <a:lvl8pPr marL="1371600" algn="l" defTabSz="1041400" rtl="0" fontAlgn="base">
        <a:spcBef>
          <a:spcPct val="0"/>
        </a:spcBef>
        <a:spcAft>
          <a:spcPct val="0"/>
        </a:spcAft>
        <a:defRPr sz="3200">
          <a:solidFill>
            <a:schemeClr val="tx2"/>
          </a:solidFill>
          <a:latin typeface="Verdana" panose="020B0604030504040204" pitchFamily="34" charset="0"/>
        </a:defRPr>
      </a:lvl8pPr>
      <a:lvl9pPr marL="1828800" algn="l" defTabSz="1041400" rtl="0" fontAlgn="base">
        <a:spcBef>
          <a:spcPct val="0"/>
        </a:spcBef>
        <a:spcAft>
          <a:spcPct val="0"/>
        </a:spcAft>
        <a:defRPr sz="3200">
          <a:solidFill>
            <a:schemeClr val="tx2"/>
          </a:solidFill>
          <a:latin typeface="Verdana" panose="020B0604030504040204" pitchFamily="34" charset="0"/>
        </a:defRPr>
      </a:lvl9pPr>
    </p:titleStyle>
    <p:bodyStyle>
      <a:lvl1pPr marL="388938" indent="-388938" algn="l" defTabSz="1041400" rtl="0" eaLnBrk="0" fontAlgn="base" hangingPunct="0">
        <a:spcBef>
          <a:spcPct val="20000"/>
        </a:spcBef>
        <a:spcAft>
          <a:spcPct val="0"/>
        </a:spcAft>
        <a:buClr>
          <a:schemeClr val="accent2"/>
        </a:buClr>
        <a:buFont typeface="Times" panose="02020603050405020304" pitchFamily="18" charset="0"/>
        <a:buChar char="•"/>
        <a:defRPr sz="2800" kern="1200">
          <a:solidFill>
            <a:schemeClr val="tx1"/>
          </a:solidFill>
          <a:latin typeface="+mn-lt"/>
          <a:ea typeface="+mn-ea"/>
          <a:cs typeface="+mn-cs"/>
        </a:defRPr>
      </a:lvl1pPr>
      <a:lvl2pPr marL="847725" indent="-328613" algn="l" defTabSz="1041400" rtl="0" eaLnBrk="0" fontAlgn="base" hangingPunct="0">
        <a:spcBef>
          <a:spcPct val="20000"/>
        </a:spcBef>
        <a:spcAft>
          <a:spcPct val="0"/>
        </a:spcAft>
        <a:buClr>
          <a:schemeClr val="accent2"/>
        </a:buClr>
        <a:buFont typeface="Times" panose="02020603050405020304" pitchFamily="18" charset="0"/>
        <a:buChar char="•"/>
        <a:defRPr sz="2400" kern="1200">
          <a:solidFill>
            <a:schemeClr val="tx1"/>
          </a:solidFill>
          <a:latin typeface="+mn-lt"/>
          <a:ea typeface="+mn-ea"/>
          <a:cs typeface="+mn-cs"/>
        </a:defRPr>
      </a:lvl2pPr>
      <a:lvl3pPr marL="1301750" indent="-260350" algn="l" defTabSz="1041400" rtl="0" eaLnBrk="0" fontAlgn="base" hangingPunct="0">
        <a:spcBef>
          <a:spcPct val="20000"/>
        </a:spcBef>
        <a:spcAft>
          <a:spcPct val="0"/>
        </a:spcAft>
        <a:buClr>
          <a:schemeClr val="accent2"/>
        </a:buClr>
        <a:buFont typeface="Times" panose="02020603050405020304" pitchFamily="18" charset="0"/>
        <a:buChar char="•"/>
        <a:defRPr sz="2000" kern="1200">
          <a:solidFill>
            <a:schemeClr val="tx1"/>
          </a:solidFill>
          <a:latin typeface="+mn-lt"/>
          <a:ea typeface="+mn-ea"/>
          <a:cs typeface="+mn-cs"/>
        </a:defRPr>
      </a:lvl3pPr>
      <a:lvl4pPr marL="1820863" indent="-260350" algn="l" defTabSz="1041400" rtl="0" eaLnBrk="0" fontAlgn="base" hangingPunct="0">
        <a:spcBef>
          <a:spcPct val="20000"/>
        </a:spcBef>
        <a:spcAft>
          <a:spcPct val="0"/>
        </a:spcAft>
        <a:buClr>
          <a:schemeClr val="accent2"/>
        </a:buClr>
        <a:buFont typeface="Times" panose="02020603050405020304" pitchFamily="18" charset="0"/>
        <a:buChar char="•"/>
        <a:defRPr sz="1600" kern="1200">
          <a:solidFill>
            <a:schemeClr val="tx1"/>
          </a:solidFill>
          <a:latin typeface="+mn-lt"/>
          <a:ea typeface="+mn-ea"/>
          <a:cs typeface="+mn-cs"/>
        </a:defRPr>
      </a:lvl4pPr>
      <a:lvl5pPr marL="2343150" indent="-260350" algn="l" defTabSz="1041400" rtl="0" eaLnBrk="0" fontAlgn="base" hangingPunct="0">
        <a:spcBef>
          <a:spcPct val="20000"/>
        </a:spcBef>
        <a:spcAft>
          <a:spcPct val="0"/>
        </a:spcAft>
        <a:buClr>
          <a:schemeClr val="accent2"/>
        </a:buClr>
        <a:buFont typeface="Times" panose="02020603050405020304" pitchFamily="18"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C06D63-819B-460A-96F3-5D8D807B0F21}"/>
              </a:ext>
            </a:extLst>
          </p:cNvPr>
          <p:cNvSpPr>
            <a:spLocks noGrp="1"/>
          </p:cNvSpPr>
          <p:nvPr>
            <p:ph type="title"/>
          </p:nvPr>
        </p:nvSpPr>
        <p:spPr>
          <a:xfrm>
            <a:off x="735013" y="403225"/>
            <a:ext cx="9223375" cy="1460500"/>
          </a:xfrm>
          <a:prstGeom prst="rect">
            <a:avLst/>
          </a:prstGeom>
        </p:spPr>
        <p:txBody>
          <a:bodyPr vert="horz" lIns="91440" tIns="45720" rIns="91440" bIns="45720" rtlCol="0" anchor="ctr">
            <a:normAutofit/>
          </a:bodyPr>
          <a:lstStyle/>
          <a:p>
            <a:r>
              <a:rPr lang="en-US"/>
              <a:t>Click to edit Master title style</a:t>
            </a:r>
            <a:endParaRPr lang="fi-FI"/>
          </a:p>
        </p:txBody>
      </p:sp>
      <p:sp>
        <p:nvSpPr>
          <p:cNvPr id="3" name="Text Placeholder 2">
            <a:extLst>
              <a:ext uri="{FF2B5EF4-FFF2-40B4-BE49-F238E27FC236}">
                <a16:creationId xmlns:a16="http://schemas.microsoft.com/office/drawing/2014/main" id="{5A3FD4E8-BD50-4D30-AD6A-9FD1BB494214}"/>
              </a:ext>
            </a:extLst>
          </p:cNvPr>
          <p:cNvSpPr>
            <a:spLocks noGrp="1"/>
          </p:cNvSpPr>
          <p:nvPr>
            <p:ph type="body" idx="1"/>
          </p:nvPr>
        </p:nvSpPr>
        <p:spPr>
          <a:xfrm>
            <a:off x="735013" y="2012950"/>
            <a:ext cx="9223375" cy="47974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17F6F73D-29A1-49FC-94E3-32132675378C}"/>
              </a:ext>
            </a:extLst>
          </p:cNvPr>
          <p:cNvSpPr>
            <a:spLocks noGrp="1"/>
          </p:cNvSpPr>
          <p:nvPr>
            <p:ph type="dt" sz="half" idx="2"/>
          </p:nvPr>
        </p:nvSpPr>
        <p:spPr>
          <a:xfrm>
            <a:off x="735013" y="7008813"/>
            <a:ext cx="2406650" cy="401637"/>
          </a:xfrm>
          <a:prstGeom prst="rect">
            <a:avLst/>
          </a:prstGeom>
        </p:spPr>
        <p:txBody>
          <a:bodyPr vert="horz" lIns="91440" tIns="45720" rIns="91440" bIns="45720" rtlCol="0" anchor="ctr"/>
          <a:lstStyle>
            <a:lvl1pPr algn="l">
              <a:defRPr sz="1200">
                <a:solidFill>
                  <a:schemeClr val="tx1">
                    <a:tint val="75000"/>
                  </a:schemeClr>
                </a:solidFill>
              </a:defRPr>
            </a:lvl1pPr>
          </a:lstStyle>
          <a:p>
            <a:fld id="{52C38DF2-B369-4C0C-8071-AD11FCCC675F}" type="datetimeFigureOut">
              <a:rPr lang="fi-FI" smtClean="0"/>
              <a:t>5.3.2021</a:t>
            </a:fld>
            <a:endParaRPr lang="fi-FI"/>
          </a:p>
        </p:txBody>
      </p:sp>
      <p:sp>
        <p:nvSpPr>
          <p:cNvPr id="5" name="Footer Placeholder 4">
            <a:extLst>
              <a:ext uri="{FF2B5EF4-FFF2-40B4-BE49-F238E27FC236}">
                <a16:creationId xmlns:a16="http://schemas.microsoft.com/office/drawing/2014/main" id="{38305822-F79C-4DDE-9489-D36AA981B59D}"/>
              </a:ext>
            </a:extLst>
          </p:cNvPr>
          <p:cNvSpPr>
            <a:spLocks noGrp="1"/>
          </p:cNvSpPr>
          <p:nvPr>
            <p:ph type="ftr" sz="quarter" idx="3"/>
          </p:nvPr>
        </p:nvSpPr>
        <p:spPr>
          <a:xfrm>
            <a:off x="3541713" y="7008813"/>
            <a:ext cx="3609975" cy="401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Slide Number Placeholder 5">
            <a:extLst>
              <a:ext uri="{FF2B5EF4-FFF2-40B4-BE49-F238E27FC236}">
                <a16:creationId xmlns:a16="http://schemas.microsoft.com/office/drawing/2014/main" id="{220FED6D-F373-4CD4-91F3-010EBE49E1B7}"/>
              </a:ext>
            </a:extLst>
          </p:cNvPr>
          <p:cNvSpPr>
            <a:spLocks noGrp="1"/>
          </p:cNvSpPr>
          <p:nvPr>
            <p:ph type="sldNum" sz="quarter" idx="4"/>
          </p:nvPr>
        </p:nvSpPr>
        <p:spPr>
          <a:xfrm>
            <a:off x="7551738" y="7008813"/>
            <a:ext cx="2406650" cy="401637"/>
          </a:xfrm>
          <a:prstGeom prst="rect">
            <a:avLst/>
          </a:prstGeom>
        </p:spPr>
        <p:txBody>
          <a:bodyPr vert="horz" lIns="91440" tIns="45720" rIns="91440" bIns="45720" rtlCol="0" anchor="ctr"/>
          <a:lstStyle>
            <a:lvl1pPr algn="r">
              <a:defRPr sz="1200">
                <a:solidFill>
                  <a:schemeClr val="tx1">
                    <a:tint val="75000"/>
                  </a:schemeClr>
                </a:solidFill>
              </a:defRPr>
            </a:lvl1pPr>
          </a:lstStyle>
          <a:p>
            <a:fld id="{78DED165-2B78-460B-99D4-1D5182D2E61B}" type="slidenum">
              <a:rPr lang="fi-FI" smtClean="0"/>
              <a:t>‹#›</a:t>
            </a:fld>
            <a:endParaRPr lang="fi-FI"/>
          </a:p>
        </p:txBody>
      </p:sp>
    </p:spTree>
    <p:extLst>
      <p:ext uri="{BB962C8B-B14F-4D97-AF65-F5344CB8AC3E}">
        <p14:creationId xmlns:p14="http://schemas.microsoft.com/office/powerpoint/2010/main" val="65915484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9.xml"/><Relationship Id="rId5" Type="http://schemas.openxmlformats.org/officeDocument/2006/relationships/image" Target="../media/image7.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ideo" Target="https://www.youtube.com/embed/shlmc_JM20I?feature=oembed" TargetMode="Externa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fQcEQOtqOwQ?feature=oembed" TargetMode="Externa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9.xml"/><Relationship Id="rId5" Type="http://schemas.openxmlformats.org/officeDocument/2006/relationships/image" Target="../media/image7.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BA52E61-4ED2-450F-BDF5-07FED1488B0A}"/>
              </a:ext>
            </a:extLst>
          </p:cNvPr>
          <p:cNvPicPr>
            <a:picLocks noChangeAspect="1"/>
          </p:cNvPicPr>
          <p:nvPr/>
        </p:nvPicPr>
        <p:blipFill rotWithShape="1">
          <a:blip r:embed="rId3"/>
          <a:srcRect l="1671" t="12092" r="1908" b="-2774"/>
          <a:stretch/>
        </p:blipFill>
        <p:spPr>
          <a:xfrm>
            <a:off x="178676" y="1513490"/>
            <a:ext cx="10310648" cy="5423338"/>
          </a:xfrm>
          <a:prstGeom prst="rect">
            <a:avLst/>
          </a:prstGeom>
        </p:spPr>
      </p:pic>
      <p:sp>
        <p:nvSpPr>
          <p:cNvPr id="4" name="TextBox 3">
            <a:extLst>
              <a:ext uri="{FF2B5EF4-FFF2-40B4-BE49-F238E27FC236}">
                <a16:creationId xmlns:a16="http://schemas.microsoft.com/office/drawing/2014/main" id="{F05EB767-800E-49D1-B3A5-A3647C86326E}"/>
              </a:ext>
            </a:extLst>
          </p:cNvPr>
          <p:cNvSpPr txBox="1"/>
          <p:nvPr/>
        </p:nvSpPr>
        <p:spPr>
          <a:xfrm>
            <a:off x="1026959" y="2575034"/>
            <a:ext cx="8373959" cy="830997"/>
          </a:xfrm>
          <a:prstGeom prst="rect">
            <a:avLst/>
          </a:prstGeom>
          <a:noFill/>
        </p:spPr>
        <p:txBody>
          <a:bodyPr wrap="none" rtlCol="0">
            <a:spAutoFit/>
          </a:bodyPr>
          <a:lstStyle/>
          <a:p>
            <a:r>
              <a:rPr lang="fi-FI" sz="4800">
                <a:solidFill>
                  <a:srgbClr val="FFFFFF"/>
                </a:solidFill>
                <a:latin typeface="+mj-lt"/>
              </a:rPr>
              <a:t>Yhdessä rasismia vastaan!</a:t>
            </a:r>
          </a:p>
        </p:txBody>
      </p:sp>
    </p:spTree>
    <p:extLst>
      <p:ext uri="{BB962C8B-B14F-4D97-AF65-F5344CB8AC3E}">
        <p14:creationId xmlns:p14="http://schemas.microsoft.com/office/powerpoint/2010/main" val="16851214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B586C-F729-4312-960F-FDE84092F17C}"/>
              </a:ext>
            </a:extLst>
          </p:cNvPr>
          <p:cNvSpPr>
            <a:spLocks noGrp="1"/>
          </p:cNvSpPr>
          <p:nvPr>
            <p:ph type="title"/>
          </p:nvPr>
        </p:nvSpPr>
        <p:spPr/>
        <p:txBody>
          <a:bodyPr/>
          <a:lstStyle/>
          <a:p>
            <a:r>
              <a:rPr lang="fi-FI" b="1"/>
              <a:t>Etuoikeuksia…</a:t>
            </a:r>
          </a:p>
        </p:txBody>
      </p:sp>
      <p:sp>
        <p:nvSpPr>
          <p:cNvPr id="3" name="Content Placeholder 2">
            <a:extLst>
              <a:ext uri="{FF2B5EF4-FFF2-40B4-BE49-F238E27FC236}">
                <a16:creationId xmlns:a16="http://schemas.microsoft.com/office/drawing/2014/main" id="{DF2E6262-F6F7-4DBF-A58A-D409FCC4B0CD}"/>
              </a:ext>
            </a:extLst>
          </p:cNvPr>
          <p:cNvSpPr>
            <a:spLocks noGrp="1"/>
          </p:cNvSpPr>
          <p:nvPr>
            <p:ph idx="1"/>
          </p:nvPr>
        </p:nvSpPr>
        <p:spPr/>
        <p:txBody>
          <a:bodyPr/>
          <a:lstStyle/>
          <a:p>
            <a:pPr marL="388620" indent="-388620"/>
            <a:r>
              <a:rPr lang="fi-FI"/>
              <a:t>Sinunlaisiasi ihmisiä on oppikirjojen teksteissä ja kuvissa.</a:t>
            </a:r>
            <a:endParaRPr lang="en-US"/>
          </a:p>
          <a:p>
            <a:pPr marL="388620" indent="-388620"/>
            <a:r>
              <a:rPr lang="fi-FI"/>
              <a:t>Sinunlaisiasi ihmisiä on tärkeissä tehtävissä, esimerkiksi opettajina, poliitikkoina tai johtajina.</a:t>
            </a:r>
            <a:endParaRPr lang="fi-FI">
              <a:ea typeface="Verdana"/>
            </a:endParaRPr>
          </a:p>
          <a:p>
            <a:pPr marL="388620" indent="-388620"/>
            <a:r>
              <a:rPr lang="fi-FI"/>
              <a:t>Voit käyttää äidinkieltäsi koulussa, harrastuksissa, lääkärissä, kirjastossa ja muissa palveluissa.</a:t>
            </a:r>
            <a:endParaRPr lang="fi-FI">
              <a:ea typeface="Verdana"/>
            </a:endParaRPr>
          </a:p>
          <a:p>
            <a:pPr marL="388620" indent="-388620"/>
            <a:r>
              <a:rPr lang="fi-FI"/>
              <a:t>Sinua pidetään ulkonäkösi perusteella suomalaisena</a:t>
            </a:r>
            <a:endParaRPr lang="fi-FI">
              <a:ea typeface="Verdana"/>
            </a:endParaRPr>
          </a:p>
          <a:p>
            <a:pPr marL="388620" indent="-388620"/>
            <a:r>
              <a:rPr lang="fi-FI"/>
              <a:t>Sinua ei syrjitä ihonvärisi takia.</a:t>
            </a:r>
            <a:endParaRPr lang="fi-FI">
              <a:ea typeface="Verdana"/>
            </a:endParaRPr>
          </a:p>
        </p:txBody>
      </p:sp>
    </p:spTree>
    <p:extLst>
      <p:ext uri="{BB962C8B-B14F-4D97-AF65-F5344CB8AC3E}">
        <p14:creationId xmlns:p14="http://schemas.microsoft.com/office/powerpoint/2010/main" val="9261463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12481"/>
            <a:ext cx="10802878" cy="7586223"/>
          </a:xfrm>
          <a:prstGeom prst="rect">
            <a:avLst/>
          </a:prstGeom>
          <a:solidFill>
            <a:srgbClr val="CC0000"/>
          </a:solidFill>
        </p:spPr>
        <p:txBody>
          <a:bodyPr/>
          <a:lstStyle/>
          <a:p>
            <a:endParaRPr lang="fi-FI">
              <a:solidFill>
                <a:srgbClr val="CC0000"/>
              </a:solidFill>
            </a:endParaRPr>
          </a:p>
        </p:txBody>
      </p:sp>
      <p:grpSp>
        <p:nvGrpSpPr>
          <p:cNvPr id="3" name="Group 3"/>
          <p:cNvGrpSpPr/>
          <p:nvPr/>
        </p:nvGrpSpPr>
        <p:grpSpPr>
          <a:xfrm>
            <a:off x="5838725" y="2904266"/>
            <a:ext cx="4253172" cy="1771936"/>
            <a:chOff x="0" y="66675"/>
            <a:chExt cx="9698444" cy="4040518"/>
          </a:xfrm>
        </p:grpSpPr>
        <p:sp>
          <p:nvSpPr>
            <p:cNvPr id="4" name="TextBox 4"/>
            <p:cNvSpPr txBox="1"/>
            <p:nvPr/>
          </p:nvSpPr>
          <p:spPr>
            <a:xfrm>
              <a:off x="0" y="66675"/>
              <a:ext cx="9698444" cy="1403636"/>
            </a:xfrm>
            <a:prstGeom prst="rect">
              <a:avLst/>
            </a:prstGeom>
          </p:spPr>
          <p:txBody>
            <a:bodyPr wrap="square" lIns="0" tIns="0" rIns="0" bIns="0" rtlCol="0" anchor="t">
              <a:spAutoFit/>
            </a:bodyPr>
            <a:lstStyle/>
            <a:p>
              <a:pPr algn="r">
                <a:lnSpc>
                  <a:spcPts val="4824"/>
                </a:lnSpc>
              </a:pPr>
              <a:endParaRPr lang="en-US" sz="4800" b="1">
                <a:solidFill>
                  <a:srgbClr val="CC0000"/>
                </a:solidFill>
                <a:latin typeface="Poppins Bold Bold"/>
              </a:endParaRPr>
            </a:p>
          </p:txBody>
        </p:sp>
        <p:sp>
          <p:nvSpPr>
            <p:cNvPr id="5" name="TextBox 5"/>
            <p:cNvSpPr txBox="1"/>
            <p:nvPr/>
          </p:nvSpPr>
          <p:spPr>
            <a:xfrm>
              <a:off x="0" y="3568401"/>
              <a:ext cx="9698444" cy="538792"/>
            </a:xfrm>
            <a:prstGeom prst="rect">
              <a:avLst/>
            </a:prstGeom>
          </p:spPr>
          <p:txBody>
            <a:bodyPr lIns="0" tIns="0" rIns="0" bIns="0" rtlCol="0" anchor="t">
              <a:spAutoFit/>
            </a:bodyPr>
            <a:lstStyle/>
            <a:p>
              <a:pPr algn="r">
                <a:lnSpc>
                  <a:spcPts val="2046"/>
                </a:lnSpc>
              </a:pPr>
              <a:endParaRPr sz="1462"/>
            </a:p>
          </p:txBody>
        </p:sp>
      </p:grpSp>
      <p:sp>
        <p:nvSpPr>
          <p:cNvPr id="6" name="TextBox 5">
            <a:extLst>
              <a:ext uri="{FF2B5EF4-FFF2-40B4-BE49-F238E27FC236}">
                <a16:creationId xmlns:a16="http://schemas.microsoft.com/office/drawing/2014/main" id="{927B0F66-6348-4B0B-B095-4771971B7698}"/>
              </a:ext>
            </a:extLst>
          </p:cNvPr>
          <p:cNvSpPr txBox="1"/>
          <p:nvPr/>
        </p:nvSpPr>
        <p:spPr>
          <a:xfrm>
            <a:off x="116114" y="1396160"/>
            <a:ext cx="10577286" cy="4247317"/>
          </a:xfrm>
          <a:prstGeom prst="rect">
            <a:avLst/>
          </a:prstGeom>
          <a:noFill/>
        </p:spPr>
        <p:txBody>
          <a:bodyPr wrap="square" rtlCol="0" anchor="t">
            <a:spAutoFit/>
          </a:bodyPr>
          <a:lstStyle/>
          <a:p>
            <a:pPr algn="ctr"/>
            <a:r>
              <a:rPr lang="fi-FI" sz="5400" b="1">
                <a:solidFill>
                  <a:srgbClr val="FFFFFF"/>
                </a:solidFill>
                <a:latin typeface="Verdana" panose="020B0604030504040204" pitchFamily="34" charset="0"/>
                <a:ea typeface="Verdana" panose="020B0604030504040204" pitchFamily="34" charset="0"/>
              </a:rPr>
              <a:t>Ennakkoluulo</a:t>
            </a:r>
          </a:p>
          <a:p>
            <a:pPr algn="ctr"/>
            <a:endParaRPr lang="fi-FI" sz="5400" b="1">
              <a:solidFill>
                <a:srgbClr val="FFFFFF"/>
              </a:solidFill>
              <a:latin typeface="Verdana" panose="020B0604030504040204" pitchFamily="34" charset="0"/>
              <a:ea typeface="Verdana" panose="020B0604030504040204" pitchFamily="34" charset="0"/>
            </a:endParaRPr>
          </a:p>
          <a:p>
            <a:pPr algn="ctr"/>
            <a:r>
              <a:rPr lang="fi-FI" sz="5400" b="1">
                <a:solidFill>
                  <a:srgbClr val="FFFFFF"/>
                </a:solidFill>
                <a:latin typeface="Verdana" panose="020B0604030504040204" pitchFamily="34" charset="0"/>
                <a:ea typeface="Verdana" panose="020B0604030504040204" pitchFamily="34" charset="0"/>
              </a:rPr>
              <a:t>Rasismi</a:t>
            </a:r>
          </a:p>
          <a:p>
            <a:pPr algn="ctr"/>
            <a:endParaRPr lang="fi-FI" sz="5400" b="1">
              <a:solidFill>
                <a:srgbClr val="FFFFFF"/>
              </a:solidFill>
              <a:latin typeface="Verdana" panose="020B0604030504040204" pitchFamily="34" charset="0"/>
              <a:ea typeface="Verdana" panose="020B0604030504040204" pitchFamily="34" charset="0"/>
            </a:endParaRPr>
          </a:p>
          <a:p>
            <a:pPr algn="ctr"/>
            <a:r>
              <a:rPr lang="fi-FI" sz="5400" b="1">
                <a:solidFill>
                  <a:srgbClr val="FFFFFF"/>
                </a:solidFill>
                <a:latin typeface="Verdana" panose="020B0604030504040204" pitchFamily="34" charset="0"/>
                <a:ea typeface="Verdana" panose="020B0604030504040204" pitchFamily="34" charset="0"/>
              </a:rPr>
              <a:t>Syrjintä</a:t>
            </a:r>
          </a:p>
        </p:txBody>
      </p:sp>
      <p:pic>
        <p:nvPicPr>
          <p:cNvPr id="12" name="Picture 11">
            <a:extLst>
              <a:ext uri="{FF2B5EF4-FFF2-40B4-BE49-F238E27FC236}">
                <a16:creationId xmlns:a16="http://schemas.microsoft.com/office/drawing/2014/main" id="{C83AC094-37FC-4371-9F76-7A67D9FBF089}"/>
              </a:ext>
            </a:extLst>
          </p:cNvPr>
          <p:cNvPicPr preferRelativeResize="0">
            <a:picLocks/>
          </p:cNvPicPr>
          <p:nvPr/>
        </p:nvPicPr>
        <p:blipFill>
          <a:blip r:embed="rId3"/>
          <a:stretch>
            <a:fillRect/>
          </a:stretch>
        </p:blipFill>
        <p:spPr>
          <a:xfrm>
            <a:off x="3799439" y="5651779"/>
            <a:ext cx="3204000" cy="339747"/>
          </a:xfrm>
          <a:prstGeom prst="rect">
            <a:avLst/>
          </a:prstGeom>
        </p:spPr>
      </p:pic>
    </p:spTree>
    <p:extLst>
      <p:ext uri="{BB962C8B-B14F-4D97-AF65-F5344CB8AC3E}">
        <p14:creationId xmlns:p14="http://schemas.microsoft.com/office/powerpoint/2010/main" val="2789530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orange, toy, colorful&#10;&#10;Description automatically generated">
            <a:extLst>
              <a:ext uri="{FF2B5EF4-FFF2-40B4-BE49-F238E27FC236}">
                <a16:creationId xmlns:a16="http://schemas.microsoft.com/office/drawing/2014/main" id="{1C04D589-87F2-4A56-896F-606E7A63B7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96" y="2223"/>
            <a:ext cx="5327904" cy="7559040"/>
          </a:xfrm>
          <a:prstGeom prst="rect">
            <a:avLst/>
          </a:prstGeom>
        </p:spPr>
      </p:pic>
      <p:sp>
        <p:nvSpPr>
          <p:cNvPr id="8" name="TextBox 7">
            <a:extLst>
              <a:ext uri="{FF2B5EF4-FFF2-40B4-BE49-F238E27FC236}">
                <a16:creationId xmlns:a16="http://schemas.microsoft.com/office/drawing/2014/main" id="{64E45884-A21D-48AD-B44D-550F33DAFD70}"/>
              </a:ext>
            </a:extLst>
          </p:cNvPr>
          <p:cNvSpPr txBox="1"/>
          <p:nvPr/>
        </p:nvSpPr>
        <p:spPr>
          <a:xfrm>
            <a:off x="5592270" y="1264775"/>
            <a:ext cx="4708178" cy="4524315"/>
          </a:xfrm>
          <a:prstGeom prst="rect">
            <a:avLst/>
          </a:prstGeom>
          <a:noFill/>
        </p:spPr>
        <p:txBody>
          <a:bodyPr wrap="square" lIns="91440" tIns="45720" rIns="91440" bIns="45720" rtlCol="0" anchor="t">
            <a:spAutoFit/>
          </a:bodyPr>
          <a:lstStyle/>
          <a:p>
            <a:r>
              <a:rPr lang="fi-FI" sz="3200" b="1" dirty="0">
                <a:solidFill>
                  <a:srgbClr val="C00000"/>
                </a:solidFill>
                <a:latin typeface="Verdana"/>
                <a:ea typeface="Verdana"/>
              </a:rPr>
              <a:t>Kuuntele tarina ja pohdi…</a:t>
            </a:r>
          </a:p>
          <a:p>
            <a:endParaRPr lang="fi-FI" sz="3200" b="1">
              <a:solidFill>
                <a:srgbClr val="C00000"/>
              </a:solidFill>
              <a:latin typeface="Verdana" panose="020B0604030504040204" pitchFamily="34" charset="0"/>
              <a:ea typeface="Verdana" panose="020B0604030504040204" pitchFamily="34" charset="0"/>
            </a:endParaRPr>
          </a:p>
          <a:p>
            <a:pPr marL="514350" indent="-514350">
              <a:buFont typeface="+mj-lt"/>
              <a:buAutoNum type="arabicPeriod"/>
            </a:pPr>
            <a:r>
              <a:rPr lang="fi-FI" sz="3200" dirty="0">
                <a:solidFill>
                  <a:srgbClr val="C00000"/>
                </a:solidFill>
                <a:latin typeface="Verdana"/>
                <a:ea typeface="Verdana"/>
              </a:rPr>
              <a:t>Mitä sinä voisit tehdä, jos olisit Michellen luokalla?</a:t>
            </a:r>
          </a:p>
          <a:p>
            <a:pPr marL="514350" indent="-514350">
              <a:buFont typeface="+mj-lt"/>
              <a:buAutoNum type="arabicPeriod"/>
            </a:pPr>
            <a:endParaRPr lang="fi-FI" sz="3200">
              <a:solidFill>
                <a:srgbClr val="C00000"/>
              </a:solidFill>
              <a:latin typeface="Verdana" panose="020B0604030504040204" pitchFamily="34" charset="0"/>
              <a:ea typeface="Verdana" panose="020B0604030504040204" pitchFamily="34" charset="0"/>
            </a:endParaRPr>
          </a:p>
          <a:p>
            <a:pPr marL="514350" indent="-514350">
              <a:buFont typeface="+mj-lt"/>
              <a:buAutoNum type="arabicPeriod"/>
            </a:pPr>
            <a:r>
              <a:rPr lang="fi-FI" sz="3200" dirty="0">
                <a:solidFill>
                  <a:srgbClr val="C00000"/>
                </a:solidFill>
                <a:latin typeface="Verdana"/>
                <a:ea typeface="Verdana"/>
              </a:rPr>
              <a:t>Mitä tekisit, jos olisit itse Michelle?</a:t>
            </a:r>
          </a:p>
        </p:txBody>
      </p:sp>
    </p:spTree>
    <p:extLst>
      <p:ext uri="{BB962C8B-B14F-4D97-AF65-F5344CB8AC3E}">
        <p14:creationId xmlns:p14="http://schemas.microsoft.com/office/powerpoint/2010/main" val="1039082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5522026" cy="7561263"/>
          </a:xfrm>
          <a:prstGeom prst="rect">
            <a:avLst/>
          </a:prstGeom>
          <a:solidFill>
            <a:srgbClr val="CC0000"/>
          </a:solidFill>
        </p:spPr>
      </p:sp>
      <p:grpSp>
        <p:nvGrpSpPr>
          <p:cNvPr id="3" name="Group 3"/>
          <p:cNvGrpSpPr/>
          <p:nvPr/>
        </p:nvGrpSpPr>
        <p:grpSpPr>
          <a:xfrm>
            <a:off x="5338581" y="3409845"/>
            <a:ext cx="4253172" cy="1771936"/>
            <a:chOff x="0" y="66675"/>
            <a:chExt cx="9698444" cy="4040518"/>
          </a:xfrm>
        </p:grpSpPr>
        <p:sp>
          <p:nvSpPr>
            <p:cNvPr id="4" name="TextBox 4"/>
            <p:cNvSpPr txBox="1"/>
            <p:nvPr/>
          </p:nvSpPr>
          <p:spPr>
            <a:xfrm>
              <a:off x="0" y="66675"/>
              <a:ext cx="9698444" cy="1403636"/>
            </a:xfrm>
            <a:prstGeom prst="rect">
              <a:avLst/>
            </a:prstGeom>
          </p:spPr>
          <p:txBody>
            <a:bodyPr lIns="0" tIns="0" rIns="0" bIns="0" rtlCol="0" anchor="t">
              <a:spAutoFit/>
            </a:bodyPr>
            <a:lstStyle/>
            <a:p>
              <a:pPr algn="r">
                <a:lnSpc>
                  <a:spcPts val="4824"/>
                </a:lnSpc>
              </a:pPr>
              <a:r>
                <a:rPr lang="en-US" sz="4800" b="1">
                  <a:solidFill>
                    <a:srgbClr val="CC0000"/>
                  </a:solidFill>
                  <a:latin typeface="Poppins Bold Bold"/>
                </a:rPr>
                <a:t>FPJANW2</a:t>
              </a:r>
            </a:p>
          </p:txBody>
        </p:sp>
        <p:sp>
          <p:nvSpPr>
            <p:cNvPr id="5" name="TextBox 5"/>
            <p:cNvSpPr txBox="1"/>
            <p:nvPr/>
          </p:nvSpPr>
          <p:spPr>
            <a:xfrm>
              <a:off x="0" y="3568401"/>
              <a:ext cx="9698444" cy="538792"/>
            </a:xfrm>
            <a:prstGeom prst="rect">
              <a:avLst/>
            </a:prstGeom>
          </p:spPr>
          <p:txBody>
            <a:bodyPr lIns="0" tIns="0" rIns="0" bIns="0" rtlCol="0" anchor="t">
              <a:spAutoFit/>
            </a:bodyPr>
            <a:lstStyle/>
            <a:p>
              <a:pPr algn="r">
                <a:lnSpc>
                  <a:spcPts val="2046"/>
                </a:lnSpc>
              </a:pPr>
              <a:endParaRPr sz="1462"/>
            </a:p>
          </p:txBody>
        </p:sp>
      </p:grpSp>
      <p:pic>
        <p:nvPicPr>
          <p:cNvPr id="9" name="Picture 8">
            <a:extLst>
              <a:ext uri="{FF2B5EF4-FFF2-40B4-BE49-F238E27FC236}">
                <a16:creationId xmlns:a16="http://schemas.microsoft.com/office/drawing/2014/main" id="{12A742E8-F5EE-4088-8EFC-12157A821494}"/>
              </a:ext>
            </a:extLst>
          </p:cNvPr>
          <p:cNvPicPr>
            <a:picLocks noChangeAspect="1"/>
          </p:cNvPicPr>
          <p:nvPr/>
        </p:nvPicPr>
        <p:blipFill rotWithShape="1">
          <a:blip r:embed="rId3"/>
          <a:srcRect r="-782" b="5707"/>
          <a:stretch/>
        </p:blipFill>
        <p:spPr>
          <a:xfrm>
            <a:off x="9041739" y="5576708"/>
            <a:ext cx="1651661" cy="1984554"/>
          </a:xfrm>
          <a:prstGeom prst="rect">
            <a:avLst/>
          </a:prstGeom>
        </p:spPr>
      </p:pic>
      <p:pic>
        <p:nvPicPr>
          <p:cNvPr id="8" name="Picture 7">
            <a:extLst>
              <a:ext uri="{FF2B5EF4-FFF2-40B4-BE49-F238E27FC236}">
                <a16:creationId xmlns:a16="http://schemas.microsoft.com/office/drawing/2014/main" id="{A5C89778-D8EC-4219-A42F-261BCB6B1755}"/>
              </a:ext>
            </a:extLst>
          </p:cNvPr>
          <p:cNvPicPr>
            <a:picLocks noChangeAspect="1"/>
          </p:cNvPicPr>
          <p:nvPr/>
        </p:nvPicPr>
        <p:blipFill rotWithShape="1">
          <a:blip r:embed="rId4"/>
          <a:srcRect r="6181" b="24312"/>
          <a:stretch/>
        </p:blipFill>
        <p:spPr>
          <a:xfrm>
            <a:off x="7486408" y="5447573"/>
            <a:ext cx="1662406" cy="2113689"/>
          </a:xfrm>
          <a:prstGeom prst="rect">
            <a:avLst/>
          </a:prstGeom>
        </p:spPr>
      </p:pic>
      <p:sp>
        <p:nvSpPr>
          <p:cNvPr id="6" name="TextBox 5">
            <a:extLst>
              <a:ext uri="{FF2B5EF4-FFF2-40B4-BE49-F238E27FC236}">
                <a16:creationId xmlns:a16="http://schemas.microsoft.com/office/drawing/2014/main" id="{676F4AF1-62DA-4EAF-B93F-616CD6C43DE8}"/>
              </a:ext>
            </a:extLst>
          </p:cNvPr>
          <p:cNvSpPr txBox="1"/>
          <p:nvPr/>
        </p:nvSpPr>
        <p:spPr>
          <a:xfrm>
            <a:off x="833718" y="2552544"/>
            <a:ext cx="3460421" cy="2123658"/>
          </a:xfrm>
          <a:prstGeom prst="rect">
            <a:avLst/>
          </a:prstGeom>
          <a:noFill/>
        </p:spPr>
        <p:txBody>
          <a:bodyPr wrap="square" rtlCol="0">
            <a:spAutoFit/>
          </a:bodyPr>
          <a:lstStyle/>
          <a:p>
            <a:r>
              <a:rPr lang="fi-FI" sz="4400">
                <a:solidFill>
                  <a:schemeClr val="bg1"/>
                </a:solidFill>
                <a:latin typeface="Verdana" panose="020B0604030504040204" pitchFamily="34" charset="0"/>
                <a:ea typeface="Verdana" panose="020B0604030504040204" pitchFamily="34" charset="0"/>
              </a:rPr>
              <a:t>Kirjoita vastauksesi </a:t>
            </a:r>
            <a:r>
              <a:rPr lang="fi-FI" sz="4400" err="1">
                <a:solidFill>
                  <a:schemeClr val="bg1"/>
                </a:solidFill>
                <a:latin typeface="Verdana" panose="020B0604030504040204" pitchFamily="34" charset="0"/>
                <a:ea typeface="Verdana" panose="020B0604030504040204" pitchFamily="34" charset="0"/>
              </a:rPr>
              <a:t>Flingaan</a:t>
            </a:r>
            <a:r>
              <a:rPr lang="fi-FI" sz="4400">
                <a:solidFill>
                  <a:schemeClr val="bg1"/>
                </a:solidFill>
                <a:latin typeface="Verdana" panose="020B0604030504040204" pitchFamily="34" charset="0"/>
                <a:ea typeface="Verdana" panose="020B0604030504040204" pitchFamily="34" charset="0"/>
              </a:rPr>
              <a:t>!</a:t>
            </a:r>
          </a:p>
        </p:txBody>
      </p:sp>
      <p:pic>
        <p:nvPicPr>
          <p:cNvPr id="10" name="Picture 9">
            <a:extLst>
              <a:ext uri="{FF2B5EF4-FFF2-40B4-BE49-F238E27FC236}">
                <a16:creationId xmlns:a16="http://schemas.microsoft.com/office/drawing/2014/main" id="{1241D137-158F-4068-93CA-321A768C1AB1}"/>
              </a:ext>
            </a:extLst>
          </p:cNvPr>
          <p:cNvPicPr preferRelativeResize="0">
            <a:picLocks/>
          </p:cNvPicPr>
          <p:nvPr/>
        </p:nvPicPr>
        <p:blipFill>
          <a:blip r:embed="rId5"/>
          <a:stretch>
            <a:fillRect/>
          </a:stretch>
        </p:blipFill>
        <p:spPr>
          <a:xfrm>
            <a:off x="833718" y="4605751"/>
            <a:ext cx="3204000" cy="339747"/>
          </a:xfrm>
          <a:prstGeom prst="rect">
            <a:avLst/>
          </a:prstGeom>
        </p:spPr>
      </p:pic>
    </p:spTree>
    <p:extLst>
      <p:ext uri="{BB962C8B-B14F-4D97-AF65-F5344CB8AC3E}">
        <p14:creationId xmlns:p14="http://schemas.microsoft.com/office/powerpoint/2010/main" val="2001863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5522026" cy="7561263"/>
          </a:xfrm>
          <a:prstGeom prst="rect">
            <a:avLst/>
          </a:prstGeom>
          <a:solidFill>
            <a:srgbClr val="CC0000"/>
          </a:solidFill>
        </p:spPr>
      </p:sp>
      <p:grpSp>
        <p:nvGrpSpPr>
          <p:cNvPr id="3" name="Group 3"/>
          <p:cNvGrpSpPr/>
          <p:nvPr/>
        </p:nvGrpSpPr>
        <p:grpSpPr>
          <a:xfrm>
            <a:off x="5838725" y="1554438"/>
            <a:ext cx="4253172" cy="3121764"/>
            <a:chOff x="0" y="-3011317"/>
            <a:chExt cx="9698444" cy="7118510"/>
          </a:xfrm>
        </p:grpSpPr>
        <p:sp>
          <p:nvSpPr>
            <p:cNvPr id="4" name="TextBox 4"/>
            <p:cNvSpPr txBox="1"/>
            <p:nvPr/>
          </p:nvSpPr>
          <p:spPr>
            <a:xfrm>
              <a:off x="0" y="-3011317"/>
              <a:ext cx="9698444" cy="2807272"/>
            </a:xfrm>
            <a:prstGeom prst="rect">
              <a:avLst/>
            </a:prstGeom>
          </p:spPr>
          <p:txBody>
            <a:bodyPr lIns="0" tIns="0" rIns="0" bIns="0" rtlCol="0" anchor="t">
              <a:spAutoFit/>
            </a:bodyPr>
            <a:lstStyle/>
            <a:p>
              <a:pPr algn="r">
                <a:lnSpc>
                  <a:spcPts val="4824"/>
                </a:lnSpc>
              </a:pPr>
              <a:r>
                <a:rPr lang="en-US" sz="4800" b="1">
                  <a:solidFill>
                    <a:srgbClr val="CC0000"/>
                  </a:solidFill>
                  <a:latin typeface="Poppins Bold Bold"/>
                </a:rPr>
                <a:t>RASISMIN-VASTAISUUS</a:t>
              </a:r>
            </a:p>
          </p:txBody>
        </p:sp>
        <p:sp>
          <p:nvSpPr>
            <p:cNvPr id="5" name="TextBox 5"/>
            <p:cNvSpPr txBox="1"/>
            <p:nvPr/>
          </p:nvSpPr>
          <p:spPr>
            <a:xfrm>
              <a:off x="0" y="3568401"/>
              <a:ext cx="9698444" cy="538792"/>
            </a:xfrm>
            <a:prstGeom prst="rect">
              <a:avLst/>
            </a:prstGeom>
          </p:spPr>
          <p:txBody>
            <a:bodyPr lIns="0" tIns="0" rIns="0" bIns="0" rtlCol="0" anchor="t">
              <a:spAutoFit/>
            </a:bodyPr>
            <a:lstStyle/>
            <a:p>
              <a:pPr algn="r">
                <a:lnSpc>
                  <a:spcPts val="2046"/>
                </a:lnSpc>
              </a:pPr>
              <a:endParaRPr sz="1462"/>
            </a:p>
          </p:txBody>
        </p:sp>
      </p:grpSp>
      <p:pic>
        <p:nvPicPr>
          <p:cNvPr id="7" name="Picture 6">
            <a:extLst>
              <a:ext uri="{FF2B5EF4-FFF2-40B4-BE49-F238E27FC236}">
                <a16:creationId xmlns:a16="http://schemas.microsoft.com/office/drawing/2014/main" id="{87DFDD69-AE56-4F18-A09B-27E1CFA251F7}"/>
              </a:ext>
            </a:extLst>
          </p:cNvPr>
          <p:cNvPicPr>
            <a:picLocks noChangeAspect="1"/>
          </p:cNvPicPr>
          <p:nvPr/>
        </p:nvPicPr>
        <p:blipFill>
          <a:blip r:embed="rId3"/>
          <a:stretch>
            <a:fillRect/>
          </a:stretch>
        </p:blipFill>
        <p:spPr>
          <a:xfrm>
            <a:off x="5701564" y="4721592"/>
            <a:ext cx="4854675" cy="2646630"/>
          </a:xfrm>
          <a:prstGeom prst="rect">
            <a:avLst/>
          </a:prstGeom>
        </p:spPr>
      </p:pic>
      <p:sp>
        <p:nvSpPr>
          <p:cNvPr id="6" name="TextBox 5">
            <a:extLst>
              <a:ext uri="{FF2B5EF4-FFF2-40B4-BE49-F238E27FC236}">
                <a16:creationId xmlns:a16="http://schemas.microsoft.com/office/drawing/2014/main" id="{E40C9560-B8E3-4750-A491-F0B69EDCB519}"/>
              </a:ext>
            </a:extLst>
          </p:cNvPr>
          <p:cNvSpPr txBox="1"/>
          <p:nvPr/>
        </p:nvSpPr>
        <p:spPr>
          <a:xfrm>
            <a:off x="137162" y="597745"/>
            <a:ext cx="5209538" cy="7017306"/>
          </a:xfrm>
          <a:prstGeom prst="rect">
            <a:avLst/>
          </a:prstGeom>
          <a:noFill/>
        </p:spPr>
        <p:txBody>
          <a:bodyPr wrap="square" rtlCol="0">
            <a:spAutoFit/>
          </a:bodyPr>
          <a:lstStyle/>
          <a:p>
            <a:pPr marL="457200" indent="-457200">
              <a:buFont typeface="+mj-lt"/>
              <a:buAutoNum type="arabicPeriod"/>
            </a:pPr>
            <a:r>
              <a:rPr lang="fi-FI">
                <a:solidFill>
                  <a:schemeClr val="bg1"/>
                </a:solidFill>
                <a:latin typeface="Verdana" panose="020B0604030504040204" pitchFamily="34" charset="0"/>
                <a:ea typeface="Verdana" panose="020B0604030504040204" pitchFamily="34" charset="0"/>
              </a:rPr>
              <a:t>Tiedämme, mitä rasismi ja syrjintä ovat. </a:t>
            </a:r>
          </a:p>
          <a:p>
            <a:pPr marL="457200" indent="-457200">
              <a:buFont typeface="+mj-lt"/>
              <a:buAutoNum type="arabicPeriod"/>
            </a:pPr>
            <a:endParaRPr lang="fi-FI">
              <a:solidFill>
                <a:schemeClr val="bg1"/>
              </a:solidFill>
              <a:latin typeface="Verdana Pro SemiBold" panose="020B0704030504040204" pitchFamily="34" charset="0"/>
            </a:endParaRPr>
          </a:p>
          <a:p>
            <a:pPr marL="457200" indent="-457200">
              <a:buFont typeface="+mj-lt"/>
              <a:buAutoNum type="arabicPeriod"/>
            </a:pPr>
            <a:r>
              <a:rPr lang="fi-FI">
                <a:solidFill>
                  <a:schemeClr val="bg1"/>
                </a:solidFill>
                <a:latin typeface="Verdana" panose="020B0604030504040204" pitchFamily="34" charset="0"/>
                <a:ea typeface="Verdana" panose="020B0604030504040204" pitchFamily="34" charset="0"/>
              </a:rPr>
              <a:t>Tunnistamme ja muutamme omia ennakko-luulojamme.</a:t>
            </a:r>
          </a:p>
          <a:p>
            <a:pPr marL="457200" indent="-457200">
              <a:buFont typeface="+mj-lt"/>
              <a:buAutoNum type="arabicPeriod"/>
            </a:pPr>
            <a:endParaRPr lang="fi-FI">
              <a:solidFill>
                <a:schemeClr val="bg1"/>
              </a:solidFill>
              <a:latin typeface="Verdana" panose="020B0604030504040204" pitchFamily="34" charset="0"/>
              <a:ea typeface="Verdana" panose="020B0604030504040204" pitchFamily="34" charset="0"/>
            </a:endParaRPr>
          </a:p>
          <a:p>
            <a:pPr marL="457200" indent="-457200">
              <a:buFont typeface="+mj-lt"/>
              <a:buAutoNum type="arabicPeriod"/>
            </a:pPr>
            <a:r>
              <a:rPr lang="fi-FI">
                <a:solidFill>
                  <a:schemeClr val="bg1"/>
                </a:solidFill>
                <a:latin typeface="Verdana" panose="020B0604030504040204" pitchFamily="34" charset="0"/>
                <a:ea typeface="Verdana" panose="020B0604030504040204" pitchFamily="34" charset="0"/>
              </a:rPr>
              <a:t>Puutumme rasistiseen käytökseen, syrjintään ja kiusaamiseen.</a:t>
            </a:r>
          </a:p>
          <a:p>
            <a:pPr marL="457200" indent="-457200">
              <a:buFont typeface="+mj-lt"/>
              <a:buAutoNum type="arabicPeriod"/>
            </a:pPr>
            <a:endParaRPr lang="fi-FI">
              <a:solidFill>
                <a:schemeClr val="bg1"/>
              </a:solidFill>
              <a:latin typeface="Verdana" panose="020B0604030504040204" pitchFamily="34" charset="0"/>
              <a:ea typeface="Verdana" panose="020B0604030504040204" pitchFamily="34" charset="0"/>
            </a:endParaRPr>
          </a:p>
          <a:p>
            <a:pPr marL="457200" indent="-457200">
              <a:buFont typeface="+mj-lt"/>
              <a:buAutoNum type="arabicPeriod"/>
            </a:pPr>
            <a:r>
              <a:rPr lang="fi-FI">
                <a:solidFill>
                  <a:schemeClr val="bg1"/>
                </a:solidFill>
                <a:latin typeface="Verdana" panose="020B0604030504040204" pitchFamily="34" charset="0"/>
                <a:ea typeface="Verdana" panose="020B0604030504040204" pitchFamily="34" charset="0"/>
              </a:rPr>
              <a:t>Otamme kaikki mukaan! </a:t>
            </a:r>
          </a:p>
          <a:p>
            <a:pPr marL="457200" indent="-457200">
              <a:buFont typeface="+mj-lt"/>
              <a:buAutoNum type="arabicPeriod"/>
            </a:pPr>
            <a:endParaRPr lang="fi-FI">
              <a:solidFill>
                <a:schemeClr val="bg1"/>
              </a:solidFill>
              <a:latin typeface="Verdana" panose="020B0604030504040204" pitchFamily="34" charset="0"/>
              <a:ea typeface="Verdana" panose="020B0604030504040204" pitchFamily="34" charset="0"/>
            </a:endParaRPr>
          </a:p>
          <a:p>
            <a:pPr marL="457200" indent="-457200">
              <a:buFont typeface="+mj-lt"/>
              <a:buAutoNum type="arabicPeriod"/>
            </a:pPr>
            <a:r>
              <a:rPr lang="fi-FI">
                <a:solidFill>
                  <a:schemeClr val="bg1"/>
                </a:solidFill>
                <a:latin typeface="Verdana" panose="020B0604030504040204" pitchFamily="34" charset="0"/>
                <a:ea typeface="Verdana" panose="020B0604030504040204" pitchFamily="34" charset="0"/>
              </a:rPr>
              <a:t>Teemme pieniä ja isoja tekoja yhdenvertaisuuden edistämiseksi. </a:t>
            </a:r>
          </a:p>
          <a:p>
            <a:endParaRPr lang="fi-FI">
              <a:solidFill>
                <a:schemeClr val="bg1"/>
              </a:solidFill>
              <a:latin typeface="Verdana" panose="020B0604030504040204" pitchFamily="34" charset="0"/>
              <a:ea typeface="Verdana" panose="020B0604030504040204" pitchFamily="34" charset="0"/>
            </a:endParaRPr>
          </a:p>
          <a:p>
            <a:endParaRPr lang="fi-FI">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702318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86CF555E-692F-47C5-B4C8-8AF705BB671C}"/>
              </a:ext>
            </a:extLst>
          </p:cNvPr>
          <p:cNvSpPr>
            <a:spLocks noGrp="1" noChangeArrowheads="1"/>
          </p:cNvSpPr>
          <p:nvPr>
            <p:ph type="title"/>
          </p:nvPr>
        </p:nvSpPr>
        <p:spPr/>
        <p:txBody>
          <a:bodyPr/>
          <a:lstStyle/>
          <a:p>
            <a:pPr eaLnBrk="1" hangingPunct="1"/>
            <a:endParaRPr lang="fi-FI" altLang="fi-FI"/>
          </a:p>
        </p:txBody>
      </p:sp>
      <p:pic>
        <p:nvPicPr>
          <p:cNvPr id="2" name="Online Media 1" title="Punainen Risti SPR auttaa - voinko minￃﾤkin?  Tekstitetty Tussitaikurit 20210205">
            <a:hlinkClick r:id="" action="ppaction://media"/>
            <a:extLst>
              <a:ext uri="{FF2B5EF4-FFF2-40B4-BE49-F238E27FC236}">
                <a16:creationId xmlns:a16="http://schemas.microsoft.com/office/drawing/2014/main" id="{A4D30CE3-6B8B-4225-9776-76CCD0F07BBF}"/>
              </a:ext>
            </a:extLst>
          </p:cNvPr>
          <p:cNvPicPr>
            <a:picLocks noGrp="1" noRot="1" noChangeAspect="1"/>
          </p:cNvPicPr>
          <p:nvPr>
            <p:ph idx="1"/>
            <a:videoFile r:link="rId1"/>
          </p:nvPr>
        </p:nvPicPr>
        <p:blipFill>
          <a:blip r:embed="rId4"/>
          <a:stretch>
            <a:fillRect/>
          </a:stretch>
        </p:blipFill>
        <p:spPr>
          <a:xfrm>
            <a:off x="1143000" y="1906588"/>
            <a:ext cx="8407400" cy="47498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DBCE6F9-C3AC-4A3C-B4F0-50B71D584BD3}"/>
              </a:ext>
            </a:extLst>
          </p:cNvPr>
          <p:cNvSpPr>
            <a:spLocks noGrp="1" noChangeArrowheads="1"/>
          </p:cNvSpPr>
          <p:nvPr>
            <p:ph type="title"/>
          </p:nvPr>
        </p:nvSpPr>
        <p:spPr/>
        <p:txBody>
          <a:bodyPr/>
          <a:lstStyle/>
          <a:p>
            <a:pPr eaLnBrk="1" hangingPunct="1"/>
            <a:r>
              <a:rPr lang="fi-FI" altLang="fi-FI" b="1"/>
              <a:t>Tervetuloa mukaan SPR:n toimintaan!</a:t>
            </a:r>
          </a:p>
        </p:txBody>
      </p:sp>
      <p:sp>
        <p:nvSpPr>
          <p:cNvPr id="14339" name="Content Placeholder 2">
            <a:extLst>
              <a:ext uri="{FF2B5EF4-FFF2-40B4-BE49-F238E27FC236}">
                <a16:creationId xmlns:a16="http://schemas.microsoft.com/office/drawing/2014/main" id="{68E66078-895A-4209-A429-6973B8B985F6}"/>
              </a:ext>
            </a:extLst>
          </p:cNvPr>
          <p:cNvSpPr>
            <a:spLocks noGrp="1" noChangeArrowheads="1"/>
          </p:cNvSpPr>
          <p:nvPr>
            <p:ph idx="1"/>
          </p:nvPr>
        </p:nvSpPr>
        <p:spPr/>
        <p:txBody>
          <a:bodyPr/>
          <a:lstStyle/>
          <a:p>
            <a:pPr marL="388620" indent="-388620" eaLnBrk="1" hangingPunct="1"/>
            <a:r>
              <a:rPr lang="fi-FI" altLang="fi-FI"/>
              <a:t>Tälle </a:t>
            </a:r>
            <a:r>
              <a:rPr lang="fi-FI" altLang="fi-FI" err="1"/>
              <a:t>slidelle</a:t>
            </a:r>
            <a:r>
              <a:rPr lang="fi-FI" altLang="fi-FI"/>
              <a:t> voit lisätä, mitä osallistumismahdollisuuksia SPR:n toimintaan lapsille on teidän kaupungissanne.</a:t>
            </a:r>
            <a:br>
              <a:rPr lang="fi-FI" altLang="fi-FI"/>
            </a:br>
            <a:endParaRPr lang="en-US"/>
          </a:p>
          <a:p>
            <a:pPr marL="388620" indent="-388620" eaLnBrk="1" hangingPunct="1"/>
            <a:r>
              <a:rPr lang="fi-FI" altLang="fi-FI"/>
              <a:t>Voit myös poistaa </a:t>
            </a:r>
            <a:r>
              <a:rPr lang="fi-FI" altLang="fi-FI" err="1"/>
              <a:t>sliden</a:t>
            </a:r>
            <a:r>
              <a:rPr lang="fi-FI" altLang="fi-FI"/>
              <a:t>.</a:t>
            </a:r>
            <a:endParaRPr lang="fi-FI" altLang="fi-FI">
              <a:ea typeface="Verdana"/>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BA52E61-4ED2-450F-BDF5-07FED1488B0A}"/>
              </a:ext>
            </a:extLst>
          </p:cNvPr>
          <p:cNvPicPr>
            <a:picLocks noChangeAspect="1"/>
          </p:cNvPicPr>
          <p:nvPr/>
        </p:nvPicPr>
        <p:blipFill rotWithShape="1">
          <a:blip r:embed="rId3"/>
          <a:srcRect l="1671" t="12092" r="1908" b="-2774"/>
          <a:stretch/>
        </p:blipFill>
        <p:spPr>
          <a:xfrm>
            <a:off x="178676" y="1513490"/>
            <a:ext cx="10310648" cy="5423338"/>
          </a:xfrm>
          <a:prstGeom prst="rect">
            <a:avLst/>
          </a:prstGeom>
        </p:spPr>
      </p:pic>
      <p:sp>
        <p:nvSpPr>
          <p:cNvPr id="4" name="TextBox 3">
            <a:extLst>
              <a:ext uri="{FF2B5EF4-FFF2-40B4-BE49-F238E27FC236}">
                <a16:creationId xmlns:a16="http://schemas.microsoft.com/office/drawing/2014/main" id="{F05EB767-800E-49D1-B3A5-A3647C86326E}"/>
              </a:ext>
            </a:extLst>
          </p:cNvPr>
          <p:cNvSpPr txBox="1"/>
          <p:nvPr/>
        </p:nvSpPr>
        <p:spPr>
          <a:xfrm>
            <a:off x="1476089" y="2575034"/>
            <a:ext cx="7741222" cy="830997"/>
          </a:xfrm>
          <a:prstGeom prst="rect">
            <a:avLst/>
          </a:prstGeom>
          <a:noFill/>
        </p:spPr>
        <p:txBody>
          <a:bodyPr wrap="none" rtlCol="0">
            <a:spAutoFit/>
          </a:bodyPr>
          <a:lstStyle/>
          <a:p>
            <a:r>
              <a:rPr lang="fi-FI" sz="4800">
                <a:solidFill>
                  <a:srgbClr val="FFFFFF"/>
                </a:solidFill>
                <a:latin typeface="+mj-lt"/>
              </a:rPr>
              <a:t>Kiitos osallistumisestasi!</a:t>
            </a:r>
          </a:p>
        </p:txBody>
      </p:sp>
    </p:spTree>
    <p:extLst>
      <p:ext uri="{BB962C8B-B14F-4D97-AF65-F5344CB8AC3E}">
        <p14:creationId xmlns:p14="http://schemas.microsoft.com/office/powerpoint/2010/main" val="32913575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90BB512F-B423-410F-9E8B-D31B5D41D75B}"/>
              </a:ext>
            </a:extLst>
          </p:cNvPr>
          <p:cNvSpPr>
            <a:spLocks noGrp="1" noChangeArrowheads="1"/>
          </p:cNvSpPr>
          <p:nvPr>
            <p:ph type="title"/>
          </p:nvPr>
        </p:nvSpPr>
        <p:spPr/>
        <p:txBody>
          <a:bodyPr/>
          <a:lstStyle/>
          <a:p>
            <a:pPr eaLnBrk="1" hangingPunct="1"/>
            <a:r>
              <a:rPr lang="fi-FI" altLang="fi-FI" b="1"/>
              <a:t>Punaisen Ristin kouluvierailija</a:t>
            </a:r>
          </a:p>
        </p:txBody>
      </p:sp>
      <p:sp>
        <p:nvSpPr>
          <p:cNvPr id="7171" name="Content Placeholder 2">
            <a:extLst>
              <a:ext uri="{FF2B5EF4-FFF2-40B4-BE49-F238E27FC236}">
                <a16:creationId xmlns:a16="http://schemas.microsoft.com/office/drawing/2014/main" id="{B45279E7-ADB9-41EB-9F7B-183E08BC5441}"/>
              </a:ext>
            </a:extLst>
          </p:cNvPr>
          <p:cNvSpPr>
            <a:spLocks noGrp="1" noChangeArrowheads="1"/>
          </p:cNvSpPr>
          <p:nvPr>
            <p:ph sz="half" idx="1"/>
          </p:nvPr>
        </p:nvSpPr>
        <p:spPr/>
        <p:txBody>
          <a:bodyPr/>
          <a:lstStyle/>
          <a:p>
            <a:pPr marL="388620" indent="-388620" eaLnBrk="1" hangingPunct="1"/>
            <a:r>
              <a:rPr lang="fi-FI" altLang="fi-FI"/>
              <a:t>Erkki Esimerkki</a:t>
            </a:r>
            <a:endParaRPr lang="en-US"/>
          </a:p>
          <a:p>
            <a:pPr marL="388620" indent="-388620" eaLnBrk="1" hangingPunct="1"/>
            <a:r>
              <a:rPr lang="fi-FI" altLang="fi-FI"/>
              <a:t>Punaisen Ristin vapaaehtoinen</a:t>
            </a:r>
            <a:endParaRPr lang="fi-FI" altLang="fi-FI">
              <a:ea typeface="Verdana"/>
            </a:endParaRPr>
          </a:p>
          <a:p>
            <a:pPr marL="388620" indent="-388620" eaLnBrk="1" hangingPunct="1"/>
            <a:r>
              <a:rPr lang="fi-FI" altLang="fi-FI"/>
              <a:t>Halutessasi jotain muuta</a:t>
            </a:r>
            <a:endParaRPr lang="fi-FI" altLang="fi-FI">
              <a:ea typeface="Verdana"/>
            </a:endParaRPr>
          </a:p>
        </p:txBody>
      </p:sp>
      <p:sp>
        <p:nvSpPr>
          <p:cNvPr id="7172" name="Content Placeholder 3">
            <a:extLst>
              <a:ext uri="{FF2B5EF4-FFF2-40B4-BE49-F238E27FC236}">
                <a16:creationId xmlns:a16="http://schemas.microsoft.com/office/drawing/2014/main" id="{8062643C-2D4E-49F4-B435-4E554CFE7D70}"/>
              </a:ext>
            </a:extLst>
          </p:cNvPr>
          <p:cNvSpPr>
            <a:spLocks noGrp="1" noChangeArrowheads="1"/>
          </p:cNvSpPr>
          <p:nvPr>
            <p:ph sz="half" idx="2"/>
          </p:nvPr>
        </p:nvSpPr>
        <p:spPr/>
        <p:txBody>
          <a:bodyPr/>
          <a:lstStyle/>
          <a:p>
            <a:pPr eaLnBrk="1" hangingPunct="1"/>
            <a:endParaRPr lang="fi-FI" altLang="fi-FI"/>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2FAF6-1A1E-4259-AEB5-1D8E3EC78647}"/>
              </a:ext>
            </a:extLst>
          </p:cNvPr>
          <p:cNvSpPr>
            <a:spLocks noGrp="1"/>
          </p:cNvSpPr>
          <p:nvPr>
            <p:ph type="title"/>
          </p:nvPr>
        </p:nvSpPr>
        <p:spPr/>
        <p:txBody>
          <a:bodyPr/>
          <a:lstStyle/>
          <a:p>
            <a:r>
              <a:rPr lang="fi-FI" b="1"/>
              <a:t>Oppitunnin sisältö</a:t>
            </a:r>
          </a:p>
        </p:txBody>
      </p:sp>
      <p:sp>
        <p:nvSpPr>
          <p:cNvPr id="3" name="Content Placeholder 2">
            <a:extLst>
              <a:ext uri="{FF2B5EF4-FFF2-40B4-BE49-F238E27FC236}">
                <a16:creationId xmlns:a16="http://schemas.microsoft.com/office/drawing/2014/main" id="{256C5138-4137-4CE9-80B7-C0A25BAF94F1}"/>
              </a:ext>
            </a:extLst>
          </p:cNvPr>
          <p:cNvSpPr>
            <a:spLocks noGrp="1"/>
          </p:cNvSpPr>
          <p:nvPr>
            <p:ph sz="half" idx="1"/>
          </p:nvPr>
        </p:nvSpPr>
        <p:spPr/>
        <p:txBody>
          <a:bodyPr/>
          <a:lstStyle/>
          <a:p>
            <a:pPr marL="388620" indent="-388620"/>
            <a:r>
              <a:rPr lang="fi-FI"/>
              <a:t>Punaisen Ristin esittelyvideo</a:t>
            </a:r>
            <a:endParaRPr lang="en-US"/>
          </a:p>
          <a:p>
            <a:pPr marL="514350" indent="-514350">
              <a:buFont typeface="+mj-lt"/>
              <a:buAutoNum type="arabicPeriod"/>
            </a:pPr>
            <a:r>
              <a:rPr lang="fi-FI"/>
              <a:t>Yhdenvertaisuus</a:t>
            </a:r>
            <a:endParaRPr lang="fi-FI">
              <a:ea typeface="Verdana"/>
            </a:endParaRPr>
          </a:p>
          <a:p>
            <a:pPr marL="514350" indent="-514350">
              <a:buFont typeface="+mj-lt"/>
              <a:buAutoNum type="arabicPeriod"/>
            </a:pPr>
            <a:r>
              <a:rPr lang="fi-FI"/>
              <a:t>Ennakkoluulo, rasismi ja syrjintä</a:t>
            </a:r>
            <a:endParaRPr lang="fi-FI">
              <a:ea typeface="Verdana"/>
            </a:endParaRPr>
          </a:p>
          <a:p>
            <a:pPr marL="514350" indent="-514350">
              <a:buFont typeface="+mj-lt"/>
              <a:buAutoNum type="arabicPeriod"/>
            </a:pPr>
            <a:r>
              <a:rPr lang="fi-FI"/>
              <a:t>Rasisminvastaisuus</a:t>
            </a:r>
            <a:endParaRPr lang="fi-FI">
              <a:ea typeface="Verdana"/>
            </a:endParaRPr>
          </a:p>
          <a:p>
            <a:pPr lvl="1" indent="-328295"/>
            <a:r>
              <a:rPr lang="fi-FI"/>
              <a:t>Jokaisessa osiossa tehtävä, johon vastataan </a:t>
            </a:r>
            <a:r>
              <a:rPr lang="fi-FI" err="1"/>
              <a:t>Flingassa</a:t>
            </a:r>
            <a:endParaRPr lang="fi-FI" err="1">
              <a:ea typeface="Verdana"/>
            </a:endParaRPr>
          </a:p>
          <a:p>
            <a:pPr marL="388620" indent="-388620"/>
            <a:r>
              <a:rPr lang="fi-FI"/>
              <a:t>Lopetusvideo</a:t>
            </a:r>
            <a:endParaRPr lang="fi-FI" sz="3200">
              <a:ea typeface="Verdana"/>
            </a:endParaRPr>
          </a:p>
          <a:p>
            <a:pPr marL="388620" indent="-388620"/>
            <a:endParaRPr lang="fi-FI">
              <a:ea typeface="Verdana"/>
            </a:endParaRPr>
          </a:p>
        </p:txBody>
      </p:sp>
      <p:sp>
        <p:nvSpPr>
          <p:cNvPr id="10" name="Content Placeholder 9">
            <a:extLst>
              <a:ext uri="{FF2B5EF4-FFF2-40B4-BE49-F238E27FC236}">
                <a16:creationId xmlns:a16="http://schemas.microsoft.com/office/drawing/2014/main" id="{615FBDC4-CF53-49BD-90DC-C8AA71DEB017}"/>
              </a:ext>
            </a:extLst>
          </p:cNvPr>
          <p:cNvSpPr>
            <a:spLocks noGrp="1"/>
          </p:cNvSpPr>
          <p:nvPr>
            <p:ph sz="half" idx="2"/>
          </p:nvPr>
        </p:nvSpPr>
        <p:spPr/>
        <p:txBody>
          <a:bodyPr/>
          <a:lstStyle/>
          <a:p>
            <a:endParaRPr lang="fi-FI"/>
          </a:p>
        </p:txBody>
      </p:sp>
      <p:pic>
        <p:nvPicPr>
          <p:cNvPr id="11" name="Picture 10">
            <a:extLst>
              <a:ext uri="{FF2B5EF4-FFF2-40B4-BE49-F238E27FC236}">
                <a16:creationId xmlns:a16="http://schemas.microsoft.com/office/drawing/2014/main" id="{BAE94FBA-87B6-4C2B-8B10-E3E00E2556C0}"/>
              </a:ext>
            </a:extLst>
          </p:cNvPr>
          <p:cNvPicPr>
            <a:picLocks noChangeAspect="1"/>
          </p:cNvPicPr>
          <p:nvPr/>
        </p:nvPicPr>
        <p:blipFill>
          <a:blip r:embed="rId3"/>
          <a:stretch>
            <a:fillRect/>
          </a:stretch>
        </p:blipFill>
        <p:spPr>
          <a:xfrm>
            <a:off x="5972876" y="3020442"/>
            <a:ext cx="3670485" cy="3743895"/>
          </a:xfrm>
          <a:prstGeom prst="rect">
            <a:avLst/>
          </a:prstGeom>
        </p:spPr>
      </p:pic>
    </p:spTree>
    <p:extLst>
      <p:ext uri="{BB962C8B-B14F-4D97-AF65-F5344CB8AC3E}">
        <p14:creationId xmlns:p14="http://schemas.microsoft.com/office/powerpoint/2010/main" val="38707102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DC096581-7C07-49DC-A110-2A88F05AEBDF}"/>
              </a:ext>
            </a:extLst>
          </p:cNvPr>
          <p:cNvSpPr>
            <a:spLocks noGrp="1" noChangeArrowheads="1"/>
          </p:cNvSpPr>
          <p:nvPr>
            <p:ph type="title"/>
          </p:nvPr>
        </p:nvSpPr>
        <p:spPr/>
        <p:txBody>
          <a:bodyPr/>
          <a:lstStyle/>
          <a:p>
            <a:pPr eaLnBrk="1" hangingPunct="1"/>
            <a:r>
              <a:rPr lang="fi-FI" altLang="fi-FI" b="1"/>
              <a:t>Punainen Risti auttaa</a:t>
            </a:r>
          </a:p>
        </p:txBody>
      </p:sp>
      <p:pic>
        <p:nvPicPr>
          <p:cNvPr id="2" name="Online Media 1" title="SPR Punainen Risti auttaa">
            <a:hlinkClick r:id="" action="ppaction://media"/>
            <a:extLst>
              <a:ext uri="{FF2B5EF4-FFF2-40B4-BE49-F238E27FC236}">
                <a16:creationId xmlns:a16="http://schemas.microsoft.com/office/drawing/2014/main" id="{1BB5C040-26E1-485F-884A-BD9FAD605348}"/>
              </a:ext>
            </a:extLst>
          </p:cNvPr>
          <p:cNvPicPr>
            <a:picLocks noGrp="1" noRot="1" noChangeAspect="1"/>
          </p:cNvPicPr>
          <p:nvPr>
            <p:ph idx="1"/>
            <a:videoFile r:link="rId1"/>
          </p:nvPr>
        </p:nvPicPr>
        <p:blipFill>
          <a:blip r:embed="rId4"/>
          <a:stretch>
            <a:fillRect/>
          </a:stretch>
        </p:blipFill>
        <p:spPr>
          <a:xfrm>
            <a:off x="1146175" y="1906588"/>
            <a:ext cx="8407400" cy="47498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5522026" cy="7561263"/>
          </a:xfrm>
          <a:prstGeom prst="rect">
            <a:avLst/>
          </a:prstGeom>
          <a:solidFill>
            <a:srgbClr val="CC0000"/>
          </a:solidFill>
        </p:spPr>
      </p:sp>
      <p:grpSp>
        <p:nvGrpSpPr>
          <p:cNvPr id="3" name="Group 3"/>
          <p:cNvGrpSpPr/>
          <p:nvPr/>
        </p:nvGrpSpPr>
        <p:grpSpPr>
          <a:xfrm>
            <a:off x="5838725" y="1554438"/>
            <a:ext cx="4253172" cy="3121764"/>
            <a:chOff x="0" y="-3011317"/>
            <a:chExt cx="9698444" cy="7118510"/>
          </a:xfrm>
        </p:grpSpPr>
        <p:sp>
          <p:nvSpPr>
            <p:cNvPr id="4" name="TextBox 4"/>
            <p:cNvSpPr txBox="1"/>
            <p:nvPr/>
          </p:nvSpPr>
          <p:spPr>
            <a:xfrm>
              <a:off x="0" y="-3011317"/>
              <a:ext cx="9698444" cy="2807272"/>
            </a:xfrm>
            <a:prstGeom prst="rect">
              <a:avLst/>
            </a:prstGeom>
          </p:spPr>
          <p:txBody>
            <a:bodyPr lIns="0" tIns="0" rIns="0" bIns="0" rtlCol="0" anchor="t">
              <a:spAutoFit/>
            </a:bodyPr>
            <a:lstStyle/>
            <a:p>
              <a:pPr algn="r">
                <a:lnSpc>
                  <a:spcPts val="4824"/>
                </a:lnSpc>
              </a:pPr>
              <a:r>
                <a:rPr lang="en-US" sz="4800" b="1">
                  <a:solidFill>
                    <a:srgbClr val="CC0000"/>
                  </a:solidFill>
                  <a:latin typeface="Poppins Bold Bold"/>
                </a:rPr>
                <a:t>YHDEN-VERTAISUUS</a:t>
              </a:r>
            </a:p>
          </p:txBody>
        </p:sp>
        <p:sp>
          <p:nvSpPr>
            <p:cNvPr id="5" name="TextBox 5"/>
            <p:cNvSpPr txBox="1"/>
            <p:nvPr/>
          </p:nvSpPr>
          <p:spPr>
            <a:xfrm>
              <a:off x="0" y="3568401"/>
              <a:ext cx="9698444" cy="538792"/>
            </a:xfrm>
            <a:prstGeom prst="rect">
              <a:avLst/>
            </a:prstGeom>
          </p:spPr>
          <p:txBody>
            <a:bodyPr lIns="0" tIns="0" rIns="0" bIns="0" rtlCol="0" anchor="t">
              <a:spAutoFit/>
            </a:bodyPr>
            <a:lstStyle/>
            <a:p>
              <a:pPr algn="r">
                <a:lnSpc>
                  <a:spcPts val="2046"/>
                </a:lnSpc>
              </a:pPr>
              <a:endParaRPr sz="1462"/>
            </a:p>
          </p:txBody>
        </p:sp>
      </p:grpSp>
      <p:pic>
        <p:nvPicPr>
          <p:cNvPr id="11" name="Picture 10">
            <a:extLst>
              <a:ext uri="{FF2B5EF4-FFF2-40B4-BE49-F238E27FC236}">
                <a16:creationId xmlns:a16="http://schemas.microsoft.com/office/drawing/2014/main" id="{DF94CDF3-A141-4566-ADB9-C3A070A8816F}"/>
              </a:ext>
            </a:extLst>
          </p:cNvPr>
          <p:cNvPicPr>
            <a:picLocks noChangeAspect="1"/>
          </p:cNvPicPr>
          <p:nvPr/>
        </p:nvPicPr>
        <p:blipFill>
          <a:blip r:embed="rId3"/>
          <a:stretch>
            <a:fillRect/>
          </a:stretch>
        </p:blipFill>
        <p:spPr>
          <a:xfrm>
            <a:off x="5838725" y="4676202"/>
            <a:ext cx="4348154" cy="2803082"/>
          </a:xfrm>
          <a:prstGeom prst="rect">
            <a:avLst/>
          </a:prstGeom>
        </p:spPr>
      </p:pic>
      <p:sp>
        <p:nvSpPr>
          <p:cNvPr id="12" name="TextBox 11">
            <a:extLst>
              <a:ext uri="{FF2B5EF4-FFF2-40B4-BE49-F238E27FC236}">
                <a16:creationId xmlns:a16="http://schemas.microsoft.com/office/drawing/2014/main" id="{B80EDF93-46E2-42C4-A778-315EDE958BA1}"/>
              </a:ext>
            </a:extLst>
          </p:cNvPr>
          <p:cNvSpPr txBox="1"/>
          <p:nvPr/>
        </p:nvSpPr>
        <p:spPr>
          <a:xfrm>
            <a:off x="290286" y="899886"/>
            <a:ext cx="4496867" cy="6247864"/>
          </a:xfrm>
          <a:prstGeom prst="rect">
            <a:avLst/>
          </a:prstGeom>
          <a:noFill/>
        </p:spPr>
        <p:txBody>
          <a:bodyPr wrap="square" rtlCol="0">
            <a:spAutoFit/>
          </a:bodyPr>
          <a:lstStyle/>
          <a:p>
            <a:pPr marL="342900" indent="-342900">
              <a:buFont typeface="Arial" panose="020B0604020202020204" pitchFamily="34" charset="0"/>
              <a:buChar char="•"/>
            </a:pPr>
            <a:r>
              <a:rPr lang="fi-FI">
                <a:solidFill>
                  <a:schemeClr val="bg1"/>
                </a:solidFill>
                <a:latin typeface="Verdana" panose="020B0604030504040204" pitchFamily="34" charset="0"/>
                <a:ea typeface="Verdana" panose="020B0604030504040204" pitchFamily="34" charset="0"/>
              </a:rPr>
              <a:t>Sukupuoli ja sukupuolen moninaisuus, etnisyys, ihonväri, kieli, uskonto, vammaisuus, terveys, seksuaalinen suuntautuminen…</a:t>
            </a:r>
            <a:br>
              <a:rPr lang="fi-FI">
                <a:solidFill>
                  <a:schemeClr val="bg1"/>
                </a:solidFill>
                <a:latin typeface="Verdana" panose="020B0604030504040204" pitchFamily="34" charset="0"/>
                <a:ea typeface="Verdana" panose="020B0604030504040204" pitchFamily="34" charset="0"/>
              </a:rPr>
            </a:br>
            <a:endParaRPr lang="fi-FI">
              <a:solidFill>
                <a:schemeClr val="bg1"/>
              </a:solidFill>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fi-FI">
                <a:solidFill>
                  <a:schemeClr val="bg1"/>
                </a:solidFill>
                <a:latin typeface="Verdana" panose="020B0604030504040204" pitchFamily="34" charset="0"/>
                <a:ea typeface="Verdana" panose="020B0604030504040204" pitchFamily="34" charset="0"/>
              </a:rPr>
              <a:t>Kaikki ihmiset ovat samanarvoisia!</a:t>
            </a:r>
            <a:br>
              <a:rPr lang="fi-FI">
                <a:solidFill>
                  <a:schemeClr val="bg1"/>
                </a:solidFill>
                <a:latin typeface="Verdana" panose="020B0604030504040204" pitchFamily="34" charset="0"/>
                <a:ea typeface="Verdana" panose="020B0604030504040204" pitchFamily="34" charset="0"/>
              </a:rPr>
            </a:br>
            <a:endParaRPr lang="fi-FI">
              <a:solidFill>
                <a:schemeClr val="bg1"/>
              </a:solidFill>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fi-FI">
                <a:solidFill>
                  <a:schemeClr val="bg1"/>
                </a:solidFill>
                <a:latin typeface="Verdana" panose="020B0604030504040204" pitchFamily="34" charset="0"/>
                <a:ea typeface="Verdana" panose="020B0604030504040204" pitchFamily="34" charset="0"/>
              </a:rPr>
              <a:t>Millä tavoin yhdenvertaisuutta edistetään teidän koulussa?</a:t>
            </a:r>
          </a:p>
          <a:p>
            <a:pPr marL="800100" lvl="1" indent="-342900">
              <a:buFont typeface="Arial" panose="020B0604020202020204" pitchFamily="34" charset="0"/>
              <a:buChar char="•"/>
            </a:pPr>
            <a:r>
              <a:rPr lang="fi-FI" b="1">
                <a:solidFill>
                  <a:srgbClr val="FFCC00"/>
                </a:solidFill>
                <a:latin typeface="Verdana"/>
                <a:ea typeface="+mj-ea"/>
                <a:cs typeface="+mj-cs"/>
              </a:rPr>
              <a:t>Jokainen voi vaikuttaa!</a:t>
            </a:r>
            <a:endParaRPr lang="fi-FI">
              <a:solidFill>
                <a:schemeClr val="bg1"/>
              </a:solidFill>
              <a:latin typeface="Verdana" panose="020B0604030504040204" pitchFamily="34" charset="0"/>
              <a:ea typeface="Verdan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12481"/>
            <a:ext cx="10802878" cy="7586223"/>
          </a:xfrm>
          <a:prstGeom prst="rect">
            <a:avLst/>
          </a:prstGeom>
          <a:solidFill>
            <a:srgbClr val="CC0000"/>
          </a:solidFill>
        </p:spPr>
        <p:txBody>
          <a:bodyPr/>
          <a:lstStyle/>
          <a:p>
            <a:endParaRPr lang="fi-FI">
              <a:solidFill>
                <a:srgbClr val="CC0000"/>
              </a:solidFill>
            </a:endParaRPr>
          </a:p>
        </p:txBody>
      </p:sp>
      <p:grpSp>
        <p:nvGrpSpPr>
          <p:cNvPr id="3" name="Group 3"/>
          <p:cNvGrpSpPr/>
          <p:nvPr/>
        </p:nvGrpSpPr>
        <p:grpSpPr>
          <a:xfrm>
            <a:off x="5838725" y="2904266"/>
            <a:ext cx="4253172" cy="1771936"/>
            <a:chOff x="0" y="66675"/>
            <a:chExt cx="9698444" cy="4040518"/>
          </a:xfrm>
        </p:grpSpPr>
        <p:sp>
          <p:nvSpPr>
            <p:cNvPr id="4" name="TextBox 4"/>
            <p:cNvSpPr txBox="1"/>
            <p:nvPr/>
          </p:nvSpPr>
          <p:spPr>
            <a:xfrm>
              <a:off x="0" y="66675"/>
              <a:ext cx="9698444" cy="1403636"/>
            </a:xfrm>
            <a:prstGeom prst="rect">
              <a:avLst/>
            </a:prstGeom>
          </p:spPr>
          <p:txBody>
            <a:bodyPr wrap="square" lIns="0" tIns="0" rIns="0" bIns="0" rtlCol="0" anchor="t">
              <a:spAutoFit/>
            </a:bodyPr>
            <a:lstStyle/>
            <a:p>
              <a:pPr algn="r">
                <a:lnSpc>
                  <a:spcPts val="4824"/>
                </a:lnSpc>
              </a:pPr>
              <a:endParaRPr lang="en-US" sz="4800" b="1">
                <a:solidFill>
                  <a:srgbClr val="CC0000"/>
                </a:solidFill>
                <a:latin typeface="Poppins Bold Bold"/>
              </a:endParaRPr>
            </a:p>
          </p:txBody>
        </p:sp>
        <p:sp>
          <p:nvSpPr>
            <p:cNvPr id="5" name="TextBox 5"/>
            <p:cNvSpPr txBox="1"/>
            <p:nvPr/>
          </p:nvSpPr>
          <p:spPr>
            <a:xfrm>
              <a:off x="0" y="3568401"/>
              <a:ext cx="9698444" cy="538792"/>
            </a:xfrm>
            <a:prstGeom prst="rect">
              <a:avLst/>
            </a:prstGeom>
          </p:spPr>
          <p:txBody>
            <a:bodyPr lIns="0" tIns="0" rIns="0" bIns="0" rtlCol="0" anchor="t">
              <a:spAutoFit/>
            </a:bodyPr>
            <a:lstStyle/>
            <a:p>
              <a:pPr algn="r">
                <a:lnSpc>
                  <a:spcPts val="2046"/>
                </a:lnSpc>
              </a:pPr>
              <a:endParaRPr sz="1462"/>
            </a:p>
          </p:txBody>
        </p:sp>
      </p:grpSp>
      <p:sp>
        <p:nvSpPr>
          <p:cNvPr id="6" name="TextBox 5">
            <a:extLst>
              <a:ext uri="{FF2B5EF4-FFF2-40B4-BE49-F238E27FC236}">
                <a16:creationId xmlns:a16="http://schemas.microsoft.com/office/drawing/2014/main" id="{927B0F66-6348-4B0B-B095-4771971B7698}"/>
              </a:ext>
            </a:extLst>
          </p:cNvPr>
          <p:cNvSpPr txBox="1"/>
          <p:nvPr/>
        </p:nvSpPr>
        <p:spPr>
          <a:xfrm>
            <a:off x="116114" y="1396160"/>
            <a:ext cx="10577286" cy="4247317"/>
          </a:xfrm>
          <a:prstGeom prst="rect">
            <a:avLst/>
          </a:prstGeom>
          <a:noFill/>
        </p:spPr>
        <p:txBody>
          <a:bodyPr wrap="square" rtlCol="0" anchor="t">
            <a:spAutoFit/>
          </a:bodyPr>
          <a:lstStyle/>
          <a:p>
            <a:pPr algn="ctr"/>
            <a:r>
              <a:rPr lang="fi-FI" sz="5400" b="1">
                <a:solidFill>
                  <a:srgbClr val="FFFFFF"/>
                </a:solidFill>
                <a:latin typeface="Verdana" panose="020B0604030504040204" pitchFamily="34" charset="0"/>
                <a:ea typeface="Verdana" panose="020B0604030504040204" pitchFamily="34" charset="0"/>
              </a:rPr>
              <a:t>Ennakkoluulo</a:t>
            </a:r>
          </a:p>
          <a:p>
            <a:pPr algn="ctr"/>
            <a:endParaRPr lang="fi-FI" sz="5400" b="1">
              <a:solidFill>
                <a:srgbClr val="FFFFFF"/>
              </a:solidFill>
              <a:latin typeface="Verdana" panose="020B0604030504040204" pitchFamily="34" charset="0"/>
              <a:ea typeface="Verdana" panose="020B0604030504040204" pitchFamily="34" charset="0"/>
            </a:endParaRPr>
          </a:p>
          <a:p>
            <a:pPr algn="ctr"/>
            <a:r>
              <a:rPr lang="fi-FI" sz="5400" b="1">
                <a:solidFill>
                  <a:srgbClr val="FFFFFF"/>
                </a:solidFill>
                <a:latin typeface="Verdana" panose="020B0604030504040204" pitchFamily="34" charset="0"/>
                <a:ea typeface="Verdana" panose="020B0604030504040204" pitchFamily="34" charset="0"/>
              </a:rPr>
              <a:t>Rasismi</a:t>
            </a:r>
          </a:p>
          <a:p>
            <a:pPr algn="ctr"/>
            <a:endParaRPr lang="fi-FI" sz="5400" b="1">
              <a:solidFill>
                <a:srgbClr val="FFFFFF"/>
              </a:solidFill>
              <a:latin typeface="Verdana" panose="020B0604030504040204" pitchFamily="34" charset="0"/>
              <a:ea typeface="Verdana" panose="020B0604030504040204" pitchFamily="34" charset="0"/>
            </a:endParaRPr>
          </a:p>
          <a:p>
            <a:pPr algn="ctr"/>
            <a:r>
              <a:rPr lang="fi-FI" sz="5400" b="1">
                <a:solidFill>
                  <a:srgbClr val="FFFFFF"/>
                </a:solidFill>
                <a:latin typeface="Verdana" panose="020B0604030504040204" pitchFamily="34" charset="0"/>
                <a:ea typeface="Verdana" panose="020B0604030504040204" pitchFamily="34" charset="0"/>
              </a:rPr>
              <a:t>Syrjintä</a:t>
            </a:r>
          </a:p>
        </p:txBody>
      </p:sp>
      <p:pic>
        <p:nvPicPr>
          <p:cNvPr id="12" name="Picture 11">
            <a:extLst>
              <a:ext uri="{FF2B5EF4-FFF2-40B4-BE49-F238E27FC236}">
                <a16:creationId xmlns:a16="http://schemas.microsoft.com/office/drawing/2014/main" id="{C83AC094-37FC-4371-9F76-7A67D9FBF089}"/>
              </a:ext>
            </a:extLst>
          </p:cNvPr>
          <p:cNvPicPr>
            <a:picLocks noChangeAspect="1"/>
          </p:cNvPicPr>
          <p:nvPr/>
        </p:nvPicPr>
        <p:blipFill>
          <a:blip r:embed="rId3"/>
          <a:stretch>
            <a:fillRect/>
          </a:stretch>
        </p:blipFill>
        <p:spPr>
          <a:xfrm>
            <a:off x="3277181" y="2274343"/>
            <a:ext cx="4029560" cy="339747"/>
          </a:xfrm>
          <a:prstGeom prst="rect">
            <a:avLst/>
          </a:prstGeom>
        </p:spPr>
      </p:pic>
    </p:spTree>
    <p:extLst>
      <p:ext uri="{BB962C8B-B14F-4D97-AF65-F5344CB8AC3E}">
        <p14:creationId xmlns:p14="http://schemas.microsoft.com/office/powerpoint/2010/main" val="3640289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C04D589-87F2-4A56-896F-606E7A63B75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2223"/>
            <a:ext cx="5327904" cy="7559040"/>
          </a:xfrm>
          <a:prstGeom prst="rect">
            <a:avLst/>
          </a:prstGeom>
        </p:spPr>
      </p:pic>
      <p:sp>
        <p:nvSpPr>
          <p:cNvPr id="8" name="TextBox 7">
            <a:extLst>
              <a:ext uri="{FF2B5EF4-FFF2-40B4-BE49-F238E27FC236}">
                <a16:creationId xmlns:a16="http://schemas.microsoft.com/office/drawing/2014/main" id="{64E45884-A21D-48AD-B44D-550F33DAFD70}"/>
              </a:ext>
            </a:extLst>
          </p:cNvPr>
          <p:cNvSpPr txBox="1"/>
          <p:nvPr/>
        </p:nvSpPr>
        <p:spPr>
          <a:xfrm>
            <a:off x="5633651" y="1757352"/>
            <a:ext cx="4673599" cy="4031873"/>
          </a:xfrm>
          <a:prstGeom prst="rect">
            <a:avLst/>
          </a:prstGeom>
          <a:noFill/>
        </p:spPr>
        <p:txBody>
          <a:bodyPr wrap="square" lIns="91440" tIns="45720" rIns="91440" bIns="45720" rtlCol="0" anchor="t">
            <a:spAutoFit/>
          </a:bodyPr>
          <a:lstStyle/>
          <a:p>
            <a:r>
              <a:rPr lang="fi-FI" sz="3200" b="1">
                <a:solidFill>
                  <a:srgbClr val="C00000"/>
                </a:solidFill>
                <a:latin typeface="Verdana" panose="020B0604030504040204" pitchFamily="34" charset="0"/>
                <a:ea typeface="Verdana" panose="020B0604030504040204" pitchFamily="34" charset="0"/>
              </a:rPr>
              <a:t>Kuuntele tarina!</a:t>
            </a:r>
          </a:p>
          <a:p>
            <a:endParaRPr lang="fi-FI" sz="3200">
              <a:solidFill>
                <a:srgbClr val="C00000"/>
              </a:solidFill>
              <a:latin typeface="Verdana" panose="020B0604030504040204" pitchFamily="34" charset="0"/>
              <a:ea typeface="Verdana" panose="020B0604030504040204" pitchFamily="34" charset="0"/>
            </a:endParaRPr>
          </a:p>
          <a:p>
            <a:pPr marL="514350" indent="-514350">
              <a:buFont typeface="+mj-lt"/>
              <a:buAutoNum type="arabicPeriod"/>
            </a:pPr>
            <a:r>
              <a:rPr lang="fi-FI" sz="3200">
                <a:solidFill>
                  <a:srgbClr val="C00000"/>
                </a:solidFill>
                <a:latin typeface="Verdana"/>
                <a:ea typeface="Verdana"/>
              </a:rPr>
              <a:t>Mitä sanoisit nauravalle kerhokaverille?</a:t>
            </a:r>
            <a:br>
              <a:rPr lang="fi-FI" sz="3200">
                <a:solidFill>
                  <a:srgbClr val="C00000"/>
                </a:solidFill>
                <a:latin typeface="Verdana"/>
                <a:ea typeface="Verdana"/>
              </a:rPr>
            </a:br>
            <a:endParaRPr lang="fi-FI" sz="3200">
              <a:solidFill>
                <a:srgbClr val="C00000"/>
              </a:solidFill>
              <a:latin typeface="Verdana"/>
              <a:ea typeface="Verdana"/>
            </a:endParaRPr>
          </a:p>
          <a:p>
            <a:pPr marL="514350" indent="-514350">
              <a:buFont typeface="+mj-lt"/>
              <a:buAutoNum type="arabicPeriod"/>
            </a:pPr>
            <a:r>
              <a:rPr lang="fi-FI" sz="3200">
                <a:solidFill>
                  <a:srgbClr val="C00000"/>
                </a:solidFill>
                <a:latin typeface="Verdana" panose="020B0604030504040204" pitchFamily="34" charset="0"/>
                <a:ea typeface="Verdana" panose="020B0604030504040204" pitchFamily="34" charset="0"/>
              </a:rPr>
              <a:t>Miten kannustaisit </a:t>
            </a:r>
            <a:r>
              <a:rPr lang="fi-FI" sz="3200" err="1">
                <a:solidFill>
                  <a:srgbClr val="C00000"/>
                </a:solidFill>
                <a:latin typeface="Verdana" panose="020B0604030504040204" pitchFamily="34" charset="0"/>
                <a:ea typeface="Verdana" panose="020B0604030504040204" pitchFamily="34" charset="0"/>
              </a:rPr>
              <a:t>Adeelia</a:t>
            </a:r>
            <a:r>
              <a:rPr lang="fi-FI" sz="3200">
                <a:solidFill>
                  <a:srgbClr val="C00000"/>
                </a:solidFill>
                <a:latin typeface="Verdana" panose="020B0604030504040204" pitchFamily="34" charset="0"/>
                <a:ea typeface="Verdana" panose="020B0604030504040204" pitchFamily="34" charset="0"/>
              </a:rPr>
              <a:t>?</a:t>
            </a:r>
          </a:p>
        </p:txBody>
      </p:sp>
    </p:spTree>
    <p:extLst>
      <p:ext uri="{BB962C8B-B14F-4D97-AF65-F5344CB8AC3E}">
        <p14:creationId xmlns:p14="http://schemas.microsoft.com/office/powerpoint/2010/main" val="1475987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5522026" cy="7561263"/>
          </a:xfrm>
          <a:prstGeom prst="rect">
            <a:avLst/>
          </a:prstGeom>
          <a:solidFill>
            <a:srgbClr val="CC0000"/>
          </a:solidFill>
        </p:spPr>
      </p:sp>
      <p:grpSp>
        <p:nvGrpSpPr>
          <p:cNvPr id="3" name="Group 3"/>
          <p:cNvGrpSpPr/>
          <p:nvPr/>
        </p:nvGrpSpPr>
        <p:grpSpPr>
          <a:xfrm>
            <a:off x="5022072" y="3298102"/>
            <a:ext cx="4744276" cy="1883679"/>
            <a:chOff x="-721731" y="-188131"/>
            <a:chExt cx="10818301" cy="4295324"/>
          </a:xfrm>
        </p:grpSpPr>
        <p:sp>
          <p:nvSpPr>
            <p:cNvPr id="4" name="TextBox 4"/>
            <p:cNvSpPr txBox="1"/>
            <p:nvPr/>
          </p:nvSpPr>
          <p:spPr>
            <a:xfrm>
              <a:off x="-721731" y="-188131"/>
              <a:ext cx="10818301" cy="1423228"/>
            </a:xfrm>
            <a:prstGeom prst="rect">
              <a:avLst/>
            </a:prstGeom>
          </p:spPr>
          <p:txBody>
            <a:bodyPr wrap="square" lIns="0" tIns="0" rIns="0" bIns="0" rtlCol="0" anchor="t">
              <a:spAutoFit/>
            </a:bodyPr>
            <a:lstStyle/>
            <a:p>
              <a:pPr algn="r">
                <a:lnSpc>
                  <a:spcPts val="4824"/>
                </a:lnSpc>
              </a:pPr>
              <a:r>
                <a:rPr lang="en-US" sz="4800" b="1">
                  <a:solidFill>
                    <a:srgbClr val="CC0000"/>
                  </a:solidFill>
                  <a:latin typeface="Poppins Bold Bold"/>
                  <a:cs typeface="Times New Roman"/>
                </a:rPr>
                <a:t>FPJANW2</a:t>
              </a:r>
              <a:endParaRPr lang="en-US" b="1">
                <a:solidFill>
                  <a:srgbClr val="CC0000"/>
                </a:solidFill>
                <a:latin typeface="Poppins Bold Bold"/>
              </a:endParaRPr>
            </a:p>
          </p:txBody>
        </p:sp>
        <p:sp>
          <p:nvSpPr>
            <p:cNvPr id="5" name="TextBox 5"/>
            <p:cNvSpPr txBox="1"/>
            <p:nvPr/>
          </p:nvSpPr>
          <p:spPr>
            <a:xfrm>
              <a:off x="0" y="3568401"/>
              <a:ext cx="9698444" cy="538792"/>
            </a:xfrm>
            <a:prstGeom prst="rect">
              <a:avLst/>
            </a:prstGeom>
          </p:spPr>
          <p:txBody>
            <a:bodyPr lIns="0" tIns="0" rIns="0" bIns="0" rtlCol="0" anchor="t">
              <a:spAutoFit/>
            </a:bodyPr>
            <a:lstStyle/>
            <a:p>
              <a:pPr algn="r">
                <a:lnSpc>
                  <a:spcPts val="2046"/>
                </a:lnSpc>
              </a:pPr>
              <a:endParaRPr sz="1462"/>
            </a:p>
          </p:txBody>
        </p:sp>
      </p:grpSp>
      <p:pic>
        <p:nvPicPr>
          <p:cNvPr id="9" name="Picture 8">
            <a:extLst>
              <a:ext uri="{FF2B5EF4-FFF2-40B4-BE49-F238E27FC236}">
                <a16:creationId xmlns:a16="http://schemas.microsoft.com/office/drawing/2014/main" id="{12A742E8-F5EE-4088-8EFC-12157A821494}"/>
              </a:ext>
            </a:extLst>
          </p:cNvPr>
          <p:cNvPicPr>
            <a:picLocks noChangeAspect="1"/>
          </p:cNvPicPr>
          <p:nvPr/>
        </p:nvPicPr>
        <p:blipFill rotWithShape="1">
          <a:blip r:embed="rId3"/>
          <a:srcRect r="-782" b="5707"/>
          <a:stretch/>
        </p:blipFill>
        <p:spPr>
          <a:xfrm>
            <a:off x="9041739" y="5576708"/>
            <a:ext cx="1651661" cy="1984554"/>
          </a:xfrm>
          <a:prstGeom prst="rect">
            <a:avLst/>
          </a:prstGeom>
        </p:spPr>
      </p:pic>
      <p:pic>
        <p:nvPicPr>
          <p:cNvPr id="8" name="Picture 7">
            <a:extLst>
              <a:ext uri="{FF2B5EF4-FFF2-40B4-BE49-F238E27FC236}">
                <a16:creationId xmlns:a16="http://schemas.microsoft.com/office/drawing/2014/main" id="{A5C89778-D8EC-4219-A42F-261BCB6B1755}"/>
              </a:ext>
            </a:extLst>
          </p:cNvPr>
          <p:cNvPicPr>
            <a:picLocks noChangeAspect="1"/>
          </p:cNvPicPr>
          <p:nvPr/>
        </p:nvPicPr>
        <p:blipFill rotWithShape="1">
          <a:blip r:embed="rId4"/>
          <a:srcRect r="6181" b="24312"/>
          <a:stretch/>
        </p:blipFill>
        <p:spPr>
          <a:xfrm>
            <a:off x="7486408" y="5447573"/>
            <a:ext cx="1662406" cy="2113689"/>
          </a:xfrm>
          <a:prstGeom prst="rect">
            <a:avLst/>
          </a:prstGeom>
        </p:spPr>
      </p:pic>
      <p:sp>
        <p:nvSpPr>
          <p:cNvPr id="6" name="TextBox 5">
            <a:extLst>
              <a:ext uri="{FF2B5EF4-FFF2-40B4-BE49-F238E27FC236}">
                <a16:creationId xmlns:a16="http://schemas.microsoft.com/office/drawing/2014/main" id="{676F4AF1-62DA-4EAF-B93F-616CD6C43DE8}"/>
              </a:ext>
            </a:extLst>
          </p:cNvPr>
          <p:cNvSpPr txBox="1"/>
          <p:nvPr/>
        </p:nvSpPr>
        <p:spPr>
          <a:xfrm>
            <a:off x="833718" y="2552544"/>
            <a:ext cx="3460421" cy="2123658"/>
          </a:xfrm>
          <a:prstGeom prst="rect">
            <a:avLst/>
          </a:prstGeom>
          <a:noFill/>
        </p:spPr>
        <p:txBody>
          <a:bodyPr wrap="square" rtlCol="0">
            <a:spAutoFit/>
          </a:bodyPr>
          <a:lstStyle/>
          <a:p>
            <a:r>
              <a:rPr lang="fi-FI" sz="4400">
                <a:solidFill>
                  <a:schemeClr val="bg1"/>
                </a:solidFill>
                <a:latin typeface="Verdana" panose="020B0604030504040204" pitchFamily="34" charset="0"/>
                <a:ea typeface="Verdana" panose="020B0604030504040204" pitchFamily="34" charset="0"/>
              </a:rPr>
              <a:t>Kirjoita vastauksesi </a:t>
            </a:r>
            <a:r>
              <a:rPr lang="fi-FI" sz="4400" err="1">
                <a:solidFill>
                  <a:schemeClr val="bg1"/>
                </a:solidFill>
                <a:latin typeface="Verdana" panose="020B0604030504040204" pitchFamily="34" charset="0"/>
                <a:ea typeface="Verdana" panose="020B0604030504040204" pitchFamily="34" charset="0"/>
              </a:rPr>
              <a:t>Flingaan</a:t>
            </a:r>
            <a:r>
              <a:rPr lang="fi-FI" sz="4400">
                <a:solidFill>
                  <a:schemeClr val="bg1"/>
                </a:solidFill>
                <a:latin typeface="Verdana" panose="020B0604030504040204" pitchFamily="34" charset="0"/>
                <a:ea typeface="Verdana" panose="020B0604030504040204" pitchFamily="34" charset="0"/>
              </a:rPr>
              <a:t>!</a:t>
            </a:r>
          </a:p>
        </p:txBody>
      </p:sp>
      <p:pic>
        <p:nvPicPr>
          <p:cNvPr id="10" name="Picture 9">
            <a:extLst>
              <a:ext uri="{FF2B5EF4-FFF2-40B4-BE49-F238E27FC236}">
                <a16:creationId xmlns:a16="http://schemas.microsoft.com/office/drawing/2014/main" id="{1241D137-158F-4068-93CA-321A768C1AB1}"/>
              </a:ext>
            </a:extLst>
          </p:cNvPr>
          <p:cNvPicPr preferRelativeResize="0">
            <a:picLocks/>
          </p:cNvPicPr>
          <p:nvPr/>
        </p:nvPicPr>
        <p:blipFill>
          <a:blip r:embed="rId5"/>
          <a:stretch>
            <a:fillRect/>
          </a:stretch>
        </p:blipFill>
        <p:spPr>
          <a:xfrm>
            <a:off x="833718" y="4605751"/>
            <a:ext cx="3204000" cy="339747"/>
          </a:xfrm>
          <a:prstGeom prst="rect">
            <a:avLst/>
          </a:prstGeom>
        </p:spPr>
      </p:pic>
    </p:spTree>
    <p:extLst>
      <p:ext uri="{BB962C8B-B14F-4D97-AF65-F5344CB8AC3E}">
        <p14:creationId xmlns:p14="http://schemas.microsoft.com/office/powerpoint/2010/main" val="680394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12481"/>
            <a:ext cx="10802878" cy="7586223"/>
          </a:xfrm>
          <a:prstGeom prst="rect">
            <a:avLst/>
          </a:prstGeom>
          <a:solidFill>
            <a:srgbClr val="CC0000"/>
          </a:solidFill>
        </p:spPr>
        <p:txBody>
          <a:bodyPr/>
          <a:lstStyle/>
          <a:p>
            <a:endParaRPr lang="fi-FI">
              <a:solidFill>
                <a:srgbClr val="CC0000"/>
              </a:solidFill>
            </a:endParaRPr>
          </a:p>
        </p:txBody>
      </p:sp>
      <p:grpSp>
        <p:nvGrpSpPr>
          <p:cNvPr id="3" name="Group 3"/>
          <p:cNvGrpSpPr/>
          <p:nvPr/>
        </p:nvGrpSpPr>
        <p:grpSpPr>
          <a:xfrm>
            <a:off x="5838725" y="2904266"/>
            <a:ext cx="4253172" cy="1771936"/>
            <a:chOff x="0" y="66675"/>
            <a:chExt cx="9698444" cy="4040518"/>
          </a:xfrm>
        </p:grpSpPr>
        <p:sp>
          <p:nvSpPr>
            <p:cNvPr id="4" name="TextBox 4"/>
            <p:cNvSpPr txBox="1"/>
            <p:nvPr/>
          </p:nvSpPr>
          <p:spPr>
            <a:xfrm>
              <a:off x="0" y="66675"/>
              <a:ext cx="9698444" cy="1403636"/>
            </a:xfrm>
            <a:prstGeom prst="rect">
              <a:avLst/>
            </a:prstGeom>
          </p:spPr>
          <p:txBody>
            <a:bodyPr wrap="square" lIns="0" tIns="0" rIns="0" bIns="0" rtlCol="0" anchor="t">
              <a:spAutoFit/>
            </a:bodyPr>
            <a:lstStyle/>
            <a:p>
              <a:pPr algn="r">
                <a:lnSpc>
                  <a:spcPts val="4824"/>
                </a:lnSpc>
              </a:pPr>
              <a:endParaRPr lang="en-US" sz="4800" b="1">
                <a:solidFill>
                  <a:srgbClr val="CC0000"/>
                </a:solidFill>
                <a:latin typeface="Poppins Bold Bold"/>
              </a:endParaRPr>
            </a:p>
          </p:txBody>
        </p:sp>
        <p:sp>
          <p:nvSpPr>
            <p:cNvPr id="5" name="TextBox 5"/>
            <p:cNvSpPr txBox="1"/>
            <p:nvPr/>
          </p:nvSpPr>
          <p:spPr>
            <a:xfrm>
              <a:off x="0" y="3568401"/>
              <a:ext cx="9698444" cy="538792"/>
            </a:xfrm>
            <a:prstGeom prst="rect">
              <a:avLst/>
            </a:prstGeom>
          </p:spPr>
          <p:txBody>
            <a:bodyPr lIns="0" tIns="0" rIns="0" bIns="0" rtlCol="0" anchor="t">
              <a:spAutoFit/>
            </a:bodyPr>
            <a:lstStyle/>
            <a:p>
              <a:pPr algn="r">
                <a:lnSpc>
                  <a:spcPts val="2046"/>
                </a:lnSpc>
              </a:pPr>
              <a:endParaRPr sz="1462"/>
            </a:p>
          </p:txBody>
        </p:sp>
      </p:grpSp>
      <p:sp>
        <p:nvSpPr>
          <p:cNvPr id="6" name="TextBox 5">
            <a:extLst>
              <a:ext uri="{FF2B5EF4-FFF2-40B4-BE49-F238E27FC236}">
                <a16:creationId xmlns:a16="http://schemas.microsoft.com/office/drawing/2014/main" id="{927B0F66-6348-4B0B-B095-4771971B7698}"/>
              </a:ext>
            </a:extLst>
          </p:cNvPr>
          <p:cNvSpPr txBox="1"/>
          <p:nvPr/>
        </p:nvSpPr>
        <p:spPr>
          <a:xfrm>
            <a:off x="116114" y="1396160"/>
            <a:ext cx="10577286" cy="4247317"/>
          </a:xfrm>
          <a:prstGeom prst="rect">
            <a:avLst/>
          </a:prstGeom>
          <a:noFill/>
        </p:spPr>
        <p:txBody>
          <a:bodyPr wrap="square" rtlCol="0" anchor="t">
            <a:spAutoFit/>
          </a:bodyPr>
          <a:lstStyle/>
          <a:p>
            <a:pPr algn="ctr"/>
            <a:r>
              <a:rPr lang="fi-FI" sz="5400" b="1">
                <a:solidFill>
                  <a:srgbClr val="FFFFFF"/>
                </a:solidFill>
                <a:latin typeface="Verdana" panose="020B0604030504040204" pitchFamily="34" charset="0"/>
                <a:ea typeface="Verdana" panose="020B0604030504040204" pitchFamily="34" charset="0"/>
              </a:rPr>
              <a:t>Ennakkoluulo</a:t>
            </a:r>
          </a:p>
          <a:p>
            <a:pPr algn="ctr"/>
            <a:endParaRPr lang="fi-FI" sz="5400" b="1">
              <a:solidFill>
                <a:srgbClr val="FFFFFF"/>
              </a:solidFill>
              <a:latin typeface="Verdana" panose="020B0604030504040204" pitchFamily="34" charset="0"/>
              <a:ea typeface="Verdana" panose="020B0604030504040204" pitchFamily="34" charset="0"/>
            </a:endParaRPr>
          </a:p>
          <a:p>
            <a:pPr algn="ctr"/>
            <a:r>
              <a:rPr lang="fi-FI" sz="5400" b="1">
                <a:solidFill>
                  <a:srgbClr val="FFFFFF"/>
                </a:solidFill>
                <a:latin typeface="Verdana" panose="020B0604030504040204" pitchFamily="34" charset="0"/>
                <a:ea typeface="Verdana" panose="020B0604030504040204" pitchFamily="34" charset="0"/>
              </a:rPr>
              <a:t>Rasismi</a:t>
            </a:r>
          </a:p>
          <a:p>
            <a:pPr algn="ctr"/>
            <a:endParaRPr lang="fi-FI" sz="5400" b="1">
              <a:solidFill>
                <a:srgbClr val="FFFFFF"/>
              </a:solidFill>
              <a:latin typeface="Verdana" panose="020B0604030504040204" pitchFamily="34" charset="0"/>
              <a:ea typeface="Verdana" panose="020B0604030504040204" pitchFamily="34" charset="0"/>
            </a:endParaRPr>
          </a:p>
          <a:p>
            <a:pPr algn="ctr"/>
            <a:r>
              <a:rPr lang="fi-FI" sz="5400" b="1">
                <a:solidFill>
                  <a:srgbClr val="FFFFFF"/>
                </a:solidFill>
                <a:latin typeface="Verdana" panose="020B0604030504040204" pitchFamily="34" charset="0"/>
                <a:ea typeface="Verdana" panose="020B0604030504040204" pitchFamily="34" charset="0"/>
              </a:rPr>
              <a:t>Syrjintä</a:t>
            </a:r>
          </a:p>
        </p:txBody>
      </p:sp>
      <p:pic>
        <p:nvPicPr>
          <p:cNvPr id="12" name="Picture 11">
            <a:extLst>
              <a:ext uri="{FF2B5EF4-FFF2-40B4-BE49-F238E27FC236}">
                <a16:creationId xmlns:a16="http://schemas.microsoft.com/office/drawing/2014/main" id="{C83AC094-37FC-4371-9F76-7A67D9FBF089}"/>
              </a:ext>
            </a:extLst>
          </p:cNvPr>
          <p:cNvPicPr preferRelativeResize="0">
            <a:picLocks/>
          </p:cNvPicPr>
          <p:nvPr/>
        </p:nvPicPr>
        <p:blipFill>
          <a:blip r:embed="rId3"/>
          <a:stretch>
            <a:fillRect/>
          </a:stretch>
        </p:blipFill>
        <p:spPr>
          <a:xfrm>
            <a:off x="3816700" y="3975331"/>
            <a:ext cx="3060000" cy="339747"/>
          </a:xfrm>
          <a:prstGeom prst="rect">
            <a:avLst/>
          </a:prstGeom>
        </p:spPr>
      </p:pic>
    </p:spTree>
    <p:extLst>
      <p:ext uri="{BB962C8B-B14F-4D97-AF65-F5344CB8AC3E}">
        <p14:creationId xmlns:p14="http://schemas.microsoft.com/office/powerpoint/2010/main" val="4046096691"/>
      </p:ext>
    </p:extLst>
  </p:cSld>
  <p:clrMapOvr>
    <a:masterClrMapping/>
  </p:clrMapOvr>
</p:sld>
</file>

<file path=ppt/theme/theme1.xml><?xml version="1.0" encoding="utf-8"?>
<a:theme xmlns:a="http://schemas.openxmlformats.org/drawingml/2006/main" name="Oletusrakenne">
  <a:themeElements>
    <a:clrScheme name="">
      <a:dk1>
        <a:srgbClr val="000000"/>
      </a:dk1>
      <a:lt1>
        <a:srgbClr val="FFFFFF"/>
      </a:lt1>
      <a:dk2>
        <a:srgbClr val="000000"/>
      </a:dk2>
      <a:lt2>
        <a:srgbClr val="666666"/>
      </a:lt2>
      <a:accent1>
        <a:srgbClr val="CC0000"/>
      </a:accent1>
      <a:accent2>
        <a:srgbClr val="FFCC00"/>
      </a:accent2>
      <a:accent3>
        <a:srgbClr val="FFFFFF"/>
      </a:accent3>
      <a:accent4>
        <a:srgbClr val="000000"/>
      </a:accent4>
      <a:accent5>
        <a:srgbClr val="E2AAAA"/>
      </a:accent5>
      <a:accent6>
        <a:srgbClr val="E7B900"/>
      </a:accent6>
      <a:hlink>
        <a:srgbClr val="990099"/>
      </a:hlink>
      <a:folHlink>
        <a:srgbClr val="009900"/>
      </a:folHlink>
    </a:clrScheme>
    <a:fontScheme name="Oletusrakenn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58850" rtl="0" eaLnBrk="1" fontAlgn="base" latinLnBrk="0" hangingPunct="1">
          <a:lnSpc>
            <a:spcPct val="100000"/>
          </a:lnSpc>
          <a:spcBef>
            <a:spcPct val="0"/>
          </a:spcBef>
          <a:spcAft>
            <a:spcPct val="0"/>
          </a:spcAft>
          <a:buClrTx/>
          <a:buSzTx/>
          <a:buFontTx/>
          <a:buNone/>
          <a:tabLst/>
          <a:defRPr kumimoji="0" lang="fi-FI" altLang="fi-FI" sz="25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58850" rtl="0" eaLnBrk="1" fontAlgn="base" latinLnBrk="0" hangingPunct="1">
          <a:lnSpc>
            <a:spcPct val="100000"/>
          </a:lnSpc>
          <a:spcBef>
            <a:spcPct val="0"/>
          </a:spcBef>
          <a:spcAft>
            <a:spcPct val="0"/>
          </a:spcAft>
          <a:buClrTx/>
          <a:buSzTx/>
          <a:buFontTx/>
          <a:buNone/>
          <a:tabLst/>
          <a:defRPr kumimoji="0" lang="fi-FI" altLang="fi-FI" sz="25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Oletusrakenn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letusrakenn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letusrakenn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letusrakenn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letusrakenn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letusrakenn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letusrakenn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C5945FB23C555F41B777DA8E89FF5DF8" ma:contentTypeVersion="12" ma:contentTypeDescription="Skapa ett nytt dokument." ma:contentTypeScope="" ma:versionID="b72132e69b48a2b05bb39cc32804f0e9">
  <xsd:schema xmlns:xsd="http://www.w3.org/2001/XMLSchema" xmlns:xs="http://www.w3.org/2001/XMLSchema" xmlns:p="http://schemas.microsoft.com/office/2006/metadata/properties" xmlns:ns3="34892426-26ec-43d1-9944-608bf0f8dba5" xmlns:ns4="76f7f08e-0823-4b05-be75-4ffb882a72f9" targetNamespace="http://schemas.microsoft.com/office/2006/metadata/properties" ma:root="true" ma:fieldsID="b53345770714bc4c66c3747f3648b91c" ns3:_="" ns4:_="">
    <xsd:import namespace="34892426-26ec-43d1-9944-608bf0f8dba5"/>
    <xsd:import namespace="76f7f08e-0823-4b05-be75-4ffb882a72f9"/>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892426-26ec-43d1-9944-608bf0f8db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6f7f08e-0823-4b05-be75-4ffb882a72f9" elementFormDefault="qualified">
    <xsd:import namespace="http://schemas.microsoft.com/office/2006/documentManagement/types"/>
    <xsd:import namespace="http://schemas.microsoft.com/office/infopath/2007/PartnerControls"/>
    <xsd:element name="SharedWithUsers" ma:index="1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at med information" ma:internalName="SharedWithDetails" ma:readOnly="true">
      <xsd:simpleType>
        <xsd:restriction base="dms:Note">
          <xsd:maxLength value="255"/>
        </xsd:restriction>
      </xsd:simpleType>
    </xsd:element>
    <xsd:element name="SharingHintHash" ma:index="12" nillable="true" ma:displayName="Delar tips,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2B857DF-3845-4626-83B1-2F31C9A3F8E4}">
  <ds:schemaRefs>
    <ds:schemaRef ds:uri="http://schemas.microsoft.com/sharepoint/v3/contenttype/forms"/>
  </ds:schemaRefs>
</ds:datastoreItem>
</file>

<file path=customXml/itemProps2.xml><?xml version="1.0" encoding="utf-8"?>
<ds:datastoreItem xmlns:ds="http://schemas.openxmlformats.org/officeDocument/2006/customXml" ds:itemID="{C50FC1C3-8610-4862-A326-FC3864195080}">
  <ds:schemaRefs>
    <ds:schemaRef ds:uri="76f7f08e-0823-4b05-be75-4ffb882a72f9"/>
    <ds:schemaRef ds:uri="http://purl.org/dc/term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34892426-26ec-43d1-9944-608bf0f8dba5"/>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5640C2CB-E5BD-4929-9070-40925B8604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892426-26ec-43d1-9944-608bf0f8dba5"/>
    <ds:schemaRef ds:uri="76f7f08e-0823-4b05-be75-4ffb882a72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1342</Words>
  <Application>Microsoft Office PowerPoint</Application>
  <PresentationFormat>Mukautettu</PresentationFormat>
  <Paragraphs>247</Paragraphs>
  <Slides>17</Slides>
  <Notes>17</Notes>
  <HiddenSlides>0</HiddenSlides>
  <MMClips>2</MMClips>
  <ScaleCrop>false</ScaleCrop>
  <HeadingPairs>
    <vt:vector size="6" baseType="variant">
      <vt:variant>
        <vt:lpstr>Käytetyt fontit</vt:lpstr>
      </vt:variant>
      <vt:variant>
        <vt:i4>8</vt:i4>
      </vt:variant>
      <vt:variant>
        <vt:lpstr>Teema</vt:lpstr>
      </vt:variant>
      <vt:variant>
        <vt:i4>2</vt:i4>
      </vt:variant>
      <vt:variant>
        <vt:lpstr>Dian otsikot</vt:lpstr>
      </vt:variant>
      <vt:variant>
        <vt:i4>17</vt:i4>
      </vt:variant>
    </vt:vector>
  </HeadingPairs>
  <TitlesOfParts>
    <vt:vector size="27" baseType="lpstr">
      <vt:lpstr>Arial</vt:lpstr>
      <vt:lpstr>Calibri</vt:lpstr>
      <vt:lpstr>Calibri Light</vt:lpstr>
      <vt:lpstr>Poppins Bold Bold</vt:lpstr>
      <vt:lpstr>Times</vt:lpstr>
      <vt:lpstr>Times New Roman</vt:lpstr>
      <vt:lpstr>Verdana</vt:lpstr>
      <vt:lpstr>Verdana Pro SemiBold</vt:lpstr>
      <vt:lpstr>Oletusrakenne</vt:lpstr>
      <vt:lpstr>Custom Design</vt:lpstr>
      <vt:lpstr>PowerPoint-esitys</vt:lpstr>
      <vt:lpstr>Punaisen Ristin kouluvierailija</vt:lpstr>
      <vt:lpstr>Oppitunnin sisältö</vt:lpstr>
      <vt:lpstr>Punainen Risti auttaa</vt:lpstr>
      <vt:lpstr>PowerPoint-esitys</vt:lpstr>
      <vt:lpstr>PowerPoint-esitys</vt:lpstr>
      <vt:lpstr>PowerPoint-esitys</vt:lpstr>
      <vt:lpstr>PowerPoint-esitys</vt:lpstr>
      <vt:lpstr>PowerPoint-esitys</vt:lpstr>
      <vt:lpstr>Etuoikeuksia…</vt:lpstr>
      <vt:lpstr>PowerPoint-esitys</vt:lpstr>
      <vt:lpstr>PowerPoint-esitys</vt:lpstr>
      <vt:lpstr>PowerPoint-esitys</vt:lpstr>
      <vt:lpstr>PowerPoint-esitys</vt:lpstr>
      <vt:lpstr>PowerPoint-esitys</vt:lpstr>
      <vt:lpstr>Tervetuloa mukaan SPR:n toimintaan!</vt:lpstr>
      <vt:lpstr>PowerPoint-esitys</vt:lpstr>
    </vt:vector>
  </TitlesOfParts>
  <Company>Suomen Punainen Risti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Liisa Åker</dc:creator>
  <cp:lastModifiedBy>Viinikainen Tiia-Riina</cp:lastModifiedBy>
  <cp:revision>84</cp:revision>
  <dcterms:created xsi:type="dcterms:W3CDTF">2003-09-22T11:50:51Z</dcterms:created>
  <dcterms:modified xsi:type="dcterms:W3CDTF">2021-03-05T17:37:16Z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0x010100C5945FB23C555F41B777DA8E89FF5DF8</vt:lpwstr>
  </property>
</Properties>
</file>