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57" r:id="rId6"/>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p:restoredTop sz="94694"/>
  </p:normalViewPr>
  <p:slideViewPr>
    <p:cSldViewPr snapToGrid="0">
      <p:cViewPr varScale="1">
        <p:scale>
          <a:sx n="152" d="100"/>
          <a:sy n="152" d="100"/>
        </p:scale>
        <p:origin x="312"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480D2-C518-F971-85A6-1B6E1F268FDD}"/>
              </a:ext>
            </a:extLst>
          </p:cNvPr>
          <p:cNvSpPr>
            <a:spLocks noGrp="1"/>
          </p:cNvSpPr>
          <p:nvPr>
            <p:ph type="title"/>
          </p:nvPr>
        </p:nvSpPr>
        <p:spPr/>
        <p:txBody>
          <a:bodyPr/>
          <a:lstStyle/>
          <a:p>
            <a:r>
              <a:rPr lang="en-US"/>
              <a:t>Click to edit Master title style</a:t>
            </a:r>
            <a:endParaRPr lang="en-FI"/>
          </a:p>
        </p:txBody>
      </p:sp>
      <p:sp>
        <p:nvSpPr>
          <p:cNvPr id="3" name="Date Placeholder 2">
            <a:extLst>
              <a:ext uri="{FF2B5EF4-FFF2-40B4-BE49-F238E27FC236}">
                <a16:creationId xmlns:a16="http://schemas.microsoft.com/office/drawing/2014/main" id="{F49D4EE6-2941-0112-6F66-3C6FCBF17CB3}"/>
              </a:ext>
            </a:extLst>
          </p:cNvPr>
          <p:cNvSpPr>
            <a:spLocks noGrp="1"/>
          </p:cNvSpPr>
          <p:nvPr>
            <p:ph type="dt" sz="half" idx="10"/>
          </p:nvPr>
        </p:nvSpPr>
        <p:spPr/>
        <p:txBody>
          <a:bodyPr/>
          <a:lstStyle/>
          <a:p>
            <a:fld id="{54267F5C-F714-4EA1-8333-92D3CBE4E41B}" type="datetimeFigureOut">
              <a:rPr lang="en-FI" smtClean="0"/>
              <a:t>11/11/24</a:t>
            </a:fld>
            <a:endParaRPr lang="en-FI"/>
          </a:p>
        </p:txBody>
      </p:sp>
      <p:sp>
        <p:nvSpPr>
          <p:cNvPr id="4" name="Footer Placeholder 3">
            <a:extLst>
              <a:ext uri="{FF2B5EF4-FFF2-40B4-BE49-F238E27FC236}">
                <a16:creationId xmlns:a16="http://schemas.microsoft.com/office/drawing/2014/main" id="{5BAA8D53-6AF3-8B47-CEA3-9C29AE021895}"/>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C4B0EF51-55DC-AE74-DC0A-05D2D7DF760E}"/>
              </a:ext>
            </a:extLst>
          </p:cNvPr>
          <p:cNvSpPr>
            <a:spLocks noGrp="1"/>
          </p:cNvSpPr>
          <p:nvPr>
            <p:ph type="sldNum" sz="quarter" idx="12"/>
          </p:nvPr>
        </p:nvSpPr>
        <p:spPr/>
        <p:txBody>
          <a:bodyPr/>
          <a:lstStyle/>
          <a:p>
            <a:fld id="{A625F90E-1F1F-46B5-A1DD-2579CD5897E5}" type="slidenum">
              <a:rPr lang="en-FI" smtClean="0"/>
              <a:t>‹#›</a:t>
            </a:fld>
            <a:endParaRPr lang="en-FI"/>
          </a:p>
        </p:txBody>
      </p:sp>
    </p:spTree>
    <p:extLst>
      <p:ext uri="{BB962C8B-B14F-4D97-AF65-F5344CB8AC3E}">
        <p14:creationId xmlns:p14="http://schemas.microsoft.com/office/powerpoint/2010/main" val="80246606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39CEB7-C107-27F9-2A80-92E83496E0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FI"/>
          </a:p>
        </p:txBody>
      </p:sp>
      <p:sp>
        <p:nvSpPr>
          <p:cNvPr id="3" name="Text Placeholder 2">
            <a:extLst>
              <a:ext uri="{FF2B5EF4-FFF2-40B4-BE49-F238E27FC236}">
                <a16:creationId xmlns:a16="http://schemas.microsoft.com/office/drawing/2014/main" id="{2E77D235-B15C-E8D6-AEB5-AB6E0BB756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008E8799-7390-66C2-79AF-5A00A04C3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67F5C-F714-4EA1-8333-92D3CBE4E41B}" type="datetimeFigureOut">
              <a:rPr lang="en-FI" smtClean="0"/>
              <a:t>11/11/24</a:t>
            </a:fld>
            <a:endParaRPr lang="en-FI"/>
          </a:p>
        </p:txBody>
      </p:sp>
      <p:sp>
        <p:nvSpPr>
          <p:cNvPr id="5" name="Footer Placeholder 4">
            <a:extLst>
              <a:ext uri="{FF2B5EF4-FFF2-40B4-BE49-F238E27FC236}">
                <a16:creationId xmlns:a16="http://schemas.microsoft.com/office/drawing/2014/main" id="{A82F3F8A-4367-118D-9981-C338BCB660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I"/>
          </a:p>
        </p:txBody>
      </p:sp>
      <p:sp>
        <p:nvSpPr>
          <p:cNvPr id="6" name="Slide Number Placeholder 5">
            <a:extLst>
              <a:ext uri="{FF2B5EF4-FFF2-40B4-BE49-F238E27FC236}">
                <a16:creationId xmlns:a16="http://schemas.microsoft.com/office/drawing/2014/main" id="{9C5A21AA-01F7-852D-090E-516BD0E0C9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5F90E-1F1F-46B5-A1DD-2579CD5897E5}" type="slidenum">
              <a:rPr lang="en-FI" smtClean="0"/>
              <a:t>‹#›</a:t>
            </a:fld>
            <a:endParaRPr lang="en-FI"/>
          </a:p>
        </p:txBody>
      </p:sp>
    </p:spTree>
    <p:extLst>
      <p:ext uri="{BB962C8B-B14F-4D97-AF65-F5344CB8AC3E}">
        <p14:creationId xmlns:p14="http://schemas.microsoft.com/office/powerpoint/2010/main" val="153991301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rednet.punainenristi.fi/kototarjotin"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282BA51C-7481-7BCC-7C49-64F827F4B634}"/>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2" name="Title 1" hidden="1">
            <a:extLst>
              <a:ext uri="{FF2B5EF4-FFF2-40B4-BE49-F238E27FC236}">
                <a16:creationId xmlns:a16="http://schemas.microsoft.com/office/drawing/2014/main" id="{5F68782E-12E5-DE48-8D39-9B0983CE1823}"/>
              </a:ext>
            </a:extLst>
          </p:cNvPr>
          <p:cNvSpPr>
            <a:spLocks noGrp="1"/>
          </p:cNvSpPr>
          <p:nvPr>
            <p:ph type="title"/>
          </p:nvPr>
        </p:nvSpPr>
        <p:spPr/>
        <p:txBody>
          <a:bodyPr/>
          <a:lstStyle/>
          <a:p>
            <a:endParaRPr lang="en-FI"/>
          </a:p>
        </p:txBody>
      </p:sp>
      <p:sp>
        <p:nvSpPr>
          <p:cNvPr id="4" name="TextBox 3">
            <a:extLst>
              <a:ext uri="{FF2B5EF4-FFF2-40B4-BE49-F238E27FC236}">
                <a16:creationId xmlns:a16="http://schemas.microsoft.com/office/drawing/2014/main" id="{D0880131-7795-8AFF-AB14-EBFEC94D6623}"/>
              </a:ext>
            </a:extLst>
          </p:cNvPr>
          <p:cNvSpPr txBox="1"/>
          <p:nvPr/>
        </p:nvSpPr>
        <p:spPr>
          <a:xfrm>
            <a:off x="1331051" y="960909"/>
            <a:ext cx="4339046" cy="307777"/>
          </a:xfrm>
          <a:prstGeom prst="rect">
            <a:avLst/>
          </a:prstGeom>
          <a:noFill/>
        </p:spPr>
        <p:txBody>
          <a:bodyPr wrap="square" rtlCol="0">
            <a:spAutoFit/>
          </a:bodyPr>
          <a:lstStyle/>
          <a:p>
            <a:r>
              <a:rPr lang="en-US" sz="1400" dirty="0" err="1">
                <a:latin typeface="Verdana" panose="020B0604030504040204" pitchFamily="34" charset="0"/>
                <a:ea typeface="Verdana" panose="020B0604030504040204" pitchFamily="34" charset="0"/>
              </a:rPr>
              <a:t>Organisationens</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namn</a:t>
            </a:r>
            <a:endParaRPr lang="en-FI" sz="14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88B60685-D9FD-A5D6-4D31-A3F4D97B4251}"/>
              </a:ext>
            </a:extLst>
          </p:cNvPr>
          <p:cNvSpPr txBox="1"/>
          <p:nvPr/>
        </p:nvSpPr>
        <p:spPr>
          <a:xfrm>
            <a:off x="6242367" y="959425"/>
            <a:ext cx="2646590" cy="307777"/>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Din plats</a:t>
            </a:r>
            <a:endParaRPr lang="en-FI" sz="14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8922D53A-938B-D9CB-109E-B9EB61E975D2}"/>
              </a:ext>
            </a:extLst>
          </p:cNvPr>
          <p:cNvSpPr txBox="1"/>
          <p:nvPr/>
        </p:nvSpPr>
        <p:spPr>
          <a:xfrm>
            <a:off x="9650002" y="959424"/>
            <a:ext cx="2340973" cy="307777"/>
          </a:xfrm>
          <a:prstGeom prst="rect">
            <a:avLst/>
          </a:prstGeom>
          <a:noFill/>
        </p:spPr>
        <p:txBody>
          <a:bodyPr wrap="square" rtlCol="0">
            <a:spAutoFit/>
          </a:bodyPr>
          <a:lstStyle/>
          <a:p>
            <a:r>
              <a:rPr lang="en-US" sz="1400" dirty="0" err="1">
                <a:latin typeface="Verdana" panose="020B0604030504040204" pitchFamily="34" charset="0"/>
                <a:ea typeface="Verdana" panose="020B0604030504040204" pitchFamily="34" charset="0"/>
              </a:rPr>
              <a:t>xx.xx.xxxx</a:t>
            </a:r>
            <a:endParaRPr lang="en-FI"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22639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AF91B4D5-F872-BC3B-79BC-E370FAEDE6B2}"/>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34AE5FF-5173-DBCD-BBD5-862277D6C4CD}"/>
              </a:ext>
            </a:extLst>
          </p:cNvPr>
          <p:cNvSpPr txBox="1"/>
          <p:nvPr/>
        </p:nvSpPr>
        <p:spPr>
          <a:xfrm>
            <a:off x="1331051" y="960909"/>
            <a:ext cx="4339046" cy="307777"/>
          </a:xfrm>
          <a:prstGeom prst="rect">
            <a:avLst/>
          </a:prstGeom>
          <a:noFill/>
        </p:spPr>
        <p:txBody>
          <a:bodyPr wrap="square" rtlCol="0">
            <a:spAutoFit/>
          </a:bodyPr>
          <a:lstStyle/>
          <a:p>
            <a:r>
              <a:rPr lang="en-US" sz="1400" dirty="0" err="1">
                <a:latin typeface="Verdana" panose="020B0604030504040204" pitchFamily="34" charset="0"/>
                <a:ea typeface="Verdana" panose="020B0604030504040204" pitchFamily="34" charset="0"/>
              </a:rPr>
              <a:t>Organisationens</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namn</a:t>
            </a:r>
            <a:endParaRPr lang="en-FI" sz="1400" dirty="0">
              <a:latin typeface="Verdana" panose="020B0604030504040204" pitchFamily="34" charset="0"/>
              <a:ea typeface="Verdana" panose="020B0604030504040204" pitchFamily="34" charset="0"/>
            </a:endParaRPr>
          </a:p>
        </p:txBody>
      </p:sp>
      <p:sp>
        <p:nvSpPr>
          <p:cNvPr id="11" name="TextBox 4">
            <a:extLst>
              <a:ext uri="{FF2B5EF4-FFF2-40B4-BE49-F238E27FC236}">
                <a16:creationId xmlns:a16="http://schemas.microsoft.com/office/drawing/2014/main" id="{9ADE2367-6B34-ECE7-5778-F28FAFF3909E}"/>
              </a:ext>
            </a:extLst>
          </p:cNvPr>
          <p:cNvSpPr txBox="1"/>
          <p:nvPr/>
        </p:nvSpPr>
        <p:spPr>
          <a:xfrm>
            <a:off x="6242367" y="959425"/>
            <a:ext cx="2646590" cy="307777"/>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Din plats</a:t>
            </a:r>
            <a:endParaRPr lang="en-FI" sz="1400" dirty="0">
              <a:latin typeface="Verdana" panose="020B0604030504040204" pitchFamily="34" charset="0"/>
              <a:ea typeface="Verdana" panose="020B0604030504040204" pitchFamily="34" charset="0"/>
            </a:endParaRPr>
          </a:p>
        </p:txBody>
      </p:sp>
      <p:sp>
        <p:nvSpPr>
          <p:cNvPr id="12" name="TextBox 5">
            <a:extLst>
              <a:ext uri="{FF2B5EF4-FFF2-40B4-BE49-F238E27FC236}">
                <a16:creationId xmlns:a16="http://schemas.microsoft.com/office/drawing/2014/main" id="{06DE80B9-B960-B6B2-1FBC-CA2D63A17BE9}"/>
              </a:ext>
            </a:extLst>
          </p:cNvPr>
          <p:cNvSpPr txBox="1"/>
          <p:nvPr/>
        </p:nvSpPr>
        <p:spPr>
          <a:xfrm>
            <a:off x="9650002" y="959424"/>
            <a:ext cx="2340973" cy="307777"/>
          </a:xfrm>
          <a:prstGeom prst="rect">
            <a:avLst/>
          </a:prstGeom>
          <a:noFill/>
        </p:spPr>
        <p:txBody>
          <a:bodyPr wrap="square" rtlCol="0">
            <a:spAutoFit/>
          </a:bodyPr>
          <a:lstStyle/>
          <a:p>
            <a:r>
              <a:rPr lang="en-US" sz="1400" dirty="0" err="1">
                <a:latin typeface="Verdana" panose="020B0604030504040204" pitchFamily="34" charset="0"/>
                <a:ea typeface="Verdana" panose="020B0604030504040204" pitchFamily="34" charset="0"/>
              </a:rPr>
              <a:t>xx.xx.xxxx</a:t>
            </a:r>
            <a:endParaRPr lang="en-FI"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63779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2D0A2B72-0255-C4C6-4C70-74313C7A67B7}"/>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4153750-2D84-B2D2-A07A-469C54AE2C6B}"/>
              </a:ext>
            </a:extLst>
          </p:cNvPr>
          <p:cNvSpPr txBox="1"/>
          <p:nvPr/>
        </p:nvSpPr>
        <p:spPr>
          <a:xfrm>
            <a:off x="1331051" y="960909"/>
            <a:ext cx="4339046" cy="307777"/>
          </a:xfrm>
          <a:prstGeom prst="rect">
            <a:avLst/>
          </a:prstGeom>
          <a:noFill/>
        </p:spPr>
        <p:txBody>
          <a:bodyPr wrap="square" rtlCol="0">
            <a:spAutoFit/>
          </a:bodyPr>
          <a:lstStyle/>
          <a:p>
            <a:r>
              <a:rPr lang="en-US" sz="1400" dirty="0" err="1">
                <a:latin typeface="Verdana" panose="020B0604030504040204" pitchFamily="34" charset="0"/>
                <a:ea typeface="Verdana" panose="020B0604030504040204" pitchFamily="34" charset="0"/>
              </a:rPr>
              <a:t>Organisationens</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namn</a:t>
            </a:r>
            <a:endParaRPr lang="en-FI" sz="14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FBE8AA4F-08FA-AA55-FE33-E5AED9A7747C}"/>
              </a:ext>
            </a:extLst>
          </p:cNvPr>
          <p:cNvSpPr txBox="1"/>
          <p:nvPr/>
        </p:nvSpPr>
        <p:spPr>
          <a:xfrm>
            <a:off x="6242367" y="959425"/>
            <a:ext cx="2646590" cy="307777"/>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Din plats</a:t>
            </a:r>
            <a:endParaRPr lang="en-FI" sz="1400" dirty="0">
              <a:latin typeface="Verdana" panose="020B0604030504040204" pitchFamily="34" charset="0"/>
              <a:ea typeface="Verdana" panose="020B0604030504040204" pitchFamily="34" charset="0"/>
            </a:endParaRPr>
          </a:p>
        </p:txBody>
      </p:sp>
      <p:sp>
        <p:nvSpPr>
          <p:cNvPr id="8" name="TextBox 5">
            <a:extLst>
              <a:ext uri="{FF2B5EF4-FFF2-40B4-BE49-F238E27FC236}">
                <a16:creationId xmlns:a16="http://schemas.microsoft.com/office/drawing/2014/main" id="{00AB5DA6-673C-8C18-AAEA-57CCAA79D509}"/>
              </a:ext>
            </a:extLst>
          </p:cNvPr>
          <p:cNvSpPr txBox="1"/>
          <p:nvPr/>
        </p:nvSpPr>
        <p:spPr>
          <a:xfrm>
            <a:off x="9650002" y="959424"/>
            <a:ext cx="2340973" cy="307777"/>
          </a:xfrm>
          <a:prstGeom prst="rect">
            <a:avLst/>
          </a:prstGeom>
          <a:noFill/>
        </p:spPr>
        <p:txBody>
          <a:bodyPr wrap="square" rtlCol="0">
            <a:spAutoFit/>
          </a:bodyPr>
          <a:lstStyle/>
          <a:p>
            <a:r>
              <a:rPr lang="en-US" sz="1400" dirty="0" err="1">
                <a:latin typeface="Verdana" panose="020B0604030504040204" pitchFamily="34" charset="0"/>
                <a:ea typeface="Verdana" panose="020B0604030504040204" pitchFamily="34" charset="0"/>
              </a:rPr>
              <a:t>xx.xx.xxxx</a:t>
            </a:r>
            <a:endParaRPr lang="en-FI"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58136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95F65C40-4E0D-3FA9-77EE-20FC2DF452BC}"/>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EB1FB63-10BA-76F6-7A9A-A91D804A9A85}"/>
              </a:ext>
            </a:extLst>
          </p:cNvPr>
          <p:cNvSpPr txBox="1"/>
          <p:nvPr/>
        </p:nvSpPr>
        <p:spPr>
          <a:xfrm>
            <a:off x="1331051" y="960909"/>
            <a:ext cx="4339046" cy="307777"/>
          </a:xfrm>
          <a:prstGeom prst="rect">
            <a:avLst/>
          </a:prstGeom>
          <a:noFill/>
        </p:spPr>
        <p:txBody>
          <a:bodyPr wrap="square" rtlCol="0">
            <a:spAutoFit/>
          </a:bodyPr>
          <a:lstStyle/>
          <a:p>
            <a:r>
              <a:rPr lang="en-US" sz="1400" dirty="0" err="1">
                <a:latin typeface="Verdana" panose="020B0604030504040204" pitchFamily="34" charset="0"/>
                <a:ea typeface="Verdana" panose="020B0604030504040204" pitchFamily="34" charset="0"/>
              </a:rPr>
              <a:t>Organisationens</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namn</a:t>
            </a:r>
            <a:endParaRPr lang="en-FI" sz="14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1B851E54-5434-2818-FB57-BC1A0C5BEB8E}"/>
              </a:ext>
            </a:extLst>
          </p:cNvPr>
          <p:cNvSpPr txBox="1"/>
          <p:nvPr/>
        </p:nvSpPr>
        <p:spPr>
          <a:xfrm>
            <a:off x="6242367" y="959425"/>
            <a:ext cx="2646590" cy="307777"/>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Din plats</a:t>
            </a:r>
            <a:endParaRPr lang="en-FI" sz="1400" dirty="0">
              <a:latin typeface="Verdana" panose="020B0604030504040204" pitchFamily="34" charset="0"/>
              <a:ea typeface="Verdana" panose="020B0604030504040204" pitchFamily="34" charset="0"/>
            </a:endParaRPr>
          </a:p>
        </p:txBody>
      </p:sp>
      <p:sp>
        <p:nvSpPr>
          <p:cNvPr id="8" name="TextBox 5">
            <a:extLst>
              <a:ext uri="{FF2B5EF4-FFF2-40B4-BE49-F238E27FC236}">
                <a16:creationId xmlns:a16="http://schemas.microsoft.com/office/drawing/2014/main" id="{D00C70F4-196C-F24D-3641-26D08A8D9573}"/>
              </a:ext>
            </a:extLst>
          </p:cNvPr>
          <p:cNvSpPr txBox="1"/>
          <p:nvPr/>
        </p:nvSpPr>
        <p:spPr>
          <a:xfrm>
            <a:off x="9650002" y="959424"/>
            <a:ext cx="2340973" cy="307777"/>
          </a:xfrm>
          <a:prstGeom prst="rect">
            <a:avLst/>
          </a:prstGeom>
          <a:noFill/>
        </p:spPr>
        <p:txBody>
          <a:bodyPr wrap="square" rtlCol="0">
            <a:spAutoFit/>
          </a:bodyPr>
          <a:lstStyle/>
          <a:p>
            <a:r>
              <a:rPr lang="en-US" sz="1400" dirty="0" err="1">
                <a:latin typeface="Verdana" panose="020B0604030504040204" pitchFamily="34" charset="0"/>
                <a:ea typeface="Verdana" panose="020B0604030504040204" pitchFamily="34" charset="0"/>
              </a:rPr>
              <a:t>xx.xx.xxxx</a:t>
            </a:r>
            <a:endParaRPr lang="en-FI"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93185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33DEEAA-6B14-A36C-1CF6-D2D7B2533026}"/>
              </a:ext>
            </a:extLst>
          </p:cNvPr>
          <p:cNvSpPr>
            <a:spLocks noGrp="1"/>
          </p:cNvSpPr>
          <p:nvPr>
            <p:ph type="title"/>
          </p:nvPr>
        </p:nvSpPr>
        <p:spPr/>
        <p:txBody>
          <a:bodyPr/>
          <a:lstStyle/>
          <a:p>
            <a:endParaRPr lang="en-FI"/>
          </a:p>
        </p:txBody>
      </p:sp>
      <p:sp>
        <p:nvSpPr>
          <p:cNvPr id="4" name="TextBox 3">
            <a:extLst>
              <a:ext uri="{FF2B5EF4-FFF2-40B4-BE49-F238E27FC236}">
                <a16:creationId xmlns:a16="http://schemas.microsoft.com/office/drawing/2014/main" id="{8A8191E7-9C94-0436-472C-14F8366300F9}"/>
              </a:ext>
            </a:extLst>
          </p:cNvPr>
          <p:cNvSpPr txBox="1">
            <a:spLocks noGrp="1" noRot="1" noMove="1" noResize="1" noEditPoints="1" noAdjustHandles="1" noChangeArrowheads="1" noChangeShapeType="1"/>
          </p:cNvSpPr>
          <p:nvPr/>
        </p:nvSpPr>
        <p:spPr>
          <a:xfrm>
            <a:off x="168676" y="186431"/>
            <a:ext cx="11922710" cy="6494085"/>
          </a:xfrm>
          <a:prstGeom prst="rect">
            <a:avLst/>
          </a:prstGeom>
          <a:noFill/>
        </p:spPr>
        <p:txBody>
          <a:bodyPr wrap="square" rtlCol="0">
            <a:spAutoFit/>
          </a:bodyPr>
          <a:lstStyle/>
          <a:p>
            <a:r>
              <a:rPr lang="sv-SE" sz="1600" b="1" dirty="0"/>
              <a:t>Allmänt om utbud för integration-underlaget</a:t>
            </a:r>
          </a:p>
          <a:p>
            <a:r>
              <a:rPr lang="sv-SE" sz="1600" dirty="0"/>
              <a:t>Utbud för integration-underlaget är alltid standard och användaren kan inte själv redigera det. Det betyder att element och texter som finns på underlaget inte går att redigera, eftersom det är meningen att underlaget ska vara likadant för alla användare.</a:t>
            </a:r>
          </a:p>
          <a:p>
            <a:r>
              <a:rPr lang="sv-SE" sz="1600" dirty="0"/>
              <a:t>Instruktioner för hur man fyller i utbudet för integration finns på Finlands Röda Kors </a:t>
            </a:r>
            <a:r>
              <a:rPr lang="sv-SE" sz="1600" dirty="0" err="1"/>
              <a:t>RedNet</a:t>
            </a:r>
            <a:r>
              <a:rPr lang="sv-SE" sz="1600" dirty="0"/>
              <a:t>: ”utbud för integration” </a:t>
            </a:r>
            <a:r>
              <a:rPr lang="sv-SE" sz="1600" dirty="0">
                <a:hlinkClick r:id="rId2"/>
              </a:rPr>
              <a:t>https://rednet.punainenristi.fi/kototarjotin</a:t>
            </a:r>
            <a:endParaRPr lang="sv-SE" sz="1600" dirty="0"/>
          </a:p>
          <a:p>
            <a:r>
              <a:rPr lang="sv-SE" sz="1600" b="1" dirty="0"/>
              <a:t> </a:t>
            </a:r>
          </a:p>
          <a:p>
            <a:r>
              <a:rPr lang="sv-SE" sz="1600" b="1" dirty="0"/>
              <a:t>Att lägga till eller redigera ett textfält</a:t>
            </a:r>
          </a:p>
          <a:p>
            <a:r>
              <a:rPr lang="sv-SE" sz="1600" dirty="0"/>
              <a:t>I PowerPoint-underlaget kan du lägga till ett textfält genom att överst i programmet välja punkten ”Lägg till/</a:t>
            </a:r>
            <a:r>
              <a:rPr lang="sv-SE" sz="1600" dirty="0" err="1"/>
              <a:t>Insert</a:t>
            </a:r>
            <a:r>
              <a:rPr lang="sv-SE" sz="1600" dirty="0"/>
              <a:t>” och under den ”Textruta/Text box”.</a:t>
            </a:r>
          </a:p>
          <a:p>
            <a:r>
              <a:rPr lang="sv-SE" sz="1600" b="1" dirty="0"/>
              <a:t>  </a:t>
            </a:r>
          </a:p>
          <a:p>
            <a:r>
              <a:rPr lang="sv-SE" sz="1600" b="1" dirty="0"/>
              <a:t>Ikon för textruta</a:t>
            </a:r>
          </a:p>
          <a:p>
            <a:r>
              <a:rPr lang="sv-SE" sz="1600" dirty="0"/>
              <a:t>Du kan redigera storleken och platsen på textrutan fritt genom att flytta den med musen eller tänja ut den genom att hålla i kanterna.</a:t>
            </a:r>
          </a:p>
          <a:p>
            <a:r>
              <a:rPr lang="sv-SE" sz="1600" b="1" dirty="0"/>
              <a:t> </a:t>
            </a:r>
          </a:p>
          <a:p>
            <a:r>
              <a:rPr lang="sv-SE" sz="1600" b="1" dirty="0"/>
              <a:t>Att lägga till eller redigera former</a:t>
            </a:r>
          </a:p>
          <a:p>
            <a:r>
              <a:rPr lang="sv-SE" sz="1600" dirty="0"/>
              <a:t>I PowerPoint-underlaget kan du lägga till olika grafiska element, dvs. former, under samma meny ”Lägg till/</a:t>
            </a:r>
            <a:r>
              <a:rPr lang="sv-SE" sz="1600" dirty="0" err="1"/>
              <a:t>Insert</a:t>
            </a:r>
            <a:r>
              <a:rPr lang="sv-SE" sz="1600" dirty="0"/>
              <a:t>”, där man också hittar textrutan. Formerna finns som namnet antyder under menyn ”Former/</a:t>
            </a:r>
            <a:r>
              <a:rPr lang="sv-SE" sz="1600" dirty="0" err="1"/>
              <a:t>Shapes</a:t>
            </a:r>
            <a:r>
              <a:rPr lang="sv-SE" sz="1600" dirty="0"/>
              <a:t>”. Där kan du välja bland många olika färdiga former, som du sedan likt textfältet kan tänja ut och flytta som du vill.</a:t>
            </a:r>
          </a:p>
          <a:p>
            <a:r>
              <a:rPr lang="sv-SE" sz="1600" b="1" dirty="0"/>
              <a:t> </a:t>
            </a:r>
          </a:p>
          <a:p>
            <a:r>
              <a:rPr lang="sv-SE" sz="1600" b="1" dirty="0"/>
              <a:t>Ikonen för former</a:t>
            </a:r>
          </a:p>
          <a:p>
            <a:r>
              <a:rPr lang="sv-SE" sz="1600" dirty="0"/>
              <a:t>Inuti formen kan man också skriva text direkt utan att lägga till en textruta ovanpå. Dubbelklicka på formen så kan du skriva inuti den.</a:t>
            </a:r>
          </a:p>
          <a:p>
            <a:r>
              <a:rPr lang="sv-SE" sz="1600" b="1" dirty="0"/>
              <a:t> </a:t>
            </a:r>
          </a:p>
          <a:p>
            <a:r>
              <a:rPr lang="sv-SE" sz="1600" b="1" dirty="0"/>
              <a:t>Utskrivning av utbudet för integration</a:t>
            </a:r>
          </a:p>
          <a:p>
            <a:r>
              <a:rPr lang="sv-SE" sz="1600" dirty="0"/>
              <a:t>Om du behöver en utskriven version av utbudet för integration som du skapat kan du skriva ut dian i PowerPoint genom att gå till punkten ”Fil/</a:t>
            </a:r>
            <a:r>
              <a:rPr lang="sv-SE" sz="1600" dirty="0" err="1"/>
              <a:t>File</a:t>
            </a:r>
            <a:r>
              <a:rPr lang="sv-SE" sz="1600" dirty="0"/>
              <a:t>” -&gt; ”Skriv ut/Print”. Under inställningen kan du välja att skriva ut endast den nuvarande dian eller alla dior. Obs! Denna instruktionsdia är dold, vilket betyder att den inte finns som standard under dior som kan skrivas ut.</a:t>
            </a:r>
          </a:p>
        </p:txBody>
      </p:sp>
    </p:spTree>
    <p:extLst>
      <p:ext uri="{BB962C8B-B14F-4D97-AF65-F5344CB8AC3E}">
        <p14:creationId xmlns:p14="http://schemas.microsoft.com/office/powerpoint/2010/main" val="2176353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363</Words>
  <Application>Microsoft Macintosh PowerPoint</Application>
  <PresentationFormat>Laajakuva</PresentationFormat>
  <Paragraphs>30</Paragraphs>
  <Slides>5</Slides>
  <Notes>0</Notes>
  <HiddenSlides>1</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5</vt:i4>
      </vt:variant>
    </vt:vector>
  </HeadingPairs>
  <TitlesOfParts>
    <vt:vector size="10" baseType="lpstr">
      <vt:lpstr>Arial</vt:lpstr>
      <vt:lpstr>Calibri</vt:lpstr>
      <vt:lpstr>Calibri Light</vt:lpstr>
      <vt:lpstr>Verdana</vt:lpstr>
      <vt:lpstr>Office Theme</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Okka Joonas</dc:creator>
  <cp:lastModifiedBy>Juuso Joutsela</cp:lastModifiedBy>
  <cp:revision>7</cp:revision>
  <dcterms:created xsi:type="dcterms:W3CDTF">2023-10-12T07:04:39Z</dcterms:created>
  <dcterms:modified xsi:type="dcterms:W3CDTF">2024-11-11T13:20:07Z</dcterms:modified>
</cp:coreProperties>
</file>