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8" r:id="rId4"/>
    <p:sldMasterId id="2147483671" r:id="rId5"/>
    <p:sldMasterId id="2147483684" r:id="rId6"/>
    <p:sldMasterId id="2147483697" r:id="rId7"/>
    <p:sldMasterId id="2147483710" r:id="rId8"/>
    <p:sldMasterId id="2147483723" r:id="rId9"/>
    <p:sldMasterId id="2147483736" r:id="rId10"/>
    <p:sldMasterId id="2147483749" r:id="rId11"/>
  </p:sldMasterIdLst>
  <p:notesMasterIdLst>
    <p:notesMasterId r:id="rId40"/>
  </p:notesMasterIdLst>
  <p:handoutMasterIdLst>
    <p:handoutMasterId r:id="rId41"/>
  </p:handoutMasterIdLst>
  <p:sldIdLst>
    <p:sldId id="311" r:id="rId12"/>
    <p:sldId id="352" r:id="rId13"/>
    <p:sldId id="334" r:id="rId14"/>
    <p:sldId id="985" r:id="rId15"/>
    <p:sldId id="256" r:id="rId16"/>
    <p:sldId id="332" r:id="rId17"/>
    <p:sldId id="333" r:id="rId18"/>
    <p:sldId id="340" r:id="rId19"/>
    <p:sldId id="336" r:id="rId20"/>
    <p:sldId id="338" r:id="rId21"/>
    <p:sldId id="337" r:id="rId22"/>
    <p:sldId id="335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27" r:id="rId35"/>
    <p:sldId id="329" r:id="rId36"/>
    <p:sldId id="328" r:id="rId37"/>
    <p:sldId id="330" r:id="rId38"/>
    <p:sldId id="313" r:id="rId39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Gill Sans MT" panose="020B0604020202020204" charset="0"/>
      <p:regular r:id="rId50"/>
      <p:bold r:id="rId51"/>
      <p:italic r:id="rId52"/>
      <p:boldItalic r:id="rId53"/>
    </p:embeddedFont>
    <p:embeddedFont>
      <p:font typeface="Segoe UI" panose="020B0502040204020203" pitchFamily="34" charset="0"/>
      <p:regular r:id="rId54"/>
      <p:bold r:id="rId55"/>
      <p:italic r:id="rId56"/>
      <p:boldItalic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9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3" pos="65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436"/>
    <a:srgbClr val="A7173B"/>
    <a:srgbClr val="A6163B"/>
    <a:srgbClr val="CC0000"/>
    <a:srgbClr val="FF0000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FCC84-8211-0EE4-D4D7-F865D876DCBC}" v="25" dt="2022-06-06T14:56:39.423"/>
    <p1510:client id="{11BF843F-0E7D-D1A4-FBF7-C7932FBF5594}" v="1" dt="2022-06-06T14:52:44.463"/>
    <p1510:client id="{21393829-57A4-4C66-9E2F-A99317DFEC6B}" v="322" dt="2022-06-06T09:16:15.211"/>
    <p1510:client id="{3904EE6A-22A0-49D6-9097-9E11510E039D}" v="33" dt="2022-06-06T14:56:24.484"/>
    <p1510:client id="{3E92FE76-95AA-45FC-B8A9-7C324705DF76}" v="130" dt="2022-06-06T14:46:44.318"/>
    <p1510:client id="{4EF3CEA4-7EEE-4C15-97AF-91E738A49A3E}" v="73" dt="2022-06-06T08:40:11.272"/>
    <p1510:client id="{7F6A9BE1-C13D-4567-919F-9FAEB4305F67}" vWet="2" dt="2022-06-06T14:42:29.794"/>
    <p1510:client id="{8AB7C2E4-4D6F-464E-BB4F-50EB54BC2556}" v="75" dt="2022-06-06T08:48:50.639"/>
    <p1510:client id="{A9363930-9499-4C00-B647-DE4B08154BD8}" v="2" dt="2022-06-06T05:56:00.824"/>
    <p1510:client id="{CE33269E-5F1F-4432-AD37-E4B0614DF8C7}" v="33" vWet="35" dt="2022-06-06T14:52:16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619"/>
        <p:guide pos="7469"/>
        <p:guide orient="horz" pos="754"/>
        <p:guide pos="6516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20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microsoft.com/office/2015/10/relationships/revisionInfo" Target="revisionInfo.xml"/><Relationship Id="rId20" Type="http://schemas.openxmlformats.org/officeDocument/2006/relationships/slide" Target="slides/slide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rikoski Tiina" userId="S::tiina.saarikoski@redcross.fi::f20673b4-c3c3-4459-9399-e596ba230e4a" providerId="AD" clId="Web-{4EF3CEA4-7EEE-4C15-97AF-91E738A49A3E}"/>
    <pc:docChg chg="modSld">
      <pc:chgData name="Saarikoski Tiina" userId="S::tiina.saarikoski@redcross.fi::f20673b4-c3c3-4459-9399-e596ba230e4a" providerId="AD" clId="Web-{4EF3CEA4-7EEE-4C15-97AF-91E738A49A3E}" dt="2022-06-06T08:40:11.272" v="75"/>
      <pc:docMkLst>
        <pc:docMk/>
      </pc:docMkLst>
      <pc:sldChg chg="addSp delSp modSp mod modClrScheme chgLayout">
        <pc:chgData name="Saarikoski Tiina" userId="S::tiina.saarikoski@redcross.fi::f20673b4-c3c3-4459-9399-e596ba230e4a" providerId="AD" clId="Web-{4EF3CEA4-7EEE-4C15-97AF-91E738A49A3E}" dt="2022-06-06T08:40:11.272" v="75"/>
        <pc:sldMkLst>
          <pc:docMk/>
          <pc:sldMk cId="2627872853" sldId="334"/>
        </pc:sldMkLst>
        <pc:spChg chg="mod">
          <ac:chgData name="Saarikoski Tiina" userId="S::tiina.saarikoski@redcross.fi::f20673b4-c3c3-4459-9399-e596ba230e4a" providerId="AD" clId="Web-{4EF3CEA4-7EEE-4C15-97AF-91E738A49A3E}" dt="2022-06-06T08:40:11.272" v="75"/>
          <ac:spMkLst>
            <pc:docMk/>
            <pc:sldMk cId="2627872853" sldId="334"/>
            <ac:spMk id="2" creationId="{FC40BFFE-1EC3-301B-CC95-7F597A658F23}"/>
          </ac:spMkLst>
        </pc:spChg>
        <pc:spChg chg="del">
          <ac:chgData name="Saarikoski Tiina" userId="S::tiina.saarikoski@redcross.fi::f20673b4-c3c3-4459-9399-e596ba230e4a" providerId="AD" clId="Web-{4EF3CEA4-7EEE-4C15-97AF-91E738A49A3E}" dt="2022-06-06T08:39:51.505" v="72"/>
          <ac:spMkLst>
            <pc:docMk/>
            <pc:sldMk cId="2627872853" sldId="334"/>
            <ac:spMk id="3" creationId="{866A916C-3AF7-655B-A4BA-E5E73B7DE2BC}"/>
          </ac:spMkLst>
        </pc:spChg>
        <pc:spChg chg="add del mod">
          <ac:chgData name="Saarikoski Tiina" userId="S::tiina.saarikoski@redcross.fi::f20673b4-c3c3-4459-9399-e596ba230e4a" providerId="AD" clId="Web-{4EF3CEA4-7EEE-4C15-97AF-91E738A49A3E}" dt="2022-06-06T08:40:11.256" v="74"/>
          <ac:spMkLst>
            <pc:docMk/>
            <pc:sldMk cId="2627872853" sldId="334"/>
            <ac:spMk id="9" creationId="{3465E55C-BD6C-4FE3-379F-080CDA195254}"/>
          </ac:spMkLst>
        </pc:spChg>
        <pc:picChg chg="add mod ord">
          <ac:chgData name="Saarikoski Tiina" userId="S::tiina.saarikoski@redcross.fi::f20673b4-c3c3-4459-9399-e596ba230e4a" providerId="AD" clId="Web-{4EF3CEA4-7EEE-4C15-97AF-91E738A49A3E}" dt="2022-06-06T08:40:11.272" v="75"/>
          <ac:picMkLst>
            <pc:docMk/>
            <pc:sldMk cId="2627872853" sldId="334"/>
            <ac:picMk id="4" creationId="{EDFE43B7-7DEF-6982-6510-1072E0E2D964}"/>
          </ac:picMkLst>
        </pc:picChg>
      </pc:sldChg>
    </pc:docChg>
  </pc:docChgLst>
  <pc:docChgLst>
    <pc:chgData name="Pikkarainen Maria" userId="S::maria.pikkarainen@redcross.fi::42a81ce7-0824-4c41-91c7-2c6041ddec53" providerId="AD" clId="Web-{D57DAD09-FF88-5222-09AC-E09306CBB414}"/>
    <pc:docChg chg="modSld">
      <pc:chgData name="Pikkarainen Maria" userId="S::maria.pikkarainen@redcross.fi::42a81ce7-0824-4c41-91c7-2c6041ddec53" providerId="AD" clId="Web-{D57DAD09-FF88-5222-09AC-E09306CBB414}" dt="2022-06-03T12:19:34.193" v="41" actId="14100"/>
      <pc:docMkLst>
        <pc:docMk/>
      </pc:docMkLst>
      <pc:sldChg chg="modSp">
        <pc:chgData name="Pikkarainen Maria" userId="S::maria.pikkarainen@redcross.fi::42a81ce7-0824-4c41-91c7-2c6041ddec53" providerId="AD" clId="Web-{D57DAD09-FF88-5222-09AC-E09306CBB414}" dt="2022-06-03T12:18:04.644" v="6" actId="20577"/>
        <pc:sldMkLst>
          <pc:docMk/>
          <pc:sldMk cId="18636337" sldId="333"/>
        </pc:sldMkLst>
        <pc:spChg chg="mod">
          <ac:chgData name="Pikkarainen Maria" userId="S::maria.pikkarainen@redcross.fi::42a81ce7-0824-4c41-91c7-2c6041ddec53" providerId="AD" clId="Web-{D57DAD09-FF88-5222-09AC-E09306CBB414}" dt="2022-06-03T12:18:04.644" v="6" actId="20577"/>
          <ac:spMkLst>
            <pc:docMk/>
            <pc:sldMk cId="18636337" sldId="333"/>
            <ac:spMk id="3" creationId="{06309AE8-CAA0-A5CE-53E6-3558E63E2EE4}"/>
          </ac:spMkLst>
        </pc:spChg>
      </pc:sldChg>
      <pc:sldChg chg="modSp">
        <pc:chgData name="Pikkarainen Maria" userId="S::maria.pikkarainen@redcross.fi::42a81ce7-0824-4c41-91c7-2c6041ddec53" providerId="AD" clId="Web-{D57DAD09-FF88-5222-09AC-E09306CBB414}" dt="2022-06-03T12:19:34.193" v="41" actId="14100"/>
        <pc:sldMkLst>
          <pc:docMk/>
          <pc:sldMk cId="534926663" sldId="338"/>
        </pc:sldMkLst>
        <pc:spChg chg="mod">
          <ac:chgData name="Pikkarainen Maria" userId="S::maria.pikkarainen@redcross.fi::42a81ce7-0824-4c41-91c7-2c6041ddec53" providerId="AD" clId="Web-{D57DAD09-FF88-5222-09AC-E09306CBB414}" dt="2022-06-03T12:19:34.193" v="41" actId="14100"/>
          <ac:spMkLst>
            <pc:docMk/>
            <pc:sldMk cId="534926663" sldId="338"/>
            <ac:spMk id="3" creationId="{7F7DB5EA-F787-47B8-8335-24C179AB6F7E}"/>
          </ac:spMkLst>
        </pc:spChg>
      </pc:sldChg>
      <pc:sldChg chg="modSp">
        <pc:chgData name="Pikkarainen Maria" userId="S::maria.pikkarainen@redcross.fi::42a81ce7-0824-4c41-91c7-2c6041ddec53" providerId="AD" clId="Web-{D57DAD09-FF88-5222-09AC-E09306CBB414}" dt="2022-06-03T12:18:37.473" v="11" actId="20577"/>
        <pc:sldMkLst>
          <pc:docMk/>
          <pc:sldMk cId="971904268" sldId="340"/>
        </pc:sldMkLst>
        <pc:spChg chg="mod">
          <ac:chgData name="Pikkarainen Maria" userId="S::maria.pikkarainen@redcross.fi::42a81ce7-0824-4c41-91c7-2c6041ddec53" providerId="AD" clId="Web-{D57DAD09-FF88-5222-09AC-E09306CBB414}" dt="2022-06-03T12:18:37.473" v="11" actId="20577"/>
          <ac:spMkLst>
            <pc:docMk/>
            <pc:sldMk cId="971904268" sldId="340"/>
            <ac:spMk id="4" creationId="{36334ADB-FC8C-6A4A-13D7-F852111D88A7}"/>
          </ac:spMkLst>
        </pc:spChg>
      </pc:sldChg>
    </pc:docChg>
  </pc:docChgLst>
  <pc:docChgLst>
    <pc:chgData name="Kuusela Katriina" userId="225ec7ff-b52a-4c39-9d58-ce840ce66638" providerId="ADAL" clId="{A9363930-9499-4C00-B647-DE4B08154BD8}"/>
    <pc:docChg chg="custSel addSld delSld modSld">
      <pc:chgData name="Kuusela Katriina" userId="225ec7ff-b52a-4c39-9d58-ce840ce66638" providerId="ADAL" clId="{A9363930-9499-4C00-B647-DE4B08154BD8}" dt="2022-06-06T05:56:14.577" v="252" actId="47"/>
      <pc:docMkLst>
        <pc:docMk/>
      </pc:docMkLst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696017118" sldId="256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57"/>
        </pc:sldMkLst>
      </pc:sldChg>
      <pc:sldChg chg="modSp add del mod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58"/>
        </pc:sldMkLst>
        <pc:spChg chg="mod">
          <ac:chgData name="Kuusela Katriina" userId="225ec7ff-b52a-4c39-9d58-ce840ce66638" providerId="ADAL" clId="{A9363930-9499-4C00-B647-DE4B08154BD8}" dt="2022-06-06T05:55:40.229" v="247" actId="27636"/>
          <ac:spMkLst>
            <pc:docMk/>
            <pc:sldMk cId="0" sldId="258"/>
            <ac:spMk id="1105" creationId="{00000000-0000-0000-0000-000000000000}"/>
          </ac:spMkLst>
        </pc:spChg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59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0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1"/>
        </pc:sldMkLst>
      </pc:sldChg>
      <pc:sldChg chg="modSp add del mod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2"/>
        </pc:sldMkLst>
        <pc:spChg chg="mod">
          <ac:chgData name="Kuusela Katriina" userId="225ec7ff-b52a-4c39-9d58-ce840ce66638" providerId="ADAL" clId="{A9363930-9499-4C00-B647-DE4B08154BD8}" dt="2022-06-06T05:55:40.249" v="248" actId="27636"/>
          <ac:spMkLst>
            <pc:docMk/>
            <pc:sldMk cId="0" sldId="262"/>
            <ac:spMk id="1113" creationId="{00000000-0000-0000-0000-000000000000}"/>
          </ac:spMkLst>
        </pc:spChg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3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4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5"/>
        </pc:sldMkLst>
      </pc:sldChg>
      <pc:sldChg chg="add del">
        <pc:chgData name="Kuusela Katriina" userId="225ec7ff-b52a-4c39-9d58-ce840ce66638" providerId="ADAL" clId="{A9363930-9499-4C00-B647-DE4B08154BD8}" dt="2022-06-06T05:56:14.577" v="252" actId="47"/>
        <pc:sldMkLst>
          <pc:docMk/>
          <pc:sldMk cId="0" sldId="266"/>
        </pc:sldMkLst>
      </pc:sldChg>
      <pc:sldChg chg="modSp mod">
        <pc:chgData name="Kuusela Katriina" userId="225ec7ff-b52a-4c39-9d58-ce840ce66638" providerId="ADAL" clId="{A9363930-9499-4C00-B647-DE4B08154BD8}" dt="2022-05-31T12:38:45.931" v="161" actId="20577"/>
        <pc:sldMkLst>
          <pc:docMk/>
          <pc:sldMk cId="3875374629" sldId="311"/>
        </pc:sldMkLst>
        <pc:spChg chg="mod">
          <ac:chgData name="Kuusela Katriina" userId="225ec7ff-b52a-4c39-9d58-ce840ce66638" providerId="ADAL" clId="{A9363930-9499-4C00-B647-DE4B08154BD8}" dt="2022-05-31T12:37:33.710" v="4" actId="20577"/>
          <ac:spMkLst>
            <pc:docMk/>
            <pc:sldMk cId="3875374629" sldId="311"/>
            <ac:spMk id="2" creationId="{E0B6BABC-FD89-044E-90B6-EAD41077CD4D}"/>
          </ac:spMkLst>
        </pc:spChg>
        <pc:spChg chg="mod">
          <ac:chgData name="Kuusela Katriina" userId="225ec7ff-b52a-4c39-9d58-ce840ce66638" providerId="ADAL" clId="{A9363930-9499-4C00-B647-DE4B08154BD8}" dt="2022-05-31T12:38:45.931" v="161" actId="20577"/>
          <ac:spMkLst>
            <pc:docMk/>
            <pc:sldMk cId="3875374629" sldId="311"/>
            <ac:spMk id="3" creationId="{457B2742-3186-65B4-A535-290DC5E2FBF9}"/>
          </ac:spMkLst>
        </pc:spChg>
      </pc:sldChg>
      <pc:sldChg chg="modSp new mod">
        <pc:chgData name="Kuusela Katriina" userId="225ec7ff-b52a-4c39-9d58-ce840ce66638" providerId="ADAL" clId="{A9363930-9499-4C00-B647-DE4B08154BD8}" dt="2022-05-31T12:47:17.631" v="244" actId="20577"/>
        <pc:sldMkLst>
          <pc:docMk/>
          <pc:sldMk cId="943356240" sldId="331"/>
        </pc:sldMkLst>
        <pc:spChg chg="mod">
          <ac:chgData name="Kuusela Katriina" userId="225ec7ff-b52a-4c39-9d58-ce840ce66638" providerId="ADAL" clId="{A9363930-9499-4C00-B647-DE4B08154BD8}" dt="2022-05-31T12:47:17.631" v="244" actId="20577"/>
          <ac:spMkLst>
            <pc:docMk/>
            <pc:sldMk cId="943356240" sldId="331"/>
            <ac:spMk id="2" creationId="{72797049-F8CC-460F-834F-E373C17FDA6E}"/>
          </ac:spMkLst>
        </pc:spChg>
      </pc:sldChg>
      <pc:sldChg chg="new">
        <pc:chgData name="Kuusela Katriina" userId="225ec7ff-b52a-4c39-9d58-ce840ce66638" providerId="ADAL" clId="{A9363930-9499-4C00-B647-DE4B08154BD8}" dt="2022-05-31T12:47:30.795" v="245" actId="680"/>
        <pc:sldMkLst>
          <pc:docMk/>
          <pc:sldMk cId="3083684197" sldId="332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1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2"/>
        </pc:sldMkLst>
      </pc:sldChg>
      <pc:sldChg chg="modSp add mod">
        <pc:chgData name="Kuusela Katriina" userId="225ec7ff-b52a-4c39-9d58-ce840ce66638" providerId="ADAL" clId="{A9363930-9499-4C00-B647-DE4B08154BD8}" dt="2022-06-06T05:56:00.891" v="250" actId="27636"/>
        <pc:sldMkLst>
          <pc:docMk/>
          <pc:sldMk cId="0" sldId="343"/>
        </pc:sldMkLst>
        <pc:spChg chg="mod">
          <ac:chgData name="Kuusela Katriina" userId="225ec7ff-b52a-4c39-9d58-ce840ce66638" providerId="ADAL" clId="{A9363930-9499-4C00-B647-DE4B08154BD8}" dt="2022-06-06T05:56:00.891" v="250" actId="27636"/>
          <ac:spMkLst>
            <pc:docMk/>
            <pc:sldMk cId="0" sldId="343"/>
            <ac:spMk id="1105" creationId="{00000000-0000-0000-0000-000000000000}"/>
          </ac:spMkLst>
        </pc:spChg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4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5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6"/>
        </pc:sldMkLst>
      </pc:sldChg>
      <pc:sldChg chg="modSp add mod">
        <pc:chgData name="Kuusela Katriina" userId="225ec7ff-b52a-4c39-9d58-ce840ce66638" providerId="ADAL" clId="{A9363930-9499-4C00-B647-DE4B08154BD8}" dt="2022-06-06T05:56:00.909" v="251" actId="27636"/>
        <pc:sldMkLst>
          <pc:docMk/>
          <pc:sldMk cId="0" sldId="347"/>
        </pc:sldMkLst>
        <pc:spChg chg="mod">
          <ac:chgData name="Kuusela Katriina" userId="225ec7ff-b52a-4c39-9d58-ce840ce66638" providerId="ADAL" clId="{A9363930-9499-4C00-B647-DE4B08154BD8}" dt="2022-06-06T05:56:00.909" v="251" actId="27636"/>
          <ac:spMkLst>
            <pc:docMk/>
            <pc:sldMk cId="0" sldId="347"/>
            <ac:spMk id="1113" creationId="{00000000-0000-0000-0000-000000000000}"/>
          </ac:spMkLst>
        </pc:spChg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8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49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50"/>
        </pc:sldMkLst>
      </pc:sldChg>
      <pc:sldChg chg="add">
        <pc:chgData name="Kuusela Katriina" userId="225ec7ff-b52a-4c39-9d58-ce840ce66638" providerId="ADAL" clId="{A9363930-9499-4C00-B647-DE4B08154BD8}" dt="2022-06-06T05:56:00.742" v="249"/>
        <pc:sldMkLst>
          <pc:docMk/>
          <pc:sldMk cId="0" sldId="351"/>
        </pc:sldMkLst>
      </pc:sldChg>
      <pc:sldMasterChg chg="delSldLayout">
        <pc:chgData name="Kuusela Katriina" userId="225ec7ff-b52a-4c39-9d58-ce840ce66638" providerId="ADAL" clId="{A9363930-9499-4C00-B647-DE4B08154BD8}" dt="2022-06-06T05:56:14.577" v="252" actId="47"/>
        <pc:sldMasterMkLst>
          <pc:docMk/>
          <pc:sldMasterMk cId="2451261475" sldId="2147483658"/>
        </pc:sldMasterMkLst>
        <pc:sldLayoutChg chg="del">
          <pc:chgData name="Kuusela Katriina" userId="225ec7ff-b52a-4c39-9d58-ce840ce66638" providerId="ADAL" clId="{A9363930-9499-4C00-B647-DE4B08154BD8}" dt="2022-06-06T05:56:14.577" v="252" actId="47"/>
          <pc:sldLayoutMkLst>
            <pc:docMk/>
            <pc:sldMasterMk cId="2451261475" sldId="2147483658"/>
            <pc:sldLayoutMk cId="2364577920" sldId="2147483670"/>
          </pc:sldLayoutMkLst>
        </pc:sldLayoutChg>
      </pc:sldMasterChg>
    </pc:docChg>
  </pc:docChgLst>
  <pc:docChgLst>
    <pc:chgData name="Kuusela Katriina" userId="225ec7ff-b52a-4c39-9d58-ce840ce66638" providerId="ADAL" clId="{CE33269E-5F1F-4432-AD37-E4B0614DF8C7}"/>
    <pc:docChg chg="undo custSel delSld modSld">
      <pc:chgData name="Kuusela Katriina" userId="225ec7ff-b52a-4c39-9d58-ce840ce66638" providerId="ADAL" clId="{CE33269E-5F1F-4432-AD37-E4B0614DF8C7}" dt="2022-06-06T14:48:44.925" v="30" actId="47"/>
      <pc:docMkLst>
        <pc:docMk/>
      </pc:docMkLst>
      <pc:sldChg chg="modSp mod">
        <pc:chgData name="Kuusela Katriina" userId="225ec7ff-b52a-4c39-9d58-ce840ce66638" providerId="ADAL" clId="{CE33269E-5F1F-4432-AD37-E4B0614DF8C7}" dt="2022-06-06T14:47:52.831" v="27" actId="14100"/>
        <pc:sldMkLst>
          <pc:docMk/>
          <pc:sldMk cId="696017118" sldId="256"/>
        </pc:sldMkLst>
        <pc:spChg chg="mod">
          <ac:chgData name="Kuusela Katriina" userId="225ec7ff-b52a-4c39-9d58-ce840ce66638" providerId="ADAL" clId="{CE33269E-5F1F-4432-AD37-E4B0614DF8C7}" dt="2022-06-06T14:47:52.831" v="27" actId="14100"/>
          <ac:spMkLst>
            <pc:docMk/>
            <pc:sldMk cId="696017118" sldId="256"/>
            <ac:spMk id="6" creationId="{8489413A-9CD6-495C-A785-4B1BF39B42D1}"/>
          </ac:spMkLst>
        </pc:spChg>
      </pc:sldChg>
      <pc:sldChg chg="del">
        <pc:chgData name="Kuusela Katriina" userId="225ec7ff-b52a-4c39-9d58-ce840ce66638" providerId="ADAL" clId="{CE33269E-5F1F-4432-AD37-E4B0614DF8C7}" dt="2022-06-06T14:48:35.710" v="28" actId="47"/>
        <pc:sldMkLst>
          <pc:docMk/>
          <pc:sldMk cId="3165009020" sldId="310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3480079927" sldId="312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1282944941" sldId="319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17193573" sldId="320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1607585611" sldId="321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2055535755" sldId="322"/>
        </pc:sldMkLst>
      </pc:sldChg>
      <pc:sldChg chg="del">
        <pc:chgData name="Kuusela Katriina" userId="225ec7ff-b52a-4c39-9d58-ce840ce66638" providerId="ADAL" clId="{CE33269E-5F1F-4432-AD37-E4B0614DF8C7}" dt="2022-06-06T14:48:42.258" v="29" actId="47"/>
        <pc:sldMkLst>
          <pc:docMk/>
          <pc:sldMk cId="2913739746" sldId="323"/>
        </pc:sldMkLst>
      </pc:sldChg>
      <pc:sldChg chg="del">
        <pc:chgData name="Kuusela Katriina" userId="225ec7ff-b52a-4c39-9d58-ce840ce66638" providerId="ADAL" clId="{CE33269E-5F1F-4432-AD37-E4B0614DF8C7}" dt="2022-06-06T14:48:44.925" v="30" actId="47"/>
        <pc:sldMkLst>
          <pc:docMk/>
          <pc:sldMk cId="943356240" sldId="331"/>
        </pc:sldMkLst>
      </pc:sldChg>
      <pc:sldChg chg="modSp mod">
        <pc:chgData name="Kuusela Katriina" userId="225ec7ff-b52a-4c39-9d58-ce840ce66638" providerId="ADAL" clId="{CE33269E-5F1F-4432-AD37-E4B0614DF8C7}" dt="2022-06-06T14:46:58.440" v="6" actId="404"/>
        <pc:sldMkLst>
          <pc:docMk/>
          <pc:sldMk cId="2627872853" sldId="334"/>
        </pc:sldMkLst>
        <pc:spChg chg="mod">
          <ac:chgData name="Kuusela Katriina" userId="225ec7ff-b52a-4c39-9d58-ce840ce66638" providerId="ADAL" clId="{CE33269E-5F1F-4432-AD37-E4B0614DF8C7}" dt="2022-06-06T14:46:58.440" v="6" actId="404"/>
          <ac:spMkLst>
            <pc:docMk/>
            <pc:sldMk cId="2627872853" sldId="334"/>
            <ac:spMk id="5" creationId="{0D400509-B08F-4113-8D7E-EDFABBD7E479}"/>
          </ac:spMkLst>
        </pc:spChg>
        <pc:spChg chg="mod">
          <ac:chgData name="Kuusela Katriina" userId="225ec7ff-b52a-4c39-9d58-ce840ce66638" providerId="ADAL" clId="{CE33269E-5F1F-4432-AD37-E4B0614DF8C7}" dt="2022-06-06T14:46:51.737" v="5" actId="403"/>
          <ac:spMkLst>
            <pc:docMk/>
            <pc:sldMk cId="2627872853" sldId="334"/>
            <ac:spMk id="6" creationId="{3E70B8E8-4065-4B8A-9CFF-B6FD4204A0A6}"/>
          </ac:spMkLst>
        </pc:spChg>
      </pc:sldChg>
      <pc:sldChg chg="modSp mod">
        <pc:chgData name="Kuusela Katriina" userId="225ec7ff-b52a-4c39-9d58-ce840ce66638" providerId="ADAL" clId="{CE33269E-5F1F-4432-AD37-E4B0614DF8C7}" dt="2022-06-06T14:47:40.533" v="25" actId="255"/>
        <pc:sldMkLst>
          <pc:docMk/>
          <pc:sldMk cId="2988626629" sldId="985"/>
        </pc:sldMkLst>
        <pc:spChg chg="mod">
          <ac:chgData name="Kuusela Katriina" userId="225ec7ff-b52a-4c39-9d58-ce840ce66638" providerId="ADAL" clId="{CE33269E-5F1F-4432-AD37-E4B0614DF8C7}" dt="2022-06-06T14:47:40.533" v="25" actId="255"/>
          <ac:spMkLst>
            <pc:docMk/>
            <pc:sldMk cId="2988626629" sldId="985"/>
            <ac:spMk id="3" creationId="{D2D27DDE-1610-4780-AC16-C49932202EB3}"/>
          </ac:spMkLst>
        </pc:spChg>
        <pc:spChg chg="mod">
          <ac:chgData name="Kuusela Katriina" userId="225ec7ff-b52a-4c39-9d58-ce840ce66638" providerId="ADAL" clId="{CE33269E-5F1F-4432-AD37-E4B0614DF8C7}" dt="2022-06-06T14:47:24.630" v="18" actId="403"/>
          <ac:spMkLst>
            <pc:docMk/>
            <pc:sldMk cId="2988626629" sldId="985"/>
            <ac:spMk id="9" creationId="{F383F719-9DB7-4041-A88F-2ED6D12C1ACD}"/>
          </ac:spMkLst>
        </pc:spChg>
      </pc:sldChg>
    </pc:docChg>
  </pc:docChgLst>
  <pc:docChgLst>
    <pc:chgData name="Ekström Mia" userId="S::mia.ekstrom@redcross.fi::cc1c944e-3050-46d6-a142-77331458b5b3" providerId="AD" clId="Web-{3E92FE76-95AA-45FC-B8A9-7C324705DF76}"/>
    <pc:docChg chg="delSld modSld">
      <pc:chgData name="Ekström Mia" userId="S::mia.ekstrom@redcross.fi::cc1c944e-3050-46d6-a142-77331458b5b3" providerId="AD" clId="Web-{3E92FE76-95AA-45FC-B8A9-7C324705DF76}" dt="2022-06-06T14:46:44.318" v="130"/>
      <pc:docMkLst>
        <pc:docMk/>
      </pc:docMkLst>
      <pc:sldChg chg="del">
        <pc:chgData name="Ekström Mia" userId="S::mia.ekstrom@redcross.fi::cc1c944e-3050-46d6-a142-77331458b5b3" providerId="AD" clId="Web-{3E92FE76-95AA-45FC-B8A9-7C324705DF76}" dt="2022-06-06T14:44:10.720" v="85"/>
        <pc:sldMkLst>
          <pc:docMk/>
          <pc:sldMk cId="1519040903" sldId="315"/>
        </pc:sldMkLst>
      </pc:sldChg>
      <pc:sldChg chg="modSp">
        <pc:chgData name="Ekström Mia" userId="S::mia.ekstrom@redcross.fi::cc1c944e-3050-46d6-a142-77331458b5b3" providerId="AD" clId="Web-{3E92FE76-95AA-45FC-B8A9-7C324705DF76}" dt="2022-06-06T14:44:00.313" v="84" actId="20577"/>
        <pc:sldMkLst>
          <pc:docMk/>
          <pc:sldMk cId="749274963" sldId="328"/>
        </pc:sldMkLst>
        <pc:spChg chg="mod">
          <ac:chgData name="Ekström Mia" userId="S::mia.ekstrom@redcross.fi::cc1c944e-3050-46d6-a142-77331458b5b3" providerId="AD" clId="Web-{3E92FE76-95AA-45FC-B8A9-7C324705DF76}" dt="2022-06-06T14:43:34.140" v="41" actId="20577"/>
          <ac:spMkLst>
            <pc:docMk/>
            <pc:sldMk cId="749274963" sldId="328"/>
            <ac:spMk id="2" creationId="{4CC44FBD-E3F4-4DE1-B2A8-ABF7633A28F9}"/>
          </ac:spMkLst>
        </pc:spChg>
        <pc:spChg chg="mod">
          <ac:chgData name="Ekström Mia" userId="S::mia.ekstrom@redcross.fi::cc1c944e-3050-46d6-a142-77331458b5b3" providerId="AD" clId="Web-{3E92FE76-95AA-45FC-B8A9-7C324705DF76}" dt="2022-06-06T14:44:00.313" v="84" actId="20577"/>
          <ac:spMkLst>
            <pc:docMk/>
            <pc:sldMk cId="749274963" sldId="328"/>
            <ac:spMk id="5" creationId="{310EA5BA-6383-4DC9-982D-ED4581E9D0A9}"/>
          </ac:spMkLst>
        </pc:spChg>
      </pc:sldChg>
      <pc:sldChg chg="addSp delSp modSp mod modClrScheme chgLayout">
        <pc:chgData name="Ekström Mia" userId="S::mia.ekstrom@redcross.fi::cc1c944e-3050-46d6-a142-77331458b5b3" providerId="AD" clId="Web-{3E92FE76-95AA-45FC-B8A9-7C324705DF76}" dt="2022-06-06T14:43:11.640" v="14"/>
        <pc:sldMkLst>
          <pc:docMk/>
          <pc:sldMk cId="3784756417" sldId="329"/>
        </pc:sldMkLst>
        <pc:spChg chg="mod ord">
          <ac:chgData name="Ekström Mia" userId="S::mia.ekstrom@redcross.fi::cc1c944e-3050-46d6-a142-77331458b5b3" providerId="AD" clId="Web-{3E92FE76-95AA-45FC-B8A9-7C324705DF76}" dt="2022-06-06T14:43:11.640" v="14"/>
          <ac:spMkLst>
            <pc:docMk/>
            <pc:sldMk cId="3784756417" sldId="329"/>
            <ac:spMk id="2" creationId="{5E0F7F37-59E4-49DA-9645-0BB82E35B7D0}"/>
          </ac:spMkLst>
        </pc:spChg>
        <pc:spChg chg="del mod">
          <ac:chgData name="Ekström Mia" userId="S::mia.ekstrom@redcross.fi::cc1c944e-3050-46d6-a142-77331458b5b3" providerId="AD" clId="Web-{3E92FE76-95AA-45FC-B8A9-7C324705DF76}" dt="2022-06-06T14:42:41.889" v="12"/>
          <ac:spMkLst>
            <pc:docMk/>
            <pc:sldMk cId="3784756417" sldId="329"/>
            <ac:spMk id="3" creationId="{28C23FD3-F2AF-4CBA-AF5C-D7EA79F62083}"/>
          </ac:spMkLst>
        </pc:spChg>
        <pc:spChg chg="add del mod">
          <ac:chgData name="Ekström Mia" userId="S::mia.ekstrom@redcross.fi::cc1c944e-3050-46d6-a142-77331458b5b3" providerId="AD" clId="Web-{3E92FE76-95AA-45FC-B8A9-7C324705DF76}" dt="2022-06-06T14:43:11.640" v="14"/>
          <ac:spMkLst>
            <pc:docMk/>
            <pc:sldMk cId="3784756417" sldId="329"/>
            <ac:spMk id="5" creationId="{4C1956E0-3558-DA0B-93BE-EDC8DF5920EC}"/>
          </ac:spMkLst>
        </pc:spChg>
      </pc:sldChg>
      <pc:sldChg chg="addSp delSp modSp mod modClrScheme chgLayout">
        <pc:chgData name="Ekström Mia" userId="S::mia.ekstrom@redcross.fi::cc1c944e-3050-46d6-a142-77331458b5b3" providerId="AD" clId="Web-{3E92FE76-95AA-45FC-B8A9-7C324705DF76}" dt="2022-06-06T14:46:44.318" v="130"/>
        <pc:sldMkLst>
          <pc:docMk/>
          <pc:sldMk cId="4183287974" sldId="330"/>
        </pc:sldMkLst>
        <pc:spChg chg="mod">
          <ac:chgData name="Ekström Mia" userId="S::mia.ekstrom@redcross.fi::cc1c944e-3050-46d6-a142-77331458b5b3" providerId="AD" clId="Web-{3E92FE76-95AA-45FC-B8A9-7C324705DF76}" dt="2022-06-06T14:46:44.318" v="130"/>
          <ac:spMkLst>
            <pc:docMk/>
            <pc:sldMk cId="4183287974" sldId="330"/>
            <ac:spMk id="2" creationId="{8EF8E0B0-B197-47F5-B9C9-C3CF8072F299}"/>
          </ac:spMkLst>
        </pc:spChg>
        <pc:spChg chg="del mod">
          <ac:chgData name="Ekström Mia" userId="S::mia.ekstrom@redcross.fi::cc1c944e-3050-46d6-a142-77331458b5b3" providerId="AD" clId="Web-{3E92FE76-95AA-45FC-B8A9-7C324705DF76}" dt="2022-06-06T14:46:20.458" v="127"/>
          <ac:spMkLst>
            <pc:docMk/>
            <pc:sldMk cId="4183287974" sldId="330"/>
            <ac:spMk id="5" creationId="{7B77FEDC-2C65-4BE0-97C9-25CA12E32237}"/>
          </ac:spMkLst>
        </pc:spChg>
        <pc:spChg chg="add del mod">
          <ac:chgData name="Ekström Mia" userId="S::mia.ekstrom@redcross.fi::cc1c944e-3050-46d6-a142-77331458b5b3" providerId="AD" clId="Web-{3E92FE76-95AA-45FC-B8A9-7C324705DF76}" dt="2022-06-06T14:46:44.318" v="129"/>
          <ac:spMkLst>
            <pc:docMk/>
            <pc:sldMk cId="4183287974" sldId="330"/>
            <ac:spMk id="8" creationId="{88D6F773-3900-3112-E034-5FC06020681B}"/>
          </ac:spMkLst>
        </pc:spChg>
        <pc:picChg chg="add mod ord">
          <ac:chgData name="Ekström Mia" userId="S::mia.ekstrom@redcross.fi::cc1c944e-3050-46d6-a142-77331458b5b3" providerId="AD" clId="Web-{3E92FE76-95AA-45FC-B8A9-7C324705DF76}" dt="2022-06-06T14:46:44.318" v="130"/>
          <ac:picMkLst>
            <pc:docMk/>
            <pc:sldMk cId="4183287974" sldId="330"/>
            <ac:picMk id="3" creationId="{61B2D4C0-88EE-564B-A5FE-2B57E2399D4F}"/>
          </ac:picMkLst>
        </pc:picChg>
      </pc:sldChg>
    </pc:docChg>
  </pc:docChgLst>
  <pc:docChgLst>
    <pc:chgData name="Pikkarainen Maria" userId="42a81ce7-0824-4c41-91c7-2c6041ddec53" providerId="ADAL" clId="{6F8B0955-C452-45D8-BC00-F35A9C929939}"/>
    <pc:docChg chg="custSel addSld delSld modSld modMainMaster">
      <pc:chgData name="Pikkarainen Maria" userId="42a81ce7-0824-4c41-91c7-2c6041ddec53" providerId="ADAL" clId="{6F8B0955-C452-45D8-BC00-F35A9C929939}" dt="2022-06-03T12:30:00.594" v="247" actId="20577"/>
      <pc:docMkLst>
        <pc:docMk/>
      </pc:docMkLst>
      <pc:sldChg chg="modSp add del mod">
        <pc:chgData name="Pikkarainen Maria" userId="42a81ce7-0824-4c41-91c7-2c6041ddec53" providerId="ADAL" clId="{6F8B0955-C452-45D8-BC00-F35A9C929939}" dt="2022-06-01T12:26:10.541" v="109" actId="47"/>
        <pc:sldMkLst>
          <pc:docMk/>
          <pc:sldMk cId="2289690842" sldId="303"/>
        </pc:sldMkLst>
        <pc:spChg chg="mod">
          <ac:chgData name="Pikkarainen Maria" userId="42a81ce7-0824-4c41-91c7-2c6041ddec53" providerId="ADAL" clId="{6F8B0955-C452-45D8-BC00-F35A9C929939}" dt="2022-06-01T12:21:06.781" v="25" actId="20577"/>
          <ac:spMkLst>
            <pc:docMk/>
            <pc:sldMk cId="2289690842" sldId="303"/>
            <ac:spMk id="4" creationId="{D1C5129B-3A50-42E3-85EC-AC6F62F98130}"/>
          </ac:spMkLst>
        </pc:spChg>
        <pc:picChg chg="mod">
          <ac:chgData name="Pikkarainen Maria" userId="42a81ce7-0824-4c41-91c7-2c6041ddec53" providerId="ADAL" clId="{6F8B0955-C452-45D8-BC00-F35A9C929939}" dt="2022-06-01T12:21:29.207" v="26" actId="1076"/>
          <ac:picMkLst>
            <pc:docMk/>
            <pc:sldMk cId="2289690842" sldId="303"/>
            <ac:picMk id="6" creationId="{EC89EEAA-19F7-421D-A5CC-5DEB9B33274D}"/>
          </ac:picMkLst>
        </pc:picChg>
      </pc:sldChg>
      <pc:sldChg chg="modSp mod">
        <pc:chgData name="Pikkarainen Maria" userId="42a81ce7-0824-4c41-91c7-2c6041ddec53" providerId="ADAL" clId="{6F8B0955-C452-45D8-BC00-F35A9C929939}" dt="2022-06-03T12:30:00.594" v="247" actId="20577"/>
        <pc:sldMkLst>
          <pc:docMk/>
          <pc:sldMk cId="2982245115" sldId="335"/>
        </pc:sldMkLst>
        <pc:spChg chg="mod">
          <ac:chgData name="Pikkarainen Maria" userId="42a81ce7-0824-4c41-91c7-2c6041ddec53" providerId="ADAL" clId="{6F8B0955-C452-45D8-BC00-F35A9C929939}" dt="2022-06-03T12:29:53.170" v="232" actId="20577"/>
          <ac:spMkLst>
            <pc:docMk/>
            <pc:sldMk cId="2982245115" sldId="335"/>
            <ac:spMk id="2" creationId="{6A41A76E-419F-D154-A28F-23D0EC8C6631}"/>
          </ac:spMkLst>
        </pc:spChg>
        <pc:spChg chg="mod">
          <ac:chgData name="Pikkarainen Maria" userId="42a81ce7-0824-4c41-91c7-2c6041ddec53" providerId="ADAL" clId="{6F8B0955-C452-45D8-BC00-F35A9C929939}" dt="2022-06-03T12:30:00.594" v="247" actId="20577"/>
          <ac:spMkLst>
            <pc:docMk/>
            <pc:sldMk cId="2982245115" sldId="335"/>
            <ac:spMk id="3" creationId="{06309AE8-CAA0-A5CE-53E6-3558E63E2EE4}"/>
          </ac:spMkLst>
        </pc:spChg>
      </pc:sldChg>
      <pc:sldChg chg="addSp modSp mod modNotesTx">
        <pc:chgData name="Pikkarainen Maria" userId="42a81ce7-0824-4c41-91c7-2c6041ddec53" providerId="ADAL" clId="{6F8B0955-C452-45D8-BC00-F35A9C929939}" dt="2022-06-01T12:42:12.119" v="124" actId="20577"/>
        <pc:sldMkLst>
          <pc:docMk/>
          <pc:sldMk cId="3677491349" sldId="336"/>
        </pc:sldMkLst>
        <pc:spChg chg="mod">
          <ac:chgData name="Pikkarainen Maria" userId="42a81ce7-0824-4c41-91c7-2c6041ddec53" providerId="ADAL" clId="{6F8B0955-C452-45D8-BC00-F35A9C929939}" dt="2022-06-01T12:24:03.830" v="95" actId="14100"/>
          <ac:spMkLst>
            <pc:docMk/>
            <pc:sldMk cId="3677491349" sldId="336"/>
            <ac:spMk id="2" creationId="{39354E39-1D8C-06EF-9766-49D4C3AFB62F}"/>
          </ac:spMkLst>
        </pc:spChg>
        <pc:spChg chg="mod">
          <ac:chgData name="Pikkarainen Maria" userId="42a81ce7-0824-4c41-91c7-2c6041ddec53" providerId="ADAL" clId="{6F8B0955-C452-45D8-BC00-F35A9C929939}" dt="2022-06-01T12:24:44.983" v="103" actId="14100"/>
          <ac:spMkLst>
            <pc:docMk/>
            <pc:sldMk cId="3677491349" sldId="336"/>
            <ac:spMk id="3" creationId="{C42F53B1-C56D-2D50-D779-C5ABBCD51F88}"/>
          </ac:spMkLst>
        </pc:spChg>
        <pc:spChg chg="mod">
          <ac:chgData name="Pikkarainen Maria" userId="42a81ce7-0824-4c41-91c7-2c6041ddec53" providerId="ADAL" clId="{6F8B0955-C452-45D8-BC00-F35A9C929939}" dt="2022-06-01T12:42:12.119" v="124" actId="20577"/>
          <ac:spMkLst>
            <pc:docMk/>
            <pc:sldMk cId="3677491349" sldId="336"/>
            <ac:spMk id="4" creationId="{C368351C-B5E2-40A8-984D-F49C78F0D964}"/>
          </ac:spMkLst>
        </pc:spChg>
        <pc:spChg chg="add mod">
          <ac:chgData name="Pikkarainen Maria" userId="42a81ce7-0824-4c41-91c7-2c6041ddec53" providerId="ADAL" clId="{6F8B0955-C452-45D8-BC00-F35A9C929939}" dt="2022-06-01T12:22:39.543" v="56" actId="14100"/>
          <ac:spMkLst>
            <pc:docMk/>
            <pc:sldMk cId="3677491349" sldId="336"/>
            <ac:spMk id="5" creationId="{ED716712-1DCE-4BBB-BC02-AAEF1F059138}"/>
          </ac:spMkLst>
        </pc:spChg>
        <pc:picChg chg="add mod">
          <ac:chgData name="Pikkarainen Maria" userId="42a81ce7-0824-4c41-91c7-2c6041ddec53" providerId="ADAL" clId="{6F8B0955-C452-45D8-BC00-F35A9C929939}" dt="2022-06-01T12:22:58.974" v="60" actId="14100"/>
          <ac:picMkLst>
            <pc:docMk/>
            <pc:sldMk cId="3677491349" sldId="336"/>
            <ac:picMk id="6" creationId="{B1F8A324-54DE-4042-9496-7393999D413C}"/>
          </ac:picMkLst>
        </pc:picChg>
      </pc:sldChg>
      <pc:sldChg chg="del">
        <pc:chgData name="Pikkarainen Maria" userId="42a81ce7-0824-4c41-91c7-2c6041ddec53" providerId="ADAL" clId="{6F8B0955-C452-45D8-BC00-F35A9C929939}" dt="2022-06-01T12:25:05.801" v="104" actId="47"/>
        <pc:sldMkLst>
          <pc:docMk/>
          <pc:sldMk cId="1628821278" sldId="337"/>
        </pc:sldMkLst>
      </pc:sldChg>
      <pc:sldChg chg="modSp new mod">
        <pc:chgData name="Pikkarainen Maria" userId="42a81ce7-0824-4c41-91c7-2c6041ddec53" providerId="ADAL" clId="{6F8B0955-C452-45D8-BC00-F35A9C929939}" dt="2022-06-01T12:44:06.457" v="216" actId="20577"/>
        <pc:sldMkLst>
          <pc:docMk/>
          <pc:sldMk cId="534926663" sldId="338"/>
        </pc:sldMkLst>
        <pc:spChg chg="mod">
          <ac:chgData name="Pikkarainen Maria" userId="42a81ce7-0824-4c41-91c7-2c6041ddec53" providerId="ADAL" clId="{6F8B0955-C452-45D8-BC00-F35A9C929939}" dt="2022-06-01T12:43:43.570" v="153" actId="20577"/>
          <ac:spMkLst>
            <pc:docMk/>
            <pc:sldMk cId="534926663" sldId="338"/>
            <ac:spMk id="2" creationId="{AC6CE045-6BD0-4AA1-ACE5-7416CB4528E1}"/>
          </ac:spMkLst>
        </pc:spChg>
        <pc:spChg chg="mod">
          <ac:chgData name="Pikkarainen Maria" userId="42a81ce7-0824-4c41-91c7-2c6041ddec53" providerId="ADAL" clId="{6F8B0955-C452-45D8-BC00-F35A9C929939}" dt="2022-06-01T12:44:06.457" v="216" actId="20577"/>
          <ac:spMkLst>
            <pc:docMk/>
            <pc:sldMk cId="534926663" sldId="338"/>
            <ac:spMk id="3" creationId="{7F7DB5EA-F787-47B8-8335-24C179AB6F7E}"/>
          </ac:spMkLst>
        </pc:spChg>
      </pc:sldChg>
      <pc:sldMasterChg chg="modSp mod delSldLayout">
        <pc:chgData name="Pikkarainen Maria" userId="42a81ce7-0824-4c41-91c7-2c6041ddec53" providerId="ADAL" clId="{6F8B0955-C452-45D8-BC00-F35A9C929939}" dt="2022-06-01T12:26:10.541" v="109" actId="47"/>
        <pc:sldMasterMkLst>
          <pc:docMk/>
          <pc:sldMasterMk cId="2451261475" sldId="2147483658"/>
        </pc:sldMasterMkLst>
        <pc:spChg chg="mod">
          <ac:chgData name="Pikkarainen Maria" userId="42a81ce7-0824-4c41-91c7-2c6041ddec53" providerId="ADAL" clId="{6F8B0955-C452-45D8-BC00-F35A9C929939}" dt="2022-06-01T12:20:26.806" v="11" actId="20577"/>
          <ac:spMkLst>
            <pc:docMk/>
            <pc:sldMasterMk cId="2451261475" sldId="2147483658"/>
            <ac:spMk id="8" creationId="{C2F71440-6C71-234B-85DA-35B580CAA917}"/>
          </ac:spMkLst>
        </pc:spChg>
        <pc:sldLayoutChg chg="del">
          <pc:chgData name="Pikkarainen Maria" userId="42a81ce7-0824-4c41-91c7-2c6041ddec53" providerId="ADAL" clId="{6F8B0955-C452-45D8-BC00-F35A9C929939}" dt="2022-06-01T12:26:10.541" v="109" actId="47"/>
          <pc:sldLayoutMkLst>
            <pc:docMk/>
            <pc:sldMasterMk cId="2451261475" sldId="2147483658"/>
            <pc:sldLayoutMk cId="1732050155" sldId="2147483670"/>
          </pc:sldLayoutMkLst>
        </pc:sldLayoutChg>
      </pc:sldMasterChg>
    </pc:docChg>
  </pc:docChgLst>
  <pc:docChgLst>
    <pc:chgData name="Saarikoski Tiina" userId="S::tiina.saarikoski@redcross.fi::f20673b4-c3c3-4459-9399-e596ba230e4a" providerId="AD" clId="Web-{0B5FCC84-8211-0EE4-D4D7-F865D876DCBC}"/>
    <pc:docChg chg="modSld">
      <pc:chgData name="Saarikoski Tiina" userId="S::tiina.saarikoski@redcross.fi::f20673b4-c3c3-4459-9399-e596ba230e4a" providerId="AD" clId="Web-{0B5FCC84-8211-0EE4-D4D7-F865D876DCBC}" dt="2022-06-06T14:56:39.423" v="25" actId="20577"/>
      <pc:docMkLst>
        <pc:docMk/>
      </pc:docMkLst>
      <pc:sldChg chg="modSp">
        <pc:chgData name="Saarikoski Tiina" userId="S::tiina.saarikoski@redcross.fi::f20673b4-c3c3-4459-9399-e596ba230e4a" providerId="AD" clId="Web-{0B5FCC84-8211-0EE4-D4D7-F865D876DCBC}" dt="2022-06-06T14:56:39.423" v="25" actId="20577"/>
        <pc:sldMkLst>
          <pc:docMk/>
          <pc:sldMk cId="696017118" sldId="256"/>
        </pc:sldMkLst>
        <pc:spChg chg="mod">
          <ac:chgData name="Saarikoski Tiina" userId="S::tiina.saarikoski@redcross.fi::f20673b4-c3c3-4459-9399-e596ba230e4a" providerId="AD" clId="Web-{0B5FCC84-8211-0EE4-D4D7-F865D876DCBC}" dt="2022-06-06T14:56:39.423" v="25" actId="20577"/>
          <ac:spMkLst>
            <pc:docMk/>
            <pc:sldMk cId="696017118" sldId="256"/>
            <ac:spMk id="6" creationId="{8489413A-9CD6-495C-A785-4B1BF39B42D1}"/>
          </ac:spMkLst>
        </pc:spChg>
      </pc:sldChg>
      <pc:sldChg chg="modSp">
        <pc:chgData name="Saarikoski Tiina" userId="S::tiina.saarikoski@redcross.fi::f20673b4-c3c3-4459-9399-e596ba230e4a" providerId="AD" clId="Web-{0B5FCC84-8211-0EE4-D4D7-F865D876DCBC}" dt="2022-06-06T14:55:59.780" v="4" actId="20577"/>
        <pc:sldMkLst>
          <pc:docMk/>
          <pc:sldMk cId="2988626629" sldId="985"/>
        </pc:sldMkLst>
        <pc:spChg chg="mod">
          <ac:chgData name="Saarikoski Tiina" userId="S::tiina.saarikoski@redcross.fi::f20673b4-c3c3-4459-9399-e596ba230e4a" providerId="AD" clId="Web-{0B5FCC84-8211-0EE4-D4D7-F865D876DCBC}" dt="2022-06-06T14:55:59.780" v="4" actId="20577"/>
          <ac:spMkLst>
            <pc:docMk/>
            <pc:sldMk cId="2988626629" sldId="985"/>
            <ac:spMk id="3" creationId="{D2D27DDE-1610-4780-AC16-C49932202EB3}"/>
          </ac:spMkLst>
        </pc:spChg>
      </pc:sldChg>
    </pc:docChg>
  </pc:docChgLst>
  <pc:docChgLst>
    <pc:chgData name="Saarikoski Tiina" userId="f20673b4-c3c3-4459-9399-e596ba230e4a" providerId="ADAL" clId="{21393829-57A4-4C66-9E2F-A99317DFEC6B}"/>
    <pc:docChg chg="undo custSel addSld delSld modSld sldOrd">
      <pc:chgData name="Saarikoski Tiina" userId="f20673b4-c3c3-4459-9399-e596ba230e4a" providerId="ADAL" clId="{21393829-57A4-4C66-9E2F-A99317DFEC6B}" dt="2022-06-06T10:57:12.711" v="2432" actId="20577"/>
      <pc:docMkLst>
        <pc:docMk/>
      </pc:docMkLst>
      <pc:sldChg chg="addSp delSp modSp add del mod ord delDesignElem">
        <pc:chgData name="Saarikoski Tiina" userId="f20673b4-c3c3-4459-9399-e596ba230e4a" providerId="ADAL" clId="{21393829-57A4-4C66-9E2F-A99317DFEC6B}" dt="2022-06-06T10:56:12.691" v="2408" actId="113"/>
        <pc:sldMkLst>
          <pc:docMk/>
          <pc:sldMk cId="696017118" sldId="256"/>
        </pc:sldMkLst>
        <pc:spChg chg="del">
          <ac:chgData name="Saarikoski Tiina" userId="f20673b4-c3c3-4459-9399-e596ba230e4a" providerId="ADAL" clId="{21393829-57A4-4C66-9E2F-A99317DFEC6B}" dt="2022-06-06T09:16:48.408" v="1276" actId="478"/>
          <ac:spMkLst>
            <pc:docMk/>
            <pc:sldMk cId="696017118" sldId="256"/>
            <ac:spMk id="5" creationId="{FB16C7FC-5696-4774-8DCD-275331429A1A}"/>
          </ac:spMkLst>
        </pc:spChg>
        <pc:spChg chg="add mod">
          <ac:chgData name="Saarikoski Tiina" userId="f20673b4-c3c3-4459-9399-e596ba230e4a" providerId="ADAL" clId="{21393829-57A4-4C66-9E2F-A99317DFEC6B}" dt="2022-06-06T10:56:12.691" v="2408" actId="113"/>
          <ac:spMkLst>
            <pc:docMk/>
            <pc:sldMk cId="696017118" sldId="256"/>
            <ac:spMk id="6" creationId="{8489413A-9CD6-495C-A785-4B1BF39B42D1}"/>
          </ac:spMkLst>
        </pc:spChg>
        <pc:spChg chg="del mod">
          <ac:chgData name="Saarikoski Tiina" userId="f20673b4-c3c3-4459-9399-e596ba230e4a" providerId="ADAL" clId="{21393829-57A4-4C66-9E2F-A99317DFEC6B}" dt="2022-06-06T08:54:53.881" v="176" actId="21"/>
          <ac:spMkLst>
            <pc:docMk/>
            <pc:sldMk cId="696017118" sldId="256"/>
            <ac:spMk id="7" creationId="{80EABE85-A8A2-4903-8543-89DA9C25779F}"/>
          </ac:spMkLst>
        </pc:spChg>
        <pc:picChg chg="mod">
          <ac:chgData name="Saarikoski Tiina" userId="f20673b4-c3c3-4459-9399-e596ba230e4a" providerId="ADAL" clId="{21393829-57A4-4C66-9E2F-A99317DFEC6B}" dt="2022-06-06T09:16:15.210" v="1267" actId="1076"/>
          <ac:picMkLst>
            <pc:docMk/>
            <pc:sldMk cId="696017118" sldId="256"/>
            <ac:picMk id="1030" creationId="{441C6C50-4687-4961-B505-8FD3BBB3D1B0}"/>
          </ac:picMkLst>
        </pc:picChg>
      </pc:sldChg>
      <pc:sldChg chg="modSp del mod">
        <pc:chgData name="Saarikoski Tiina" userId="f20673b4-c3c3-4459-9399-e596ba230e4a" providerId="ADAL" clId="{21393829-57A4-4C66-9E2F-A99317DFEC6B}" dt="2022-06-06T09:15:29.602" v="1259" actId="47"/>
        <pc:sldMkLst>
          <pc:docMk/>
          <pc:sldMk cId="1001451837" sldId="268"/>
        </pc:sldMkLst>
        <pc:spChg chg="mod">
          <ac:chgData name="Saarikoski Tiina" userId="f20673b4-c3c3-4459-9399-e596ba230e4a" providerId="ADAL" clId="{21393829-57A4-4C66-9E2F-A99317DFEC6B}" dt="2022-06-06T08:52:16.891" v="162" actId="1076"/>
          <ac:spMkLst>
            <pc:docMk/>
            <pc:sldMk cId="1001451837" sldId="268"/>
            <ac:spMk id="3" creationId="{24315BC0-1276-3742-8F21-F0D261C0820F}"/>
          </ac:spMkLst>
        </pc:spChg>
        <pc:spChg chg="mod">
          <ac:chgData name="Saarikoski Tiina" userId="f20673b4-c3c3-4459-9399-e596ba230e4a" providerId="ADAL" clId="{21393829-57A4-4C66-9E2F-A99317DFEC6B}" dt="2022-06-06T08:52:21.049" v="163" actId="1076"/>
          <ac:spMkLst>
            <pc:docMk/>
            <pc:sldMk cId="1001451837" sldId="268"/>
            <ac:spMk id="4" creationId="{A0B36EA4-F949-914E-97E0-A9AF7971A8D4}"/>
          </ac:spMkLst>
        </pc:spChg>
        <pc:spChg chg="mod">
          <ac:chgData name="Saarikoski Tiina" userId="f20673b4-c3c3-4459-9399-e596ba230e4a" providerId="ADAL" clId="{21393829-57A4-4C66-9E2F-A99317DFEC6B}" dt="2022-06-06T08:52:26.359" v="164" actId="1076"/>
          <ac:spMkLst>
            <pc:docMk/>
            <pc:sldMk cId="1001451837" sldId="268"/>
            <ac:spMk id="5" creationId="{C18BF16B-5817-DA49-A83F-E788984BA871}"/>
          </ac:spMkLst>
        </pc:spChg>
        <pc:spChg chg="mod">
          <ac:chgData name="Saarikoski Tiina" userId="f20673b4-c3c3-4459-9399-e596ba230e4a" providerId="ADAL" clId="{21393829-57A4-4C66-9E2F-A99317DFEC6B}" dt="2022-06-06T08:52:30.390" v="165" actId="1076"/>
          <ac:spMkLst>
            <pc:docMk/>
            <pc:sldMk cId="1001451837" sldId="268"/>
            <ac:spMk id="6" creationId="{2F9D9878-6AB0-6B4D-BA20-6E76C1784BCB}"/>
          </ac:spMkLst>
        </pc:spChg>
        <pc:spChg chg="mod">
          <ac:chgData name="Saarikoski Tiina" userId="f20673b4-c3c3-4459-9399-e596ba230e4a" providerId="ADAL" clId="{21393829-57A4-4C66-9E2F-A99317DFEC6B}" dt="2022-06-06T08:52:34.525" v="166" actId="1076"/>
          <ac:spMkLst>
            <pc:docMk/>
            <pc:sldMk cId="1001451837" sldId="268"/>
            <ac:spMk id="7" creationId="{D122F7D2-4AFC-054B-B761-481966C5EBBB}"/>
          </ac:spMkLst>
        </pc:spChg>
        <pc:spChg chg="mod">
          <ac:chgData name="Saarikoski Tiina" userId="f20673b4-c3c3-4459-9399-e596ba230e4a" providerId="ADAL" clId="{21393829-57A4-4C66-9E2F-A99317DFEC6B}" dt="2022-06-06T08:52:37.599" v="167" actId="1076"/>
          <ac:spMkLst>
            <pc:docMk/>
            <pc:sldMk cId="1001451837" sldId="268"/>
            <ac:spMk id="8" creationId="{EE254AD3-D57A-5944-A428-563418DDFBB2}"/>
          </ac:spMkLst>
        </pc:spChg>
      </pc:sldChg>
      <pc:sldChg chg="addSp delSp modSp mod modClrScheme chgLayout modNotesTx">
        <pc:chgData name="Saarikoski Tiina" userId="f20673b4-c3c3-4459-9399-e596ba230e4a" providerId="ADAL" clId="{21393829-57A4-4C66-9E2F-A99317DFEC6B}" dt="2022-06-06T10:27:21.873" v="2354" actId="20577"/>
        <pc:sldMkLst>
          <pc:docMk/>
          <pc:sldMk cId="2627872853" sldId="334"/>
        </pc:sldMkLst>
        <pc:spChg chg="add mod">
          <ac:chgData name="Saarikoski Tiina" userId="f20673b4-c3c3-4459-9399-e596ba230e4a" providerId="ADAL" clId="{21393829-57A4-4C66-9E2F-A99317DFEC6B}" dt="2022-06-06T09:25:46.823" v="2034" actId="1076"/>
          <ac:spMkLst>
            <pc:docMk/>
            <pc:sldMk cId="2627872853" sldId="334"/>
            <ac:spMk id="5" creationId="{0D400509-B08F-4113-8D7E-EDFABBD7E479}"/>
          </ac:spMkLst>
        </pc:spChg>
        <pc:spChg chg="add mod">
          <ac:chgData name="Saarikoski Tiina" userId="f20673b4-c3c3-4459-9399-e596ba230e4a" providerId="ADAL" clId="{21393829-57A4-4C66-9E2F-A99317DFEC6B}" dt="2022-06-06T10:27:21.873" v="2354" actId="20577"/>
          <ac:spMkLst>
            <pc:docMk/>
            <pc:sldMk cId="2627872853" sldId="334"/>
            <ac:spMk id="6" creationId="{3E70B8E8-4065-4B8A-9CFF-B6FD4204A0A6}"/>
          </ac:spMkLst>
        </pc:spChg>
        <pc:spChg chg="add del mod">
          <ac:chgData name="Saarikoski Tiina" userId="f20673b4-c3c3-4459-9399-e596ba230e4a" providerId="ADAL" clId="{21393829-57A4-4C66-9E2F-A99317DFEC6B}" dt="2022-06-06T08:54:17.495" v="175"/>
          <ac:spMkLst>
            <pc:docMk/>
            <pc:sldMk cId="2627872853" sldId="334"/>
            <ac:spMk id="7" creationId="{7F2BDBDA-13D9-E27A-91D9-EE86B8C90D89}"/>
          </ac:spMkLst>
        </pc:spChg>
        <pc:spChg chg="add del mod">
          <ac:chgData name="Saarikoski Tiina" userId="f20673b4-c3c3-4459-9399-e596ba230e4a" providerId="ADAL" clId="{21393829-57A4-4C66-9E2F-A99317DFEC6B}" dt="2022-06-06T08:55:01.204" v="177"/>
          <ac:spMkLst>
            <pc:docMk/>
            <pc:sldMk cId="2627872853" sldId="334"/>
            <ac:spMk id="11" creationId="{BD333230-7890-621B-CA10-ED219291F366}"/>
          </ac:spMkLst>
        </pc:spChg>
        <pc:picChg chg="mod">
          <ac:chgData name="Saarikoski Tiina" userId="f20673b4-c3c3-4459-9399-e596ba230e4a" providerId="ADAL" clId="{21393829-57A4-4C66-9E2F-A99317DFEC6B}" dt="2022-06-06T09:25:35.642" v="2033" actId="1076"/>
          <ac:picMkLst>
            <pc:docMk/>
            <pc:sldMk cId="2627872853" sldId="334"/>
            <ac:picMk id="4" creationId="{EDFE43B7-7DEF-6982-6510-1072E0E2D964}"/>
          </ac:picMkLst>
        </pc:picChg>
      </pc:sldChg>
      <pc:sldChg chg="addSp delSp modSp del mod">
        <pc:chgData name="Saarikoski Tiina" userId="f20673b4-c3c3-4459-9399-e596ba230e4a" providerId="ADAL" clId="{21393829-57A4-4C66-9E2F-A99317DFEC6B}" dt="2022-06-06T09:17:39.395" v="1395" actId="47"/>
        <pc:sldMkLst>
          <pc:docMk/>
          <pc:sldMk cId="3393695877" sldId="984"/>
        </pc:sldMkLst>
        <pc:spChg chg="del mod">
          <ac:chgData name="Saarikoski Tiina" userId="f20673b4-c3c3-4459-9399-e596ba230e4a" providerId="ADAL" clId="{21393829-57A4-4C66-9E2F-A99317DFEC6B}" dt="2022-06-06T09:15:56.542" v="1263" actId="21"/>
          <ac:spMkLst>
            <pc:docMk/>
            <pc:sldMk cId="3393695877" sldId="984"/>
            <ac:spMk id="3" creationId="{D2D27DDE-1610-4780-AC16-C49932202EB3}"/>
          </ac:spMkLst>
        </pc:spChg>
        <pc:spChg chg="add mod">
          <ac:chgData name="Saarikoski Tiina" userId="f20673b4-c3c3-4459-9399-e596ba230e4a" providerId="ADAL" clId="{21393829-57A4-4C66-9E2F-A99317DFEC6B}" dt="2022-06-06T09:15:56.542" v="1263" actId="21"/>
          <ac:spMkLst>
            <pc:docMk/>
            <pc:sldMk cId="3393695877" sldId="984"/>
            <ac:spMk id="5" creationId="{4CEB1803-3362-4B56-83D1-F2BE491F2BC3}"/>
          </ac:spMkLst>
        </pc:spChg>
        <pc:spChg chg="del mod">
          <ac:chgData name="Saarikoski Tiina" userId="f20673b4-c3c3-4459-9399-e596ba230e4a" providerId="ADAL" clId="{21393829-57A4-4C66-9E2F-A99317DFEC6B}" dt="2022-06-06T08:54:07.674" v="174" actId="21"/>
          <ac:spMkLst>
            <pc:docMk/>
            <pc:sldMk cId="3393695877" sldId="984"/>
            <ac:spMk id="11" creationId="{D7EA732A-1B31-44DB-B660-F7F29BB53E4D}"/>
          </ac:spMkLst>
        </pc:spChg>
      </pc:sldChg>
      <pc:sldChg chg="addSp delSp modSp mod ord modNotesTx">
        <pc:chgData name="Saarikoski Tiina" userId="f20673b4-c3c3-4459-9399-e596ba230e4a" providerId="ADAL" clId="{21393829-57A4-4C66-9E2F-A99317DFEC6B}" dt="2022-06-06T10:57:12.711" v="2432" actId="20577"/>
        <pc:sldMkLst>
          <pc:docMk/>
          <pc:sldMk cId="2988626629" sldId="985"/>
        </pc:sldMkLst>
        <pc:spChg chg="mod">
          <ac:chgData name="Saarikoski Tiina" userId="f20673b4-c3c3-4459-9399-e596ba230e4a" providerId="ADAL" clId="{21393829-57A4-4C66-9E2F-A99317DFEC6B}" dt="2022-06-06T10:57:12.711" v="2432" actId="20577"/>
          <ac:spMkLst>
            <pc:docMk/>
            <pc:sldMk cId="2988626629" sldId="985"/>
            <ac:spMk id="3" creationId="{D2D27DDE-1610-4780-AC16-C49932202EB3}"/>
          </ac:spMkLst>
        </pc:spChg>
        <pc:spChg chg="add del mod">
          <ac:chgData name="Saarikoski Tiina" userId="f20673b4-c3c3-4459-9399-e596ba230e4a" providerId="ADAL" clId="{21393829-57A4-4C66-9E2F-A99317DFEC6B}" dt="2022-06-06T09:31:04.709" v="2349" actId="6549"/>
          <ac:spMkLst>
            <pc:docMk/>
            <pc:sldMk cId="2988626629" sldId="985"/>
            <ac:spMk id="9" creationId="{F383F719-9DB7-4041-A88F-2ED6D12C1ACD}"/>
          </ac:spMkLst>
        </pc:spChg>
      </pc:sldChg>
      <pc:sldMasterChg chg="delSldLayout">
        <pc:chgData name="Saarikoski Tiina" userId="f20673b4-c3c3-4459-9399-e596ba230e4a" providerId="ADAL" clId="{21393829-57A4-4C66-9E2F-A99317DFEC6B}" dt="2022-06-06T09:15:29.602" v="1259" actId="47"/>
        <pc:sldMasterMkLst>
          <pc:docMk/>
          <pc:sldMasterMk cId="2451261475" sldId="2147483658"/>
        </pc:sldMasterMkLst>
        <pc:sldLayoutChg chg="del">
          <pc:chgData name="Saarikoski Tiina" userId="f20673b4-c3c3-4459-9399-e596ba230e4a" providerId="ADAL" clId="{21393829-57A4-4C66-9E2F-A99317DFEC6B}" dt="2022-06-06T09:15:29.602" v="1259" actId="47"/>
          <pc:sldLayoutMkLst>
            <pc:docMk/>
            <pc:sldMasterMk cId="2451261475" sldId="2147483658"/>
            <pc:sldLayoutMk cId="612419756" sldId="2147483763"/>
          </pc:sldLayoutMkLst>
        </pc:sldLayoutChg>
      </pc:sldMasterChg>
    </pc:docChg>
  </pc:docChgLst>
  <pc:docChgLst>
    <pc:chgData name="Saarikoski Tiina" userId="S::tiina.saarikoski@redcross.fi::f20673b4-c3c3-4459-9399-e596ba230e4a" providerId="AD" clId="Web-{8AB7C2E4-4D6F-464E-BB4F-50EB54BC2556}"/>
    <pc:docChg chg="addSld modSld sldOrd">
      <pc:chgData name="Saarikoski Tiina" userId="S::tiina.saarikoski@redcross.fi::f20673b4-c3c3-4459-9399-e596ba230e4a" providerId="AD" clId="Web-{8AB7C2E4-4D6F-464E-BB4F-50EB54BC2556}" dt="2022-06-06T08:48:50.639" v="79"/>
      <pc:docMkLst>
        <pc:docMk/>
      </pc:docMkLst>
      <pc:sldChg chg="addSp delSp modSp">
        <pc:chgData name="Saarikoski Tiina" userId="S::tiina.saarikoski@redcross.fi::f20673b4-c3c3-4459-9399-e596ba230e4a" providerId="AD" clId="Web-{8AB7C2E4-4D6F-464E-BB4F-50EB54BC2556}" dt="2022-06-06T08:48:50.639" v="79"/>
        <pc:sldMkLst>
          <pc:docMk/>
          <pc:sldMk cId="2627872853" sldId="334"/>
        </pc:sldMkLst>
        <pc:spChg chg="del">
          <ac:chgData name="Saarikoski Tiina" userId="S::tiina.saarikoski@redcross.fi::f20673b4-c3c3-4459-9399-e596ba230e4a" providerId="AD" clId="Web-{8AB7C2E4-4D6F-464E-BB4F-50EB54BC2556}" dt="2022-06-06T08:43:16.727" v="72"/>
          <ac:spMkLst>
            <pc:docMk/>
            <pc:sldMk cId="2627872853" sldId="334"/>
            <ac:spMk id="2" creationId="{FC40BFFE-1EC3-301B-CC95-7F597A658F23}"/>
          </ac:spMkLst>
        </pc:spChg>
        <pc:spChg chg="add del mod">
          <ac:chgData name="Saarikoski Tiina" userId="S::tiina.saarikoski@redcross.fi::f20673b4-c3c3-4459-9399-e596ba230e4a" providerId="AD" clId="Web-{8AB7C2E4-4D6F-464E-BB4F-50EB54BC2556}" dt="2022-06-06T08:43:27.821" v="77"/>
          <ac:spMkLst>
            <pc:docMk/>
            <pc:sldMk cId="2627872853" sldId="334"/>
            <ac:spMk id="5" creationId="{E28906FF-87A1-B096-AA5E-C745DA224405}"/>
          </ac:spMkLst>
        </pc:spChg>
        <pc:picChg chg="mod">
          <ac:chgData name="Saarikoski Tiina" userId="S::tiina.saarikoski@redcross.fi::f20673b4-c3c3-4459-9399-e596ba230e4a" providerId="AD" clId="Web-{8AB7C2E4-4D6F-464E-BB4F-50EB54BC2556}" dt="2022-06-06T08:43:27.821" v="77"/>
          <ac:picMkLst>
            <pc:docMk/>
            <pc:sldMk cId="2627872853" sldId="334"/>
            <ac:picMk id="4" creationId="{EDFE43B7-7DEF-6982-6510-1072E0E2D964}"/>
          </ac:picMkLst>
        </pc:picChg>
        <pc:picChg chg="add del mod">
          <ac:chgData name="Saarikoski Tiina" userId="S::tiina.saarikoski@redcross.fi::f20673b4-c3c3-4459-9399-e596ba230e4a" providerId="AD" clId="Web-{8AB7C2E4-4D6F-464E-BB4F-50EB54BC2556}" dt="2022-06-06T08:48:50.639" v="79"/>
          <ac:picMkLst>
            <pc:docMk/>
            <pc:sldMk cId="2627872853" sldId="334"/>
            <ac:picMk id="6" creationId="{255B2B40-2DF8-BE49-C86F-47DBDA047D10}"/>
          </ac:picMkLst>
        </pc:picChg>
      </pc:sldChg>
      <pc:sldChg chg="modSp add ord replId">
        <pc:chgData name="Saarikoski Tiina" userId="S::tiina.saarikoski@redcross.fi::f20673b4-c3c3-4459-9399-e596ba230e4a" providerId="AD" clId="Web-{8AB7C2E4-4D6F-464E-BB4F-50EB54BC2556}" dt="2022-06-06T08:43:11.259" v="71" actId="20577"/>
        <pc:sldMkLst>
          <pc:docMk/>
          <pc:sldMk cId="1013931502" sldId="352"/>
        </pc:sldMkLst>
        <pc:spChg chg="mod">
          <ac:chgData name="Saarikoski Tiina" userId="S::tiina.saarikoski@redcross.fi::f20673b4-c3c3-4459-9399-e596ba230e4a" providerId="AD" clId="Web-{8AB7C2E4-4D6F-464E-BB4F-50EB54BC2556}" dt="2022-06-06T08:43:11.259" v="71" actId="20577"/>
          <ac:spMkLst>
            <pc:docMk/>
            <pc:sldMk cId="1013931502" sldId="352"/>
            <ac:spMk id="2" creationId="{FE557D34-CA1B-43FF-B5EC-FC1A29B4CFB8}"/>
          </ac:spMkLst>
        </pc:spChg>
      </pc:sldChg>
    </pc:docChg>
  </pc:docChgLst>
  <pc:docChgLst>
    <pc:chgData name="Pikkarainen Maria" userId="S::maria.pikkarainen@redcross.fi::42a81ce7-0824-4c41-91c7-2c6041ddec53" providerId="AD" clId="Web-{E26377D4-F8C1-4722-F1A7-36E5F74D6113}"/>
    <pc:docChg chg="addSld modSld sldOrd">
      <pc:chgData name="Pikkarainen Maria" userId="S::maria.pikkarainen@redcross.fi::42a81ce7-0824-4c41-91c7-2c6041ddec53" providerId="AD" clId="Web-{E26377D4-F8C1-4722-F1A7-36E5F74D6113}" dt="2022-06-01T12:15:25.451" v="97" actId="20577"/>
      <pc:docMkLst>
        <pc:docMk/>
      </pc:docMkLst>
      <pc:sldChg chg="modSp">
        <pc:chgData name="Pikkarainen Maria" userId="S::maria.pikkarainen@redcross.fi::42a81ce7-0824-4c41-91c7-2c6041ddec53" providerId="AD" clId="Web-{E26377D4-F8C1-4722-F1A7-36E5F74D6113}" dt="2022-06-01T12:10:29.430" v="9" actId="20577"/>
        <pc:sldMkLst>
          <pc:docMk/>
          <pc:sldMk cId="3875374629" sldId="311"/>
        </pc:sldMkLst>
        <pc:spChg chg="mod">
          <ac:chgData name="Pikkarainen Maria" userId="S::maria.pikkarainen@redcross.fi::42a81ce7-0824-4c41-91c7-2c6041ddec53" providerId="AD" clId="Web-{E26377D4-F8C1-4722-F1A7-36E5F74D6113}" dt="2022-06-01T12:10:29.430" v="9" actId="20577"/>
          <ac:spMkLst>
            <pc:docMk/>
            <pc:sldMk cId="3875374629" sldId="311"/>
            <ac:spMk id="3" creationId="{457B2742-3186-65B4-A535-290DC5E2FBF9}"/>
          </ac:spMkLst>
        </pc:spChg>
      </pc:sldChg>
      <pc:sldChg chg="delSp modSp mod ord modClrScheme chgLayout">
        <pc:chgData name="Pikkarainen Maria" userId="S::maria.pikkarainen@redcross.fi::42a81ce7-0824-4c41-91c7-2c6041ddec53" providerId="AD" clId="Web-{E26377D4-F8C1-4722-F1A7-36E5F74D6113}" dt="2022-06-01T12:11:19.821" v="14"/>
        <pc:sldMkLst>
          <pc:docMk/>
          <pc:sldMk cId="3083684197" sldId="332"/>
        </pc:sldMkLst>
        <pc:spChg chg="mod ord">
          <ac:chgData name="Pikkarainen Maria" userId="S::maria.pikkarainen@redcross.fi::42a81ce7-0824-4c41-91c7-2c6041ddec53" providerId="AD" clId="Web-{E26377D4-F8C1-4722-F1A7-36E5F74D6113}" dt="2022-06-01T12:11:02.946" v="12" actId="20577"/>
          <ac:spMkLst>
            <pc:docMk/>
            <pc:sldMk cId="3083684197" sldId="332"/>
            <ac:spMk id="2" creationId="{FE557D34-CA1B-43FF-B5EC-FC1A29B4CFB8}"/>
          </ac:spMkLst>
        </pc:spChg>
        <pc:spChg chg="del">
          <ac:chgData name="Pikkarainen Maria" userId="S::maria.pikkarainen@redcross.fi::42a81ce7-0824-4c41-91c7-2c6041ddec53" providerId="AD" clId="Web-{E26377D4-F8C1-4722-F1A7-36E5F74D6113}" dt="2022-06-01T12:11:00.352" v="11"/>
          <ac:spMkLst>
            <pc:docMk/>
            <pc:sldMk cId="3083684197" sldId="332"/>
            <ac:spMk id="3" creationId="{CA514864-94A3-4A76-AEAE-9A5F1421E87D}"/>
          </ac:spMkLst>
        </pc:spChg>
      </pc:sldChg>
      <pc:sldChg chg="delSp modSp new mod modClrScheme chgLayout">
        <pc:chgData name="Pikkarainen Maria" userId="S::maria.pikkarainen@redcross.fi::42a81ce7-0824-4c41-91c7-2c6041ddec53" providerId="AD" clId="Web-{E26377D4-F8C1-4722-F1A7-36E5F74D6113}" dt="2022-06-01T12:11:46.353" v="18" actId="20577"/>
        <pc:sldMkLst>
          <pc:docMk/>
          <pc:sldMk cId="18636337" sldId="333"/>
        </pc:sldMkLst>
        <pc:spChg chg="mod ord">
          <ac:chgData name="Pikkarainen Maria" userId="S::maria.pikkarainen@redcross.fi::42a81ce7-0824-4c41-91c7-2c6041ddec53" providerId="AD" clId="Web-{E26377D4-F8C1-4722-F1A7-36E5F74D6113}" dt="2022-06-01T12:11:46.353" v="18" actId="20577"/>
          <ac:spMkLst>
            <pc:docMk/>
            <pc:sldMk cId="18636337" sldId="333"/>
            <ac:spMk id="2" creationId="{6A41A76E-419F-D154-A28F-23D0EC8C6631}"/>
          </ac:spMkLst>
        </pc:spChg>
        <pc:spChg chg="mod ord">
          <ac:chgData name="Pikkarainen Maria" userId="S::maria.pikkarainen@redcross.fi::42a81ce7-0824-4c41-91c7-2c6041ddec53" providerId="AD" clId="Web-{E26377D4-F8C1-4722-F1A7-36E5F74D6113}" dt="2022-06-01T12:11:39.978" v="16"/>
          <ac:spMkLst>
            <pc:docMk/>
            <pc:sldMk cId="18636337" sldId="333"/>
            <ac:spMk id="3" creationId="{06309AE8-CAA0-A5CE-53E6-3558E63E2EE4}"/>
          </ac:spMkLst>
        </pc:spChg>
        <pc:spChg chg="del">
          <ac:chgData name="Pikkarainen Maria" userId="S::maria.pikkarainen@redcross.fi::42a81ce7-0824-4c41-91c7-2c6041ddec53" providerId="AD" clId="Web-{E26377D4-F8C1-4722-F1A7-36E5F74D6113}" dt="2022-06-01T12:11:39.978" v="16"/>
          <ac:spMkLst>
            <pc:docMk/>
            <pc:sldMk cId="18636337" sldId="333"/>
            <ac:spMk id="4" creationId="{44F39EC0-D5CA-2356-F461-B37B054B9CEA}"/>
          </ac:spMkLst>
        </pc:spChg>
      </pc:sldChg>
      <pc:sldChg chg="addSp modSp new mod modClrScheme chgLayout">
        <pc:chgData name="Pikkarainen Maria" userId="S::maria.pikkarainen@redcross.fi::42a81ce7-0824-4c41-91c7-2c6041ddec53" providerId="AD" clId="Web-{E26377D4-F8C1-4722-F1A7-36E5F74D6113}" dt="2022-06-01T12:11:23.759" v="15"/>
        <pc:sldMkLst>
          <pc:docMk/>
          <pc:sldMk cId="2627872853" sldId="334"/>
        </pc:sldMkLst>
        <pc:spChg chg="mod ord">
          <ac:chgData name="Pikkarainen Maria" userId="S::maria.pikkarainen@redcross.fi::42a81ce7-0824-4c41-91c7-2c6041ddec53" providerId="AD" clId="Web-{E26377D4-F8C1-4722-F1A7-36E5F74D6113}" dt="2022-06-01T12:11:23.759" v="15"/>
          <ac:spMkLst>
            <pc:docMk/>
            <pc:sldMk cId="2627872853" sldId="334"/>
            <ac:spMk id="2" creationId="{FC40BFFE-1EC3-301B-CC95-7F597A658F23}"/>
          </ac:spMkLst>
        </pc:spChg>
        <pc:spChg chg="add mod ord">
          <ac:chgData name="Pikkarainen Maria" userId="S::maria.pikkarainen@redcross.fi::42a81ce7-0824-4c41-91c7-2c6041ddec53" providerId="AD" clId="Web-{E26377D4-F8C1-4722-F1A7-36E5F74D6113}" dt="2022-06-01T12:11:23.759" v="15"/>
          <ac:spMkLst>
            <pc:docMk/>
            <pc:sldMk cId="2627872853" sldId="334"/>
            <ac:spMk id="3" creationId="{866A916C-3AF7-655B-A4BA-E5E73B7DE2BC}"/>
          </ac:spMkLst>
        </pc:spChg>
      </pc:sldChg>
      <pc:sldChg chg="modSp add replId">
        <pc:chgData name="Pikkarainen Maria" userId="S::maria.pikkarainen@redcross.fi::42a81ce7-0824-4c41-91c7-2c6041ddec53" providerId="AD" clId="Web-{E26377D4-F8C1-4722-F1A7-36E5F74D6113}" dt="2022-06-01T12:13:09.589" v="38" actId="20577"/>
        <pc:sldMkLst>
          <pc:docMk/>
          <pc:sldMk cId="2982245115" sldId="335"/>
        </pc:sldMkLst>
        <pc:spChg chg="mod">
          <ac:chgData name="Pikkarainen Maria" userId="S::maria.pikkarainen@redcross.fi::42a81ce7-0824-4c41-91c7-2c6041ddec53" providerId="AD" clId="Web-{E26377D4-F8C1-4722-F1A7-36E5F74D6113}" dt="2022-06-01T12:13:09.589" v="38" actId="20577"/>
          <ac:spMkLst>
            <pc:docMk/>
            <pc:sldMk cId="2982245115" sldId="335"/>
            <ac:spMk id="2" creationId="{6A41A76E-419F-D154-A28F-23D0EC8C6631}"/>
          </ac:spMkLst>
        </pc:spChg>
      </pc:sldChg>
      <pc:sldChg chg="modSp add ord replId">
        <pc:chgData name="Pikkarainen Maria" userId="S::maria.pikkarainen@redcross.fi::42a81ce7-0824-4c41-91c7-2c6041ddec53" providerId="AD" clId="Web-{E26377D4-F8C1-4722-F1A7-36E5F74D6113}" dt="2022-06-01T12:15:25.451" v="97" actId="20577"/>
        <pc:sldMkLst>
          <pc:docMk/>
          <pc:sldMk cId="3677491349" sldId="336"/>
        </pc:sldMkLst>
        <pc:spChg chg="mod">
          <ac:chgData name="Pikkarainen Maria" userId="S::maria.pikkarainen@redcross.fi::42a81ce7-0824-4c41-91c7-2c6041ddec53" providerId="AD" clId="Web-{E26377D4-F8C1-4722-F1A7-36E5F74D6113}" dt="2022-06-01T12:15:25.451" v="97" actId="20577"/>
          <ac:spMkLst>
            <pc:docMk/>
            <pc:sldMk cId="3677491349" sldId="336"/>
            <ac:spMk id="3" creationId="{C42F53B1-C56D-2D50-D779-C5ABBCD51F88}"/>
          </ac:spMkLst>
        </pc:spChg>
        <pc:spChg chg="mod">
          <ac:chgData name="Pikkarainen Maria" userId="S::maria.pikkarainen@redcross.fi::42a81ce7-0824-4c41-91c7-2c6041ddec53" providerId="AD" clId="Web-{E26377D4-F8C1-4722-F1A7-36E5F74D6113}" dt="2022-06-01T12:15:02.420" v="91" actId="1076"/>
          <ac:spMkLst>
            <pc:docMk/>
            <pc:sldMk cId="3677491349" sldId="336"/>
            <ac:spMk id="4" creationId="{C368351C-B5E2-40A8-984D-F49C78F0D964}"/>
          </ac:spMkLst>
        </pc:spChg>
      </pc:sldChg>
    </pc:docChg>
  </pc:docChgLst>
  <pc:docChgLst>
    <pc:chgData name="Saarto Sanna" userId="S::sanna.saarto@redcross.fi::21eddccb-70d2-45e4-b205-ea2663646d0a" providerId="AD" clId="Web-{8BF116EE-1590-7FD5-BB87-EE54D851E3C4}"/>
    <pc:docChg chg="addSld modSld">
      <pc:chgData name="Saarto Sanna" userId="S::sanna.saarto@redcross.fi::21eddccb-70d2-45e4-b205-ea2663646d0a" providerId="AD" clId="Web-{8BF116EE-1590-7FD5-BB87-EE54D851E3C4}" dt="2022-06-01T12:19:10.943" v="2"/>
      <pc:docMkLst>
        <pc:docMk/>
      </pc:docMkLst>
      <pc:sldChg chg="addSp delSp modSp new">
        <pc:chgData name="Saarto Sanna" userId="S::sanna.saarto@redcross.fi::21eddccb-70d2-45e4-b205-ea2663646d0a" providerId="AD" clId="Web-{8BF116EE-1590-7FD5-BB87-EE54D851E3C4}" dt="2022-06-01T12:19:10.943" v="2"/>
        <pc:sldMkLst>
          <pc:docMk/>
          <pc:sldMk cId="1628821278" sldId="337"/>
        </pc:sldMkLst>
        <pc:picChg chg="add del mod">
          <ac:chgData name="Saarto Sanna" userId="S::sanna.saarto@redcross.fi::21eddccb-70d2-45e4-b205-ea2663646d0a" providerId="AD" clId="Web-{8BF116EE-1590-7FD5-BB87-EE54D851E3C4}" dt="2022-06-01T12:19:10.943" v="2"/>
          <ac:picMkLst>
            <pc:docMk/>
            <pc:sldMk cId="1628821278" sldId="337"/>
            <ac:picMk id="2" creationId="{49C2AD83-08A9-48FB-AD2E-8F74389AFCE2}"/>
          </ac:picMkLst>
        </pc:picChg>
      </pc:sldChg>
    </pc:docChg>
  </pc:docChgLst>
  <pc:docChgLst>
    <pc:chgData name="Saarto Sanna" userId="S::sanna.saarto@redcross.fi::21eddccb-70d2-45e4-b205-ea2663646d0a" providerId="AD" clId="Web-{11BF843F-0E7D-D1A4-FBF7-C7932FBF5594}"/>
    <pc:docChg chg="modSld">
      <pc:chgData name="Saarto Sanna" userId="S::sanna.saarto@redcross.fi::21eddccb-70d2-45e4-b205-ea2663646d0a" providerId="AD" clId="Web-{11BF843F-0E7D-D1A4-FBF7-C7932FBF5594}" dt="2022-06-06T14:52:44.463" v="0"/>
      <pc:docMkLst>
        <pc:docMk/>
      </pc:docMkLst>
      <pc:sldChg chg="modSp">
        <pc:chgData name="Saarto Sanna" userId="S::sanna.saarto@redcross.fi::21eddccb-70d2-45e4-b205-ea2663646d0a" providerId="AD" clId="Web-{11BF843F-0E7D-D1A4-FBF7-C7932FBF5594}" dt="2022-06-06T14:52:44.463" v="0"/>
        <pc:sldMkLst>
          <pc:docMk/>
          <pc:sldMk cId="3083684197" sldId="332"/>
        </pc:sldMkLst>
        <pc:spChg chg="mod">
          <ac:chgData name="Saarto Sanna" userId="S::sanna.saarto@redcross.fi::21eddccb-70d2-45e4-b205-ea2663646d0a" providerId="AD" clId="Web-{11BF843F-0E7D-D1A4-FBF7-C7932FBF5594}" dt="2022-06-06T14:52:44.463" v="0"/>
          <ac:spMkLst>
            <pc:docMk/>
            <pc:sldMk cId="3083684197" sldId="332"/>
            <ac:spMk id="2" creationId="{FE557D34-CA1B-43FF-B5EC-FC1A29B4CFB8}"/>
          </ac:spMkLst>
        </pc:spChg>
      </pc:sldChg>
    </pc:docChg>
  </pc:docChgLst>
  <pc:docChgLst>
    <pc:chgData name="Saarto Sanna" userId="21eddccb-70d2-45e4-b205-ea2663646d0a" providerId="ADAL" clId="{01E089B2-442C-49B1-A229-A199BB58FCC1}"/>
    <pc:docChg chg="custSel addSld modSld">
      <pc:chgData name="Saarto Sanna" userId="21eddccb-70d2-45e4-b205-ea2663646d0a" providerId="ADAL" clId="{01E089B2-442C-49B1-A229-A199BB58FCC1}" dt="2022-06-01T13:32:18.684" v="248" actId="1076"/>
      <pc:docMkLst>
        <pc:docMk/>
      </pc:docMkLst>
      <pc:sldChg chg="modSp mod">
        <pc:chgData name="Saarto Sanna" userId="21eddccb-70d2-45e4-b205-ea2663646d0a" providerId="ADAL" clId="{01E089B2-442C-49B1-A229-A199BB58FCC1}" dt="2022-06-01T12:21:27.904" v="0" actId="20577"/>
        <pc:sldMkLst>
          <pc:docMk/>
          <pc:sldMk cId="3875374629" sldId="311"/>
        </pc:sldMkLst>
        <pc:spChg chg="mod">
          <ac:chgData name="Saarto Sanna" userId="21eddccb-70d2-45e4-b205-ea2663646d0a" providerId="ADAL" clId="{01E089B2-442C-49B1-A229-A199BB58FCC1}" dt="2022-06-01T12:21:27.904" v="0" actId="20577"/>
          <ac:spMkLst>
            <pc:docMk/>
            <pc:sldMk cId="3875374629" sldId="311"/>
            <ac:spMk id="3" creationId="{457B2742-3186-65B4-A535-290DC5E2FBF9}"/>
          </ac:spMkLst>
        </pc:spChg>
      </pc:sldChg>
      <pc:sldChg chg="modSp mod">
        <pc:chgData name="Saarto Sanna" userId="21eddccb-70d2-45e4-b205-ea2663646d0a" providerId="ADAL" clId="{01E089B2-442C-49B1-A229-A199BB58FCC1}" dt="2022-06-01T13:29:48.720" v="244" actId="20577"/>
        <pc:sldMkLst>
          <pc:docMk/>
          <pc:sldMk cId="2982245115" sldId="335"/>
        </pc:sldMkLst>
        <pc:spChg chg="mod">
          <ac:chgData name="Saarto Sanna" userId="21eddccb-70d2-45e4-b205-ea2663646d0a" providerId="ADAL" clId="{01E089B2-442C-49B1-A229-A199BB58FCC1}" dt="2022-06-01T13:29:48.720" v="244" actId="20577"/>
          <ac:spMkLst>
            <pc:docMk/>
            <pc:sldMk cId="2982245115" sldId="335"/>
            <ac:spMk id="3" creationId="{06309AE8-CAA0-A5CE-53E6-3558E63E2EE4}"/>
          </ac:spMkLst>
        </pc:spChg>
      </pc:sldChg>
      <pc:sldChg chg="addSp modSp new mod">
        <pc:chgData name="Saarto Sanna" userId="21eddccb-70d2-45e4-b205-ea2663646d0a" providerId="ADAL" clId="{01E089B2-442C-49B1-A229-A199BB58FCC1}" dt="2022-06-01T13:32:18.684" v="248" actId="1076"/>
        <pc:sldMkLst>
          <pc:docMk/>
          <pc:sldMk cId="3608870821" sldId="337"/>
        </pc:sldMkLst>
        <pc:spChg chg="add mod">
          <ac:chgData name="Saarto Sanna" userId="21eddccb-70d2-45e4-b205-ea2663646d0a" providerId="ADAL" clId="{01E089B2-442C-49B1-A229-A199BB58FCC1}" dt="2022-06-01T12:33:02.890" v="12" actId="1076"/>
          <ac:spMkLst>
            <pc:docMk/>
            <pc:sldMk cId="3608870821" sldId="337"/>
            <ac:spMk id="4" creationId="{03827668-D5F2-4C67-A345-BAAC907AA724}"/>
          </ac:spMkLst>
        </pc:spChg>
        <pc:spChg chg="add mod">
          <ac:chgData name="Saarto Sanna" userId="21eddccb-70d2-45e4-b205-ea2663646d0a" providerId="ADAL" clId="{01E089B2-442C-49B1-A229-A199BB58FCC1}" dt="2022-06-01T13:32:18.684" v="248" actId="1076"/>
          <ac:spMkLst>
            <pc:docMk/>
            <pc:sldMk cId="3608870821" sldId="337"/>
            <ac:spMk id="5" creationId="{623E6D8F-2224-4DBC-9876-79AA6C4B1027}"/>
          </ac:spMkLst>
        </pc:spChg>
        <pc:picChg chg="add mod">
          <ac:chgData name="Saarto Sanna" userId="21eddccb-70d2-45e4-b205-ea2663646d0a" providerId="ADAL" clId="{01E089B2-442C-49B1-A229-A199BB58FCC1}" dt="2022-06-01T12:32:03.059" v="5" actId="962"/>
          <ac:picMkLst>
            <pc:docMk/>
            <pc:sldMk cId="3608870821" sldId="337"/>
            <ac:picMk id="3" creationId="{594F2915-2DF0-466A-81BF-854D8387B730}"/>
          </ac:picMkLst>
        </pc:picChg>
      </pc:sldChg>
    </pc:docChg>
  </pc:docChgLst>
  <pc:docChgLst>
    <pc:chgData name="Vieras" userId="S::urn:spo:anon#ddf5b277f2ff3dbc742b45d98094b9c4426a536301a0aec2b903f7f7ee0a2772::" providerId="AD" clId="Web-{AD9C5144-8AC5-B55B-CFFA-F774E000AC2B}"/>
    <pc:docChg chg="addSld delSld modSld sldOrd">
      <pc:chgData name="Vieras" userId="S::urn:spo:anon#ddf5b277f2ff3dbc742b45d98094b9c4426a536301a0aec2b903f7f7ee0a2772::" providerId="AD" clId="Web-{AD9C5144-8AC5-B55B-CFFA-F774E000AC2B}" dt="2022-06-03T09:15:38.563" v="992" actId="20577"/>
      <pc:docMkLst>
        <pc:docMk/>
      </pc:docMkLst>
      <pc:sldChg chg="addSp delSp modSp modNotes">
        <pc:chgData name="Vieras" userId="S::urn:spo:anon#ddf5b277f2ff3dbc742b45d98094b9c4426a536301a0aec2b903f7f7ee0a2772::" providerId="AD" clId="Web-{AD9C5144-8AC5-B55B-CFFA-F774E000AC2B}" dt="2022-06-03T09:15:38.563" v="992" actId="20577"/>
        <pc:sldMkLst>
          <pc:docMk/>
          <pc:sldMk cId="18636337" sldId="333"/>
        </pc:sldMkLst>
        <pc:spChg chg="mod">
          <ac:chgData name="Vieras" userId="S::urn:spo:anon#ddf5b277f2ff3dbc742b45d98094b9c4426a536301a0aec2b903f7f7ee0a2772::" providerId="AD" clId="Web-{AD9C5144-8AC5-B55B-CFFA-F774E000AC2B}" dt="2022-06-03T05:49:06.597" v="7" actId="1076"/>
          <ac:spMkLst>
            <pc:docMk/>
            <pc:sldMk cId="18636337" sldId="333"/>
            <ac:spMk id="2" creationId="{6A41A76E-419F-D154-A28F-23D0EC8C6631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9:15:38.563" v="992" actId="20577"/>
          <ac:spMkLst>
            <pc:docMk/>
            <pc:sldMk cId="18636337" sldId="333"/>
            <ac:spMk id="3" creationId="{06309AE8-CAA0-A5CE-53E6-3558E63E2EE4}"/>
          </ac:spMkLst>
        </pc:spChg>
        <pc:graphicFrameChg chg="add mod modGraphic">
          <ac:chgData name="Vieras" userId="S::urn:spo:anon#ddf5b277f2ff3dbc742b45d98094b9c4426a536301a0aec2b903f7f7ee0a2772::" providerId="AD" clId="Web-{AD9C5144-8AC5-B55B-CFFA-F774E000AC2B}" dt="2022-06-03T07:20:17.214" v="987"/>
          <ac:graphicFrameMkLst>
            <pc:docMk/>
            <pc:sldMk cId="18636337" sldId="333"/>
            <ac:graphicFrameMk id="5" creationId="{4048A1D0-F8BF-9890-A6E5-6177F033A825}"/>
          </ac:graphicFrameMkLst>
        </pc:graphicFrameChg>
        <pc:graphicFrameChg chg="add del mod modGraphic">
          <ac:chgData name="Vieras" userId="S::urn:spo:anon#ddf5b277f2ff3dbc742b45d98094b9c4426a536301a0aec2b903f7f7ee0a2772::" providerId="AD" clId="Web-{AD9C5144-8AC5-B55B-CFFA-F774E000AC2B}" dt="2022-06-03T07:10:17.838" v="537"/>
          <ac:graphicFrameMkLst>
            <pc:docMk/>
            <pc:sldMk cId="18636337" sldId="333"/>
            <ac:graphicFrameMk id="7" creationId="{7ABD107E-C25B-AE71-3ABC-4E00CAD09A45}"/>
          </ac:graphicFrameMkLst>
        </pc:graphicFrameChg>
      </pc:sldChg>
      <pc:sldChg chg="addSp modSp new del ord">
        <pc:chgData name="Vieras" userId="S::urn:spo:anon#ddf5b277f2ff3dbc742b45d98094b9c4426a536301a0aec2b903f7f7ee0a2772::" providerId="AD" clId="Web-{AD9C5144-8AC5-B55B-CFFA-F774E000AC2B}" dt="2022-06-03T07:08:09.381" v="531"/>
        <pc:sldMkLst>
          <pc:docMk/>
          <pc:sldMk cId="396532006" sldId="339"/>
        </pc:sldMkLst>
        <pc:spChg chg="mod">
          <ac:chgData name="Vieras" userId="S::urn:spo:anon#ddf5b277f2ff3dbc742b45d98094b9c4426a536301a0aec2b903f7f7ee0a2772::" providerId="AD" clId="Web-{AD9C5144-8AC5-B55B-CFFA-F774E000AC2B}" dt="2022-06-03T06:38:41.099" v="98" actId="1076"/>
          <ac:spMkLst>
            <pc:docMk/>
            <pc:sldMk cId="396532006" sldId="339"/>
            <ac:spMk id="2" creationId="{55259530-230F-9F6D-F012-D50D5FC8ED10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6:53:30.060" v="107" actId="14100"/>
          <ac:spMkLst>
            <pc:docMk/>
            <pc:sldMk cId="396532006" sldId="339"/>
            <ac:spMk id="3" creationId="{018A98DB-D9AE-33A4-B62A-2BC55C082920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6:53:43.826" v="109" actId="14100"/>
          <ac:spMkLst>
            <pc:docMk/>
            <pc:sldMk cId="396532006" sldId="339"/>
            <ac:spMk id="4" creationId="{36334ADB-FC8C-6A4A-13D7-F852111D88A7}"/>
          </ac:spMkLst>
        </pc:spChg>
        <pc:spChg chg="add mod">
          <ac:chgData name="Vieras" userId="S::urn:spo:anon#ddf5b277f2ff3dbc742b45d98094b9c4426a536301a0aec2b903f7f7ee0a2772::" providerId="AD" clId="Web-{AD9C5144-8AC5-B55B-CFFA-F774E000AC2B}" dt="2022-06-03T06:53:25.810" v="106" actId="20577"/>
          <ac:spMkLst>
            <pc:docMk/>
            <pc:sldMk cId="396532006" sldId="339"/>
            <ac:spMk id="5" creationId="{D1E63D03-4F76-332A-0492-C7D54C04C625}"/>
          </ac:spMkLst>
        </pc:spChg>
      </pc:sldChg>
      <pc:sldChg chg="addSp modSp add replId modNotes">
        <pc:chgData name="Vieras" userId="S::urn:spo:anon#ddf5b277f2ff3dbc742b45d98094b9c4426a536301a0aec2b903f7f7ee0a2772::" providerId="AD" clId="Web-{AD9C5144-8AC5-B55B-CFFA-F774E000AC2B}" dt="2022-06-03T07:07:54.350" v="530" actId="20577"/>
        <pc:sldMkLst>
          <pc:docMk/>
          <pc:sldMk cId="971904268" sldId="340"/>
        </pc:sldMkLst>
        <pc:spChg chg="mod">
          <ac:chgData name="Vieras" userId="S::urn:spo:anon#ddf5b277f2ff3dbc742b45d98094b9c4426a536301a0aec2b903f7f7ee0a2772::" providerId="AD" clId="Web-{AD9C5144-8AC5-B55B-CFFA-F774E000AC2B}" dt="2022-06-03T07:07:54.350" v="530" actId="20577"/>
          <ac:spMkLst>
            <pc:docMk/>
            <pc:sldMk cId="971904268" sldId="340"/>
            <ac:spMk id="2" creationId="{55259530-230F-9F6D-F012-D50D5FC8ED10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7:03:12.639" v="210" actId="20577"/>
          <ac:spMkLst>
            <pc:docMk/>
            <pc:sldMk cId="971904268" sldId="340"/>
            <ac:spMk id="3" creationId="{018A98DB-D9AE-33A4-B62A-2BC55C082920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6:59:37.024" v="164" actId="1076"/>
          <ac:spMkLst>
            <pc:docMk/>
            <pc:sldMk cId="971904268" sldId="340"/>
            <ac:spMk id="4" creationId="{36334ADB-FC8C-6A4A-13D7-F852111D88A7}"/>
          </ac:spMkLst>
        </pc:spChg>
        <pc:spChg chg="mod">
          <ac:chgData name="Vieras" userId="S::urn:spo:anon#ddf5b277f2ff3dbc742b45d98094b9c4426a536301a0aec2b903f7f7ee0a2772::" providerId="AD" clId="Web-{AD9C5144-8AC5-B55B-CFFA-F774E000AC2B}" dt="2022-06-03T06:58:40.663" v="158" actId="20577"/>
          <ac:spMkLst>
            <pc:docMk/>
            <pc:sldMk cId="971904268" sldId="340"/>
            <ac:spMk id="5" creationId="{D1E63D03-4F76-332A-0492-C7D54C04C625}"/>
          </ac:spMkLst>
        </pc:spChg>
        <pc:spChg chg="add mod">
          <ac:chgData name="Vieras" userId="S::urn:spo:anon#ddf5b277f2ff3dbc742b45d98094b9c4426a536301a0aec2b903f7f7ee0a2772::" providerId="AD" clId="Web-{AD9C5144-8AC5-B55B-CFFA-F774E000AC2B}" dt="2022-06-03T06:59:32.133" v="163" actId="14100"/>
          <ac:spMkLst>
            <pc:docMk/>
            <pc:sldMk cId="971904268" sldId="340"/>
            <ac:spMk id="6" creationId="{4BDF9192-6AB5-82F1-F289-EB82D5CE6A02}"/>
          </ac:spMkLst>
        </pc:spChg>
      </pc:sldChg>
    </pc:docChg>
  </pc:docChgLst>
  <pc:docChgLst>
    <pc:chgData name="Ekström Mia" userId="S::mia.ekstrom@redcross.fi::cc1c944e-3050-46d6-a142-77331458b5b3" providerId="AD" clId="Web-{3904EE6A-22A0-49D6-9097-9E11510E039D}"/>
    <pc:docChg chg="modSld">
      <pc:chgData name="Ekström Mia" userId="S::mia.ekstrom@redcross.fi::cc1c944e-3050-46d6-a142-77331458b5b3" providerId="AD" clId="Web-{3904EE6A-22A0-49D6-9097-9E11510E039D}" dt="2022-06-06T14:56:24.484" v="32" actId="20577"/>
      <pc:docMkLst>
        <pc:docMk/>
      </pc:docMkLst>
      <pc:sldChg chg="modSp">
        <pc:chgData name="Ekström Mia" userId="S::mia.ekstrom@redcross.fi::cc1c944e-3050-46d6-a142-77331458b5b3" providerId="AD" clId="Web-{3904EE6A-22A0-49D6-9097-9E11510E039D}" dt="2022-06-06T14:56:24.484" v="32" actId="20577"/>
        <pc:sldMkLst>
          <pc:docMk/>
          <pc:sldMk cId="3784756417" sldId="329"/>
        </pc:sldMkLst>
        <pc:spChg chg="mod">
          <ac:chgData name="Ekström Mia" userId="S::mia.ekstrom@redcross.fi::cc1c944e-3050-46d6-a142-77331458b5b3" providerId="AD" clId="Web-{3904EE6A-22A0-49D6-9097-9E11510E039D}" dt="2022-06-06T14:56:24.484" v="32" actId="20577"/>
          <ac:spMkLst>
            <pc:docMk/>
            <pc:sldMk cId="3784756417" sldId="329"/>
            <ac:spMk id="5" creationId="{4C1956E0-3558-DA0B-93BE-EDC8DF5920EC}"/>
          </ac:spMkLst>
        </pc:spChg>
      </pc:sldChg>
    </pc:docChg>
  </pc:docChgLst>
  <pc:docChgLst>
    <pc:chgData name="Vieras" userId="S::urn:spo:anon#ddf5b277f2ff3dbc742b45d98094b9c4426a536301a0aec2b903f7f7ee0a2772::" providerId="AD" clId="Web-{4C250B09-089F-1A2F-1071-904D3079A876}"/>
    <pc:docChg chg="modSld">
      <pc:chgData name="Vieras" userId="S::urn:spo:anon#ddf5b277f2ff3dbc742b45d98094b9c4426a536301a0aec2b903f7f7ee0a2772::" providerId="AD" clId="Web-{4C250B09-089F-1A2F-1071-904D3079A876}" dt="2022-06-03T12:55:24.104" v="5" actId="20577"/>
      <pc:docMkLst>
        <pc:docMk/>
      </pc:docMkLst>
      <pc:sldChg chg="modSp">
        <pc:chgData name="Vieras" userId="S::urn:spo:anon#ddf5b277f2ff3dbc742b45d98094b9c4426a536301a0aec2b903f7f7ee0a2772::" providerId="AD" clId="Web-{4C250B09-089F-1A2F-1071-904D3079A876}" dt="2022-06-03T12:55:24.104" v="5" actId="20577"/>
        <pc:sldMkLst>
          <pc:docMk/>
          <pc:sldMk cId="18636337" sldId="333"/>
        </pc:sldMkLst>
        <pc:spChg chg="mod">
          <ac:chgData name="Vieras" userId="S::urn:spo:anon#ddf5b277f2ff3dbc742b45d98094b9c4426a536301a0aec2b903f7f7ee0a2772::" providerId="AD" clId="Web-{4C250B09-089F-1A2F-1071-904D3079A876}" dt="2022-06-03T12:55:24.104" v="5" actId="20577"/>
          <ac:spMkLst>
            <pc:docMk/>
            <pc:sldMk cId="18636337" sldId="333"/>
            <ac:spMk id="3" creationId="{06309AE8-CAA0-A5CE-53E6-3558E63E2E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78F213-0791-354F-9EBC-54522EEC6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A9374-0766-D846-9D4F-C831B63327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D91B1-5D57-824F-B0C8-6E28351B4D19}" type="datetimeFigureOut">
              <a:rPr lang="fi-FI" smtClean="0"/>
              <a:t>6.6.2022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79F4C-535D-424E-9326-520EF69E4F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EF750-F75D-3348-994A-E455E55D1D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FC3D2-EBD1-9746-A223-86E203D171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814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0987-55EC-E14B-B450-1C677BEC3E21}" type="datetimeFigureOut">
              <a:rPr lang="en-FI" smtClean="0"/>
              <a:t>06/06/2022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DC0E-603D-C74E-B49B-2C68F55CC13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2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kototarjoti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966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249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56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664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Tällä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hetkellä</a:t>
            </a:r>
            <a:r>
              <a:rPr lang="en-US">
                <a:cs typeface="Calibri"/>
              </a:rPr>
              <a:t> 42 </a:t>
            </a:r>
            <a:r>
              <a:rPr lang="en-US" err="1">
                <a:cs typeface="Calibri"/>
              </a:rPr>
              <a:t>yksikössä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majoituskapasiteettia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noin</a:t>
            </a:r>
            <a:r>
              <a:rPr lang="en-US">
                <a:cs typeface="Calibri"/>
              </a:rPr>
              <a:t> 8 000 </a:t>
            </a:r>
            <a:r>
              <a:rPr lang="en-US" err="1">
                <a:cs typeface="Calibri"/>
              </a:rPr>
              <a:t>paikkaa</a:t>
            </a:r>
            <a:r>
              <a:rPr lang="en-US">
                <a:cs typeface="Calibri"/>
              </a:rPr>
              <a:t>, </a:t>
            </a:r>
          </a:p>
          <a:p>
            <a:r>
              <a:rPr lang="fi-FI"/>
              <a:t>Muutos: Ennen 24.2.2022 SPR ylläpiti 12 yksikköä, jossa majoituskapasiteetti n. 1500 majoituspaikkaa.</a:t>
            </a:r>
            <a:endParaRPr lang="en-US">
              <a:cs typeface="Calibri"/>
            </a:endParaRPr>
          </a:p>
          <a:p>
            <a:r>
              <a:rPr lang="fi-FI">
                <a:cs typeface="Calibri"/>
              </a:rPr>
              <a:t>-&gt; aikamoista työtä on tehty, vokeista kuulee jatkuvasti </a:t>
            </a:r>
            <a:r>
              <a:rPr lang="fi-FI" b="1">
                <a:cs typeface="Calibri"/>
              </a:rPr>
              <a:t>miten paljon kiitollisia he ovat SPR vapaaehtoisille tuesta! Välitetään kiitokset myös tätä kautta!</a:t>
            </a:r>
          </a:p>
          <a:p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Tällä hetkellä SPR vokeissa kirjoilla on noin puolet kaikista TP ja TS hakeneista. Määrät näkyy taulukosta, ei tarvitse välttämättä ääneen sanoa.</a:t>
            </a:r>
          </a:p>
          <a:p>
            <a:r>
              <a:rPr lang="fi-FI">
                <a:cs typeface="Calibri"/>
              </a:rPr>
              <a:t>Jos tulee kysymyksiä </a:t>
            </a:r>
            <a:r>
              <a:rPr lang="fi-FI" b="1">
                <a:cs typeface="Calibri"/>
              </a:rPr>
              <a:t>kuntamallista</a:t>
            </a:r>
            <a:r>
              <a:rPr lang="fi-FI">
                <a:cs typeface="Calibri"/>
              </a:rPr>
              <a:t>: jotkut piirit ovat tehneet sopimuksia kuntien kanssa hakevien ihmisten majoituksesta. Tiedossamme on, että osastolaiset ovat auttamassa näiden asuntojen kalustamisessa.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8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Likkuva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terveyden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yksikkö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liikkunut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ympäri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suomea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vastaanottokeskuksissa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Tiimi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tukee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vokkeja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alkuterveystarkastuksissa</a:t>
            </a:r>
            <a:endParaRPr lang="en-US" err="1"/>
          </a:p>
          <a:p>
            <a:endParaRPr lang="en-US">
              <a:cs typeface="Calibri" panose="020F0502020204030204"/>
            </a:endParaRPr>
          </a:p>
          <a:p>
            <a:r>
              <a:rPr lang="en-US" err="1">
                <a:cs typeface="Calibri" panose="020F0502020204030204"/>
              </a:rPr>
              <a:t>Perustamisyksikölle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oli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kaksi</a:t>
            </a:r>
            <a:r>
              <a:rPr lang="en-US">
                <a:cs typeface="Calibri" panose="020F0502020204030204"/>
              </a:rPr>
              <a:t> "</a:t>
            </a:r>
            <a:r>
              <a:rPr lang="en-US" err="1">
                <a:cs typeface="Calibri" panose="020F0502020204030204"/>
              </a:rPr>
              <a:t>tilausta</a:t>
            </a:r>
            <a:r>
              <a:rPr lang="en-US">
                <a:cs typeface="Calibri" panose="020F0502020204030204"/>
              </a:rPr>
              <a:t>" </a:t>
            </a:r>
            <a:r>
              <a:rPr lang="en-US" err="1">
                <a:cs typeface="Calibri" panose="020F0502020204030204"/>
              </a:rPr>
              <a:t>piireistä</a:t>
            </a:r>
            <a:r>
              <a:rPr lang="en-US">
                <a:cs typeface="Calibri" panose="020F0502020204030204"/>
              </a:rPr>
              <a:t>. </a:t>
            </a:r>
            <a:r>
              <a:rPr lang="en-US" err="1">
                <a:cs typeface="Calibri" panose="020F0502020204030204"/>
              </a:rPr>
              <a:t>Delegatit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kävivät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Tampereella</a:t>
            </a:r>
            <a:r>
              <a:rPr lang="en-US">
                <a:cs typeface="Calibri" panose="020F0502020204030204"/>
              </a:rPr>
              <a:t> ja </a:t>
            </a:r>
            <a:r>
              <a:rPr lang="en-US" err="1">
                <a:cs typeface="Calibri" panose="020F0502020204030204"/>
              </a:rPr>
              <a:t>Ristiinassa</a:t>
            </a:r>
            <a:r>
              <a:rPr lang="en-US">
                <a:cs typeface="Calibri" panose="020F0502020204030204"/>
              </a:rPr>
              <a:t> </a:t>
            </a:r>
            <a:r>
              <a:rPr lang="en-US" err="1">
                <a:cs typeface="Calibri" panose="020F0502020204030204"/>
              </a:rPr>
              <a:t>auttamaan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uuden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yksiköiden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perustamisissa</a:t>
            </a:r>
            <a:r>
              <a:rPr lang="en-US">
                <a:cs typeface="Calibri" panose="020F0502020204030204"/>
              </a:rPr>
              <a:t>. </a:t>
            </a:r>
          </a:p>
          <a:p>
            <a:endParaRPr lang="en-US"/>
          </a:p>
          <a:p>
            <a:r>
              <a:rPr lang="en-US" err="1"/>
              <a:t>Satamassa</a:t>
            </a:r>
            <a:r>
              <a:rPr lang="en-US"/>
              <a:t> on </a:t>
            </a:r>
            <a:r>
              <a:rPr lang="en-US" err="1"/>
              <a:t>viime</a:t>
            </a:r>
            <a:r>
              <a:rPr lang="en-US"/>
              <a:t> </a:t>
            </a:r>
            <a:r>
              <a:rPr lang="en-US" err="1"/>
              <a:t>päivien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 </a:t>
            </a:r>
            <a:r>
              <a:rPr lang="en-US" err="1"/>
              <a:t>ollut</a:t>
            </a:r>
            <a:r>
              <a:rPr lang="en-US"/>
              <a:t> </a:t>
            </a:r>
            <a:r>
              <a:rPr lang="en-US" err="1"/>
              <a:t>kiireistä</a:t>
            </a:r>
            <a:r>
              <a:rPr lang="en-US"/>
              <a:t>. </a:t>
            </a:r>
            <a:r>
              <a:rPr lang="en-US" err="1"/>
              <a:t>Terminaalissa</a:t>
            </a:r>
            <a:r>
              <a:rPr lang="en-US"/>
              <a:t> </a:t>
            </a:r>
            <a:r>
              <a:rPr lang="en-US" err="1"/>
              <a:t>käy</a:t>
            </a:r>
            <a:r>
              <a:rPr lang="en-US"/>
              <a:t> </a:t>
            </a:r>
            <a:r>
              <a:rPr lang="en-US" err="1"/>
              <a:t>paljon</a:t>
            </a:r>
            <a:r>
              <a:rPr lang="en-US"/>
              <a:t> </a:t>
            </a:r>
            <a:r>
              <a:rPr lang="en-US" err="1"/>
              <a:t>asiakkaita</a:t>
            </a:r>
            <a:r>
              <a:rPr lang="en-US"/>
              <a:t>. </a:t>
            </a:r>
            <a:r>
              <a:rPr lang="en-US" err="1"/>
              <a:t>Asioivien</a:t>
            </a:r>
            <a:r>
              <a:rPr lang="en-US"/>
              <a:t> </a:t>
            </a:r>
            <a:r>
              <a:rPr lang="en-US" err="1"/>
              <a:t>joukossa</a:t>
            </a:r>
            <a:r>
              <a:rPr lang="en-US"/>
              <a:t> on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tietoa</a:t>
            </a:r>
            <a:r>
              <a:rPr lang="en-US"/>
              <a:t> </a:t>
            </a:r>
            <a:r>
              <a:rPr lang="en-US" err="1"/>
              <a:t>kyseleviä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henkilöitä</a:t>
            </a:r>
            <a:r>
              <a:rPr lang="en-US"/>
              <a:t>, </a:t>
            </a:r>
            <a:r>
              <a:rPr lang="en-US" err="1"/>
              <a:t>jotka</a:t>
            </a:r>
            <a:r>
              <a:rPr lang="en-US"/>
              <a:t> </a:t>
            </a:r>
            <a:r>
              <a:rPr lang="en-US" err="1"/>
              <a:t>haluavat</a:t>
            </a:r>
            <a:r>
              <a:rPr lang="en-US"/>
              <a:t> </a:t>
            </a:r>
            <a:r>
              <a:rPr lang="en-US" err="1"/>
              <a:t>peruuttaa</a:t>
            </a:r>
            <a:r>
              <a:rPr lang="en-US"/>
              <a:t> </a:t>
            </a:r>
            <a:r>
              <a:rPr lang="en-US" err="1"/>
              <a:t>tilapäisen</a:t>
            </a:r>
            <a:r>
              <a:rPr lang="en-US"/>
              <a:t> </a:t>
            </a:r>
            <a:r>
              <a:rPr lang="en-US" err="1"/>
              <a:t>suojelun</a:t>
            </a:r>
            <a:r>
              <a:rPr lang="en-US"/>
              <a:t> </a:t>
            </a:r>
            <a:r>
              <a:rPr lang="en-US" err="1"/>
              <a:t>hakemuksen</a:t>
            </a:r>
            <a:r>
              <a:rPr lang="en-US"/>
              <a:t>. • </a:t>
            </a:r>
            <a:r>
              <a:rPr lang="en-US" err="1"/>
              <a:t>Asiakkaat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väsyneempiä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huonommassa</a:t>
            </a:r>
            <a:r>
              <a:rPr lang="en-US"/>
              <a:t> </a:t>
            </a:r>
            <a:r>
              <a:rPr lang="en-US" err="1"/>
              <a:t>kunnossa</a:t>
            </a:r>
            <a:r>
              <a:rPr lang="en-US"/>
              <a:t> </a:t>
            </a:r>
            <a:r>
              <a:rPr lang="en-US" err="1"/>
              <a:t>kuin</a:t>
            </a:r>
            <a:r>
              <a:rPr lang="en-US"/>
              <a:t> </a:t>
            </a:r>
            <a:r>
              <a:rPr lang="en-US" err="1"/>
              <a:t>aikaisemmin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  <a:p>
            <a:r>
              <a:rPr lang="en-US" err="1"/>
              <a:t>Kaikissa</a:t>
            </a:r>
            <a:r>
              <a:rPr lang="en-US"/>
              <a:t> </a:t>
            </a:r>
            <a:r>
              <a:rPr lang="en-US" err="1"/>
              <a:t>näissä</a:t>
            </a:r>
            <a:r>
              <a:rPr lang="en-US"/>
              <a:t> </a:t>
            </a:r>
            <a:r>
              <a:rPr lang="en-US" err="1"/>
              <a:t>työskentelee</a:t>
            </a:r>
            <a:r>
              <a:rPr lang="en-US"/>
              <a:t> </a:t>
            </a:r>
            <a:r>
              <a:rPr lang="en-US" err="1"/>
              <a:t>kv</a:t>
            </a:r>
            <a:r>
              <a:rPr lang="en-US"/>
              <a:t> </a:t>
            </a:r>
            <a:r>
              <a:rPr lang="en-US" err="1"/>
              <a:t>reservissa</a:t>
            </a:r>
            <a:r>
              <a:rPr lang="en-US"/>
              <a:t> </a:t>
            </a:r>
            <a:r>
              <a:rPr lang="en-US" err="1"/>
              <a:t>olevia</a:t>
            </a:r>
            <a:r>
              <a:rPr lang="en-US"/>
              <a:t> </a:t>
            </a:r>
            <a:r>
              <a:rPr lang="en-US" err="1"/>
              <a:t>delegaatteja</a:t>
            </a:r>
            <a:r>
              <a:rPr lang="en-US"/>
              <a:t>. KT on </a:t>
            </a:r>
            <a:r>
              <a:rPr lang="en-US" err="1"/>
              <a:t>heitä</a:t>
            </a:r>
            <a:r>
              <a:rPr lang="en-US"/>
              <a:t> </a:t>
            </a:r>
            <a:r>
              <a:rPr lang="en-US" err="1"/>
              <a:t>kouluttanut</a:t>
            </a:r>
            <a:r>
              <a:rPr lang="en-US"/>
              <a:t>. </a:t>
            </a:r>
            <a:r>
              <a:rPr lang="en-US" err="1"/>
              <a:t>Suuremmalle</a:t>
            </a:r>
            <a:r>
              <a:rPr lang="en-US"/>
              <a:t> </a:t>
            </a:r>
            <a:r>
              <a:rPr lang="en-US" err="1"/>
              <a:t>osalle</a:t>
            </a:r>
            <a:r>
              <a:rPr lang="en-US"/>
              <a:t> </a:t>
            </a:r>
            <a:r>
              <a:rPr lang="en-US" err="1"/>
              <a:t>heistä</a:t>
            </a:r>
            <a:r>
              <a:rPr lang="en-US"/>
              <a:t> </a:t>
            </a:r>
            <a:r>
              <a:rPr lang="en-US" err="1"/>
              <a:t>tehtävä</a:t>
            </a:r>
            <a:r>
              <a:rPr lang="en-US"/>
              <a:t> </a:t>
            </a:r>
            <a:r>
              <a:rPr lang="en-US" err="1"/>
              <a:t>kotimaassa</a:t>
            </a:r>
            <a:r>
              <a:rPr lang="en-US"/>
              <a:t> </a:t>
            </a:r>
            <a:r>
              <a:rPr lang="en-US" err="1"/>
              <a:t>oli</a:t>
            </a:r>
            <a:r>
              <a:rPr lang="en-US"/>
              <a:t> </a:t>
            </a:r>
            <a:r>
              <a:rPr lang="en-US" err="1"/>
              <a:t>ensimmäinen</a:t>
            </a:r>
            <a:r>
              <a:rPr lang="en-US"/>
              <a:t>,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tottuneet</a:t>
            </a:r>
            <a:r>
              <a:rPr lang="en-US"/>
              <a:t> </a:t>
            </a:r>
            <a:r>
              <a:rPr lang="en-US" err="1"/>
              <a:t>kv</a:t>
            </a:r>
            <a:r>
              <a:rPr lang="en-US"/>
              <a:t> </a:t>
            </a:r>
            <a:r>
              <a:rPr lang="en-US" err="1"/>
              <a:t>keikkoihin</a:t>
            </a:r>
            <a:r>
              <a:rPr lang="en-US"/>
              <a:t>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040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  <a:hlinkClick r:id="rId3"/>
              </a:rPr>
              <a:t>Kotoutumistarjottimelle</a:t>
            </a:r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 kootaan paikkakunnan järjestöjen ja yhteisöjen kotoutumista tukevat toimintamuodot.</a:t>
            </a:r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Huom. Toiminnalla vastataan tarpeisiin eli kartoitusta ja kyselyä ihmisiltä ensin, sen jälkeen toiminnan tarkempi suunnittelu ja toteutus.</a:t>
            </a:r>
          </a:p>
          <a:p>
            <a:r>
              <a:rPr lang="fi-FI"/>
              <a:t>Pidemmän aikavälin toimintaa, joten pidä huoli omasta ja vapaaehtoiskaverisi jaksamisesta.</a:t>
            </a:r>
          </a:p>
          <a:p>
            <a:endParaRPr lang="fi-FI"/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Materiaalisen avun lisäksi tarvitaan kohtaamisia ja kontakteja, joiden avulla tulijat löytävät mahdollisuuksia Suomessa. Ole osa avun ketjua. Kohtaa tulijat ystävällisesti ja arvostavasti. Kuuntele huolia, mutta ensisijaisesti tarjoa arkipäivän apua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Puhu suomea (ruotsia), kannusta oppimaan keskeistä sanastoa.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Leiki lasten kanssa, jaa ruokareseptejä. </a:t>
            </a:r>
          </a:p>
          <a:p>
            <a:endParaRPr lang="fi-FI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HUOM. Ukrainasta pakenevien joukossa on haavoittuvassa asemassa olevia, erityisesti ilman huoltajaa saapuvat lapset/nuoret, sekä mahdollisesti jopa ihmiskauppaa. Jos vapaaehtoistoiminnassasi huomaat epäilyttäviä tilanteita</a:t>
            </a:r>
            <a:r>
              <a:rPr lang="fi-FI"/>
              <a:t>, ota yhteys omaan ryhmänvetäjään ja sitä kautta SPR:n vastuutyöntekijään. Tärkeintä, että joku ottaa asian vastuulleen!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2464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DC0E-603D-C74E-B49B-2C68F55CC137}" type="slidenum">
              <a:rPr lang="en-FI" smtClean="0"/>
              <a:t>24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337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56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16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13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71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56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04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55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25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51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0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0BB-34B8-7B4D-B2FF-ABFE4AD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052736"/>
            <a:ext cx="10515600" cy="685753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66F8-8381-B645-B852-10EE468FF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19161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135DE-CC8D-954F-AFF6-AD5894B59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19161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52224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85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30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266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2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861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764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21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800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98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88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13B9-43B4-C94A-A8E9-EA626310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56071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524D-1190-3845-B36F-1DA85D13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63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61FF6-97D1-4644-BAA8-C626ABAB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636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0154A-8E73-B84E-9B6C-615601F72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0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E5D0-3FAD-614F-A35A-F45099E87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048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6311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8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83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082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57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838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0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316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29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534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8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C50C-05EB-534C-9963-8F2BE7ED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211263"/>
            <a:ext cx="10515600" cy="6857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7303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9313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119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223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869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480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60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795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904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821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2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614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219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454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421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816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963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546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066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90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76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4C7717-E9A7-4648-BFB1-3927A76D6530}"/>
              </a:ext>
            </a:extLst>
          </p:cNvPr>
          <p:cNvSpPr/>
          <p:nvPr userDrawn="1"/>
        </p:nvSpPr>
        <p:spPr>
          <a:xfrm>
            <a:off x="1305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F191E-FAB9-2849-88DF-3AC7EDCA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78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52779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60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3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099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480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822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524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419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14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1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1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501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4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9D2AC-D47A-1049-A1EB-D361C64CF4C6}"/>
              </a:ext>
            </a:extLst>
          </p:cNvPr>
          <p:cNvSpPr/>
          <p:nvPr userDrawn="1"/>
        </p:nvSpPr>
        <p:spPr>
          <a:xfrm>
            <a:off x="1954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DC3298-41FD-024C-ADB0-9DD47813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69" y="415862"/>
            <a:ext cx="9720264" cy="1728192"/>
          </a:xfrm>
        </p:spPr>
        <p:txBody>
          <a:bodyPr anchor="b">
            <a:normAutofit/>
          </a:bodyPr>
          <a:lstStyle>
            <a:lvl1pPr algn="ctr">
              <a:defRPr sz="25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8C3E-611B-E542-A9E8-7768A2365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492" y="3612833"/>
            <a:ext cx="9145016" cy="3056527"/>
          </a:xfrm>
        </p:spPr>
        <p:txBody>
          <a:bodyPr/>
          <a:lstStyle>
            <a:lvl1pPr>
              <a:buClr>
                <a:schemeClr val="bg1"/>
              </a:buClr>
              <a:buFont typeface="Courier New" panose="02070309020205020404" pitchFamily="49" charset="0"/>
              <a:buChar char="o"/>
              <a:defRPr sz="22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7CEE8-5F29-5B46-8C82-1F36C2257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69" y="2433969"/>
            <a:ext cx="9720263" cy="544512"/>
          </a:xfrm>
        </p:spPr>
        <p:txBody>
          <a:bodyPr/>
          <a:lstStyle>
            <a:lvl1pPr algn="ct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549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491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653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663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57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260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666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97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473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9480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86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2" y="1483777"/>
            <a:ext cx="3562351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725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2" y="1483777"/>
            <a:ext cx="3562351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725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4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12515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30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2865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244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631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592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9747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881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934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604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637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8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365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026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0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09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10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2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71E0E-A70B-B249-849D-13B069C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211263"/>
            <a:ext cx="10515600" cy="685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 err="1"/>
              <a:t>Click</a:t>
            </a:r>
            <a:r>
              <a:rPr lang="sv-SE" noProof="0"/>
              <a:t> to </a:t>
            </a:r>
            <a:r>
              <a:rPr lang="sv-SE" noProof="0" err="1"/>
              <a:t>edit</a:t>
            </a:r>
            <a:r>
              <a:rPr lang="sv-SE" noProof="0"/>
              <a:t> Master </a:t>
            </a:r>
            <a:r>
              <a:rPr lang="sv-SE" noProof="0" err="1"/>
              <a:t>title</a:t>
            </a:r>
            <a:r>
              <a:rPr lang="sv-SE" noProof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FF42-6E91-FA40-AE5D-05D6DABA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38" y="2042908"/>
            <a:ext cx="10515600" cy="407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err="1"/>
              <a:t>Click</a:t>
            </a:r>
            <a:r>
              <a:rPr lang="sv-SE" noProof="0"/>
              <a:t> to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2C8C3-8B2F-4941-B88D-3DC6F246853E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71440-6C71-234B-85DA-35B580CAA917}"/>
              </a:ext>
            </a:extLst>
          </p:cNvPr>
          <p:cNvSpPr txBox="1"/>
          <p:nvPr userDrawn="1"/>
        </p:nvSpPr>
        <p:spPr>
          <a:xfrm>
            <a:off x="1199456" y="6477318"/>
            <a:ext cx="36004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50" baseline="0">
                <a:solidFill>
                  <a:schemeClr val="bg1"/>
                </a:solidFill>
                <a:latin typeface="Verdana" panose="020B0604030504040204" pitchFamily="34" charset="0"/>
                <a:cs typeface="SignaOT-LightIta" panose="020B0504030101020102" pitchFamily="34" charset="77"/>
              </a:rPr>
              <a:t>Ukraina-info 6.6.2022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8B078-DDCA-8C40-BC57-59F8224381D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0433491" y="6218435"/>
            <a:ext cx="1350597" cy="5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762" r:id="rId8"/>
  </p:sldLayoutIdLst>
  <p:txStyles>
    <p:titleStyle>
      <a:lvl1pPr marL="892175" indent="-892175" algn="l" defTabSz="914400" rtl="0" eaLnBrk="1" fontAlgn="b" latinLnBrk="0" hangingPunct="1">
        <a:lnSpc>
          <a:spcPct val="90000"/>
        </a:lnSpc>
        <a:spcBef>
          <a:spcPct val="0"/>
        </a:spcBef>
        <a:buNone/>
        <a:tabLst/>
        <a:defRPr sz="4000" b="1" i="0" kern="1200" baseline="0">
          <a:solidFill>
            <a:srgbClr val="D71436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069975" indent="-354013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422400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2450" indent="-400050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orient="horz" pos="4201" userDrawn="1">
          <p15:clr>
            <a:srgbClr val="F26B43"/>
          </p15:clr>
        </p15:guide>
        <p15:guide id="4" pos="74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6"/>
          <p:cNvSpPr/>
          <p:nvPr/>
        </p:nvSpPr>
        <p:spPr>
          <a:xfrm>
            <a:off x="10182240" y="0"/>
            <a:ext cx="2008800" cy="10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3" name="Picture 8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68000" y="19440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37373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pic>
        <p:nvPicPr>
          <p:cNvPr id="165" name="Picture 5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89600" y="603936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42289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pic>
        <p:nvPicPr>
          <p:cNvPr id="245" name="Picture 5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89600" y="603936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42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sp>
        <p:nvSpPr>
          <p:cNvPr id="613" name="Rectangle 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222782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sp>
        <p:nvSpPr>
          <p:cNvPr id="572" name="Rectangle 8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3" name="Picture 4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89600" y="603936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6136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sp>
        <p:nvSpPr>
          <p:cNvPr id="653" name="Rectangle 4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4" name="Picture 5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89600" y="603936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161931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TextBox 13"/>
          <p:cNvSpPr/>
          <p:nvPr/>
        </p:nvSpPr>
        <p:spPr>
          <a:xfrm>
            <a:off x="272520" y="6392160"/>
            <a:ext cx="42516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Otsikko</a:t>
            </a:r>
            <a:r>
              <a:rPr lang="zh-CN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｜</a:t>
            </a:r>
            <a:r>
              <a:rPr lang="fi-FI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päivämäärä</a:t>
            </a:r>
            <a:endParaRPr lang="fi-FI" sz="1200" b="0" strike="noStrike" spc="-1">
              <a:latin typeface="Arial"/>
            </a:endParaRPr>
          </a:p>
        </p:txBody>
      </p:sp>
      <p:sp>
        <p:nvSpPr>
          <p:cNvPr id="1060" name="Rectangle 7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1" name="Rectangle 6"/>
          <p:cNvSpPr/>
          <p:nvPr/>
        </p:nvSpPr>
        <p:spPr>
          <a:xfrm>
            <a:off x="10182240" y="0"/>
            <a:ext cx="2008800" cy="10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pic>
        <p:nvPicPr>
          <p:cNvPr id="1062" name="Picture 8" descr="Logo&#10;&#10;Description automatically generated with medium confidence"/>
          <p:cNvPicPr/>
          <p:nvPr/>
        </p:nvPicPr>
        <p:blipFill>
          <a:blip r:embed="rId14"/>
          <a:stretch/>
        </p:blipFill>
        <p:spPr>
          <a:xfrm>
            <a:off x="10368000" y="194400"/>
            <a:ext cx="1637640" cy="633600"/>
          </a:xfrm>
          <a:prstGeom prst="rect">
            <a:avLst/>
          </a:prstGeom>
          <a:ln w="0">
            <a:noFill/>
          </a:ln>
        </p:spPr>
      </p:pic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0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  <p:extLst>
      <p:ext uri="{BB962C8B-B14F-4D97-AF65-F5344CB8AC3E}">
        <p14:creationId xmlns:p14="http://schemas.microsoft.com/office/powerpoint/2010/main" val="9025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system/files/page/OHJE%20vok-vapaaehtoiselle_03062022_0.pdf" TargetMode="External"/><Relationship Id="rId2" Type="http://schemas.openxmlformats.org/officeDocument/2006/relationships/hyperlink" Target="https://rednet.punainenristi.fi/system/files/page/Huoneentaulu_SPR_vastaanottoyksik%C3%B6t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dnet.punainenristi.fi/system/files/page/VAPAAEHTOISTOIMINNAN%20SOPIMU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630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ma.punainenristi.fi/event/14691" TargetMode="External"/><Relationship Id="rId4" Type="http://schemas.openxmlformats.org/officeDocument/2006/relationships/hyperlink" Target="https://vapaaehtoiset.punainenristi.fi/publicevents?eventcategory=9&amp;eventtype=6&amp;isOnline=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BABC-FD89-044E-90B6-EAD41077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877" y="641996"/>
            <a:ext cx="11909563" cy="1728192"/>
          </a:xfrm>
        </p:spPr>
        <p:txBody>
          <a:bodyPr>
            <a:normAutofit/>
          </a:bodyPr>
          <a:lstStyle/>
          <a:p>
            <a:r>
              <a:rPr lang="fi-FI">
                <a:latin typeface="Verdana"/>
                <a:ea typeface="Verdana"/>
              </a:rPr>
              <a:t>Ukrainan kriisi ja Punainen Risti </a:t>
            </a:r>
            <a:br>
              <a:rPr lang="fi-FI">
                <a:latin typeface="Verdana"/>
                <a:ea typeface="Verdana"/>
              </a:rPr>
            </a:br>
            <a:r>
              <a:rPr lang="fi-FI">
                <a:latin typeface="Verdana"/>
                <a:ea typeface="Verdana"/>
              </a:rPr>
              <a:t>Vapaaehtoisinfo 6.6. kello 18-19.30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B2742-3186-65B4-A535-290DC5E2FBF9}"/>
              </a:ext>
            </a:extLst>
          </p:cNvPr>
          <p:cNvSpPr txBox="1"/>
          <p:nvPr/>
        </p:nvSpPr>
        <p:spPr>
          <a:xfrm>
            <a:off x="387626" y="3029632"/>
            <a:ext cx="55758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Tervetuloa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pääsihteeri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Kristiina Kumpula </a:t>
            </a: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Katsaus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kv-operaatioon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Tiina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Saarikoski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Maahanmuuttotyön</a:t>
            </a:r>
            <a:r>
              <a:rPr lang="en-US" sz="24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ja </a:t>
            </a:r>
            <a:r>
              <a:rPr lang="en-US" sz="24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kotoutumisen</a:t>
            </a:r>
            <a:r>
              <a:rPr lang="en-US" sz="24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tuen</a:t>
            </a:r>
            <a:r>
              <a:rPr lang="en-US" sz="24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näkökulma</a:t>
            </a:r>
            <a:r>
              <a:rPr lang="en-US" sz="240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, Sanna Saarto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Ilmajoen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osasto ja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Ukrainan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operaatio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/ Terence Sam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Katsaus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varainhankintaan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Mia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Ekström</a:t>
            </a: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26D1769-2B9A-4DCD-8C04-CE1434F636D6}"/>
              </a:ext>
            </a:extLst>
          </p:cNvPr>
          <p:cNvSpPr txBox="1">
            <a:spLocks/>
          </p:cNvSpPr>
          <p:nvPr/>
        </p:nvSpPr>
        <p:spPr>
          <a:xfrm>
            <a:off x="5963478" y="2824935"/>
            <a:ext cx="5685285" cy="3325755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marL="892175" indent="-892175" algn="ctr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000" b="1" i="0" kern="1200" baseline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i-FI" sz="27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Kysymyksille on aikaa tilaisuuden lopussa ja niitä voi esittää chatin kautta tai suullisesti. Pidättehän toistaiseksi mikrofonit ja kamerat pois päältä.</a:t>
            </a:r>
          </a:p>
          <a:p>
            <a:pPr algn="r"/>
            <a:endParaRPr lang="fi-FI" sz="2700" b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i-FI" sz="27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Tilaisuutta ei nauhoiteta.</a:t>
            </a:r>
            <a:r>
              <a:rPr lang="fi-FI" sz="27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br>
              <a:rPr lang="fi-FI" sz="27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7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br>
              <a:rPr lang="fi-FI" sz="27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700" b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Tilaisuuden jälkeen esitys löytyy rednet.punainenristi.fi/ukrainankriisi</a:t>
            </a:r>
            <a:r>
              <a:rPr lang="fi-FI" b="0">
                <a:solidFill>
                  <a:srgbClr val="000000"/>
                </a:solidFill>
              </a:rPr>
              <a:t>​</a:t>
            </a:r>
            <a:endParaRPr lang="fi-FI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CE32D6C-62D2-4BEF-95FB-4B7B2FA7B6C9}"/>
              </a:ext>
            </a:extLst>
          </p:cNvPr>
          <p:cNvCxnSpPr/>
          <p:nvPr/>
        </p:nvCxnSpPr>
        <p:spPr>
          <a:xfrm>
            <a:off x="5963478" y="2922309"/>
            <a:ext cx="0" cy="32774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E045-6BD0-4AA1-ACE5-7416CB45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Materiaalia toiminnan tueksi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B5EA-F787-47B8-8335-24C179AB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38" y="2042908"/>
            <a:ext cx="10757209" cy="4072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fi-FI">
                <a:latin typeface="Verdana"/>
                <a:ea typeface="Verdana"/>
                <a:hlinkClick r:id="rId2"/>
              </a:rPr>
              <a:t>Vapaaehtoisen ja työntekijän tehtävät vastaanottokeskuksessa</a:t>
            </a:r>
            <a:endParaRPr lang="fi-FI">
              <a:latin typeface="Verdana"/>
              <a:ea typeface="Verdana"/>
            </a:endParaRPr>
          </a:p>
          <a:p>
            <a:pPr marL="363220" indent="-363220"/>
            <a:r>
              <a:rPr lang="fi-FI">
                <a:latin typeface="Verdana"/>
                <a:ea typeface="Verdana"/>
                <a:hlinkClick r:id="rId3"/>
              </a:rPr>
              <a:t>Ohje vastaanottokeskuksessa toimivalle vapaaehtoiselle</a:t>
            </a:r>
            <a:endParaRPr lang="fi-FI">
              <a:latin typeface="Verdana"/>
              <a:ea typeface="Verdana"/>
            </a:endParaRPr>
          </a:p>
          <a:p>
            <a:pPr marL="363220" indent="-363220"/>
            <a:r>
              <a:rPr lang="fi-FI">
                <a:latin typeface="Verdana"/>
                <a:ea typeface="Verdana"/>
                <a:hlinkClick r:id="rId4"/>
              </a:rPr>
              <a:t>Sopimus vastaanottokeskuksessa toimivalle vapaaehtoiselle</a:t>
            </a:r>
            <a:endParaRPr lang="fi-FI">
              <a:ea typeface="Verdana"/>
            </a:endParaRPr>
          </a:p>
          <a:p>
            <a:pPr marL="363220" indent="-363220"/>
            <a:endParaRPr lang="fi-FI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594F2915-2DF0-466A-81BF-854D8387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827668-D5F2-4C67-A345-BAAC907AA724}"/>
              </a:ext>
            </a:extLst>
          </p:cNvPr>
          <p:cNvSpPr txBox="1">
            <a:spLocks/>
          </p:cNvSpPr>
          <p:nvPr/>
        </p:nvSpPr>
        <p:spPr>
          <a:xfrm>
            <a:off x="462275" y="1843283"/>
            <a:ext cx="4339281" cy="2944813"/>
          </a:xfrm>
          <a:prstGeom prst="rect">
            <a:avLst/>
          </a:prstGeom>
        </p:spPr>
        <p:txBody>
          <a:bodyPr/>
          <a:lstStyle>
            <a:lvl1pPr marL="363538" indent="-3635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15963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699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4224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24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/>
              <a:t>Toimivat mallit ja käytännöt</a:t>
            </a:r>
          </a:p>
          <a:p>
            <a:r>
              <a:rPr lang="fi-FI" sz="2000"/>
              <a:t>Esimerkkejä vapaaehtoistoiminnasta eri puolilla Suomea</a:t>
            </a:r>
          </a:p>
          <a:p>
            <a:r>
              <a:rPr lang="fi-FI" sz="2000"/>
              <a:t>Käsitteet, periaatteet, vapaaehtoisen rooli</a:t>
            </a:r>
          </a:p>
          <a:p>
            <a:r>
              <a:rPr lang="fi-FI" sz="2000"/>
              <a:t>Työkalut toiminnan tueksi</a:t>
            </a:r>
            <a:endParaRPr lang="fi-FI" sz="2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E6D8F-2224-4DBC-9876-79AA6C4B1027}"/>
              </a:ext>
            </a:extLst>
          </p:cNvPr>
          <p:cNvSpPr txBox="1">
            <a:spLocks/>
          </p:cNvSpPr>
          <p:nvPr/>
        </p:nvSpPr>
        <p:spPr>
          <a:xfrm>
            <a:off x="832595" y="4524523"/>
            <a:ext cx="3041821" cy="781750"/>
          </a:xfrm>
          <a:prstGeom prst="rect">
            <a:avLst/>
          </a:prstGeom>
        </p:spPr>
        <p:txBody>
          <a:bodyPr/>
          <a:lstStyle>
            <a:lvl1pPr marL="892175" indent="-892175"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b="1" i="0" kern="1200" baseline="0">
                <a:solidFill>
                  <a:srgbClr val="D71436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fi-FI" sz="2000">
                <a:solidFill>
                  <a:schemeClr val="tx1"/>
                </a:solidFill>
              </a:rPr>
              <a:t>Tervetuloa!</a:t>
            </a:r>
          </a:p>
        </p:txBody>
      </p:sp>
    </p:spTree>
    <p:extLst>
      <p:ext uri="{BB962C8B-B14F-4D97-AF65-F5344CB8AC3E}">
        <p14:creationId xmlns:p14="http://schemas.microsoft.com/office/powerpoint/2010/main" val="360887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A76E-419F-D154-A28F-23D0EC8C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</a:rPr>
              <a:t>Yhdenvertaisuuden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tärkeys</a:t>
            </a:r>
            <a:r>
              <a:rPr lang="en-US">
                <a:latin typeface="Verdana"/>
                <a:ea typeface="Verdana"/>
              </a:rPr>
              <a:t>!</a:t>
            </a:r>
            <a:endParaRPr lang="en-US"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9AE8-CAA0-A5CE-53E6-3558E63E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Punaisen</a:t>
            </a:r>
            <a:r>
              <a:rPr lang="en-US"/>
              <a:t> Ristin </a:t>
            </a:r>
            <a:r>
              <a:rPr lang="en-US" err="1"/>
              <a:t>periaatteet</a:t>
            </a:r>
            <a:r>
              <a:rPr lang="en-US"/>
              <a:t> </a:t>
            </a:r>
            <a:r>
              <a:rPr lang="en-US" err="1"/>
              <a:t>toimintaa</a:t>
            </a:r>
            <a:r>
              <a:rPr lang="en-US"/>
              <a:t> </a:t>
            </a:r>
            <a:r>
              <a:rPr lang="en-US" err="1"/>
              <a:t>ohjaamassa</a:t>
            </a:r>
            <a:r>
              <a:rPr lang="en-US"/>
              <a:t>, </a:t>
            </a:r>
            <a:r>
              <a:rPr lang="en-US" err="1"/>
              <a:t>tasapuolisuus</a:t>
            </a:r>
            <a:r>
              <a:rPr lang="en-US"/>
              <a:t>, </a:t>
            </a:r>
            <a:r>
              <a:rPr lang="en-US" err="1"/>
              <a:t>vaikuttaminen</a:t>
            </a:r>
            <a:endParaRPr lang="en-US"/>
          </a:p>
          <a:p>
            <a:r>
              <a:rPr lang="en-US" err="1"/>
              <a:t>Vastakkainasettelu</a:t>
            </a:r>
            <a:r>
              <a:rPr lang="en-US"/>
              <a:t> ja </a:t>
            </a:r>
            <a:r>
              <a:rPr lang="en-US" err="1"/>
              <a:t>rasismi</a:t>
            </a:r>
            <a:r>
              <a:rPr lang="en-US"/>
              <a:t> </a:t>
            </a:r>
            <a:r>
              <a:rPr lang="en-US" err="1"/>
              <a:t>lisääntyvät</a:t>
            </a:r>
            <a:r>
              <a:rPr lang="en-US"/>
              <a:t> – </a:t>
            </a:r>
            <a:r>
              <a:rPr lang="en-US" err="1"/>
              <a:t>miten</a:t>
            </a:r>
            <a:r>
              <a:rPr lang="en-US"/>
              <a:t> </a:t>
            </a:r>
            <a:r>
              <a:rPr lang="en-US" err="1"/>
              <a:t>reagoidaan</a:t>
            </a:r>
            <a:r>
              <a:rPr lang="en-US"/>
              <a:t>?</a:t>
            </a:r>
          </a:p>
          <a:p>
            <a:r>
              <a:rPr lang="en-US" err="1"/>
              <a:t>Disinformaatio</a:t>
            </a:r>
            <a:r>
              <a:rPr lang="en-US"/>
              <a:t> ja </a:t>
            </a:r>
            <a:r>
              <a:rPr lang="en-US" err="1"/>
              <a:t>vaikuttaminen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kielillä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PlaceHolder 1"/>
          <p:cNvSpPr>
            <a:spLocks noGrp="1"/>
          </p:cNvSpPr>
          <p:nvPr>
            <p:ph type="title"/>
          </p:nvPr>
        </p:nvSpPr>
        <p:spPr>
          <a:xfrm>
            <a:off x="1523880" y="1023120"/>
            <a:ext cx="9143280" cy="268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i-FI" sz="6600" b="1" strike="noStrike" spc="-1">
                <a:solidFill>
                  <a:srgbClr val="FFFFFF"/>
                </a:solidFill>
                <a:latin typeface="Arial"/>
              </a:rPr>
              <a:t>SPR AVUSTUSPISTE SEINÄJOKI</a:t>
            </a:r>
            <a:endParaRPr lang="fi-FI" sz="6600" b="0" strike="noStrike" spc="-1">
              <a:latin typeface="Arial"/>
            </a:endParaRPr>
          </a:p>
        </p:txBody>
      </p:sp>
      <p:sp>
        <p:nvSpPr>
          <p:cNvPr id="1102" name="PlaceHolder 2"/>
          <p:cNvSpPr>
            <a:spLocks noGrp="1"/>
          </p:cNvSpPr>
          <p:nvPr>
            <p:ph type="subTitle"/>
          </p:nvPr>
        </p:nvSpPr>
        <p:spPr>
          <a:xfrm>
            <a:off x="1523880" y="4605480"/>
            <a:ext cx="9143280" cy="72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FFFFFF"/>
                </a:solidFill>
                <a:latin typeface="Arial"/>
              </a:rPr>
              <a:t>Terence Sam, SPR Ilmajoen osasto PJ, 6.6.2022</a:t>
            </a: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title"/>
          </p:nvPr>
        </p:nvSpPr>
        <p:spPr>
          <a:xfrm>
            <a:off x="838080" y="1589400"/>
            <a:ext cx="10514880" cy="36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Georgia"/>
              </a:rPr>
              <a:t>SPR Ilmajoen ja Seinäjoen osasto avasivat maaliskuulla avustuspisteen Seinäjoen kaupungilta ilmaiseksi saatuun tilaan. Tarkoituksena oli auttaa Ukrainan kriisin uhreja joita saapui ensin paljon kotimajoitukseen ja sitten vastaanottokeskukseen Etelä-Pohjanmaan alueella. Toiminta on jatkunut tähän päivään asti ja jatkuu aina heinäkuun loppuun asti.</a:t>
            </a:r>
            <a:br/>
            <a:endParaRPr lang="fi-FI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838080" y="1172880"/>
            <a:ext cx="10514880" cy="78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000000"/>
                </a:solidFill>
                <a:latin typeface="Arial"/>
              </a:rPr>
              <a:t>Toiminnan aloitus</a:t>
            </a:r>
            <a:endParaRPr lang="fi-FI" sz="3000" b="0" strike="noStrike" spc="-1">
              <a:latin typeface="Arial"/>
            </a:endParaRPr>
          </a:p>
        </p:txBody>
      </p:sp>
      <p:sp>
        <p:nvSpPr>
          <p:cNvPr id="1105" name="PlaceHolder 2"/>
          <p:cNvSpPr>
            <a:spLocks noGrp="1"/>
          </p:cNvSpPr>
          <p:nvPr>
            <p:ph/>
          </p:nvPr>
        </p:nvSpPr>
        <p:spPr>
          <a:xfrm>
            <a:off x="838080" y="2355840"/>
            <a:ext cx="10514880" cy="29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1000" lnSpcReduction="10000"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Seinäjoen osaston Katja Palkoma ja Lissu Rintaluoma sekä allekirjoittanut Terence Sam alkoivat pohtia miten SPR osastot voisivat auttaa Ukrainan kriisissä. Muotoitui ajatus avata avustuspiste tarjoamaan pakolaisille perustarpeet elämään.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Tilaa anottiin Seinäjoen kaupungilta. Tilan löydyttyä, aloimme rakentaa paikkaa. Kaikki tehtiin talkootöin ja lahjoituksin.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Teimme Facebookiin sivun tiedotusta varten sekä tilauslomakkeen, jolla pakolaiset saivat tilata tarvitsemiaan tarvikkeita ja tavaroita.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838080" y="1172880"/>
            <a:ext cx="10514880" cy="78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000000"/>
                </a:solidFill>
                <a:latin typeface="Arial"/>
              </a:rPr>
              <a:t>Toiminnan aloitus</a:t>
            </a:r>
            <a:endParaRPr lang="fi-FI" sz="3000" b="0" strike="noStrike" spc="-1">
              <a:latin typeface="Arial"/>
            </a:endParaRPr>
          </a:p>
        </p:txBody>
      </p:sp>
      <p:sp>
        <p:nvSpPr>
          <p:cNvPr id="1107" name="PlaceHolder 2"/>
          <p:cNvSpPr>
            <a:spLocks noGrp="1"/>
          </p:cNvSpPr>
          <p:nvPr>
            <p:ph/>
          </p:nvPr>
        </p:nvSpPr>
        <p:spPr>
          <a:xfrm>
            <a:off x="838080" y="2355840"/>
            <a:ext cx="10514880" cy="29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7000"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Avustuspisteelle rekrytoitiin vapaaehtoisia ajatuksella: Tule paikalle, koulutamme sinut ja pääset heti töihin. Vapaaehtoisille oli paikalla aina päivittäin kahvia ja syötävää, nekin lahjoituksina saatuna.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Tila avattiin ja aloitettiin kerätä lahjoituksia. Teimme ohjeistuksen ihmisille mitä tarvittiin ja se jaettiin Facebookissa.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Tilauksia alkoi tulla Google Formsiin ja niitä kerättiin pakolaisille valmiiksi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Työ oli pitkälti pakkaamista ja lahjoitusten purkamista ja vastaanottoa.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838080" y="1172880"/>
            <a:ext cx="10514880" cy="78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000000"/>
                </a:solidFill>
                <a:latin typeface="Arial"/>
              </a:rPr>
              <a:t>Toiminta alkaa muotoutua uomaansa</a:t>
            </a:r>
            <a:endParaRPr lang="fi-FI" sz="3000" b="0" strike="noStrike" spc="-1">
              <a:latin typeface="Arial"/>
            </a:endParaRPr>
          </a:p>
        </p:txBody>
      </p:sp>
      <p:sp>
        <p:nvSpPr>
          <p:cNvPr id="1109" name="PlaceHolder 2"/>
          <p:cNvSpPr>
            <a:spLocks noGrp="1"/>
          </p:cNvSpPr>
          <p:nvPr>
            <p:ph/>
          </p:nvPr>
        </p:nvSpPr>
        <p:spPr>
          <a:xfrm>
            <a:off x="838080" y="2355840"/>
            <a:ext cx="10514880" cy="29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9000"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Tilauksia alkoi tulla kymmenittäin jolloin oli pakko luopua tilauslomakkeista ja avata vain ovet ihmisille. Ensimmäisenä avoimien ovien päivänä paikalla oli yli sata ihmistä. 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Ihmisillä alkoi olla tarvetta huonekaluille. Niitä jakoi toinen vapaaehtoisryhmittymä joka kalusti pakolaisten asuntoja. Aloitimme yhteistyön ja teimme Whatsapp-ryhmän, jossa oli useista eri ryhmistä ihmisiä. Tähän ryhmään kerättiin huonekalujen noutopaikkoja, josta niitä vietiin tarvitseville suoraan lahjoittajien luota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Olimme auki ma-pe 17-20 ja la-su 12-20. Tavaraa tuli ja tavaraa meni.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838080" y="1172880"/>
            <a:ext cx="10514880" cy="78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000000"/>
                </a:solidFill>
                <a:latin typeface="Arial"/>
              </a:rPr>
              <a:t>Toiminnan haasteista </a:t>
            </a:r>
            <a:endParaRPr lang="fi-FI" sz="3000" b="0" strike="noStrike" spc="-1">
              <a:latin typeface="Arial"/>
            </a:endParaRPr>
          </a:p>
        </p:txBody>
      </p:sp>
      <p:sp>
        <p:nvSpPr>
          <p:cNvPr id="1111" name="PlaceHolder 2"/>
          <p:cNvSpPr>
            <a:spLocks noGrp="1"/>
          </p:cNvSpPr>
          <p:nvPr>
            <p:ph/>
          </p:nvPr>
        </p:nvSpPr>
        <p:spPr>
          <a:xfrm>
            <a:off x="838080" y="2355840"/>
            <a:ext cx="10514880" cy="29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6000"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Lahjoituksia tuli paljon. Vaatteita ja leluja tuli jopa liikaa eikä niitä otettu lopuksi vastaan ollenkaan. Suurin tarve oli hygienia- ja siivoustarvikkeille sekä polkupyörille. Lahjoittajat eivät aina ymmärtäneet ettemme voineet ottaa kaikkea vastaan.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Lahjoituksien taso alkoi laskea hyvin paljon lopuksi, joka johti siihen että jouduimme viemään neljä peräkärryllistä lahjoituksia suoraan kaatopaikalle. 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Työtunteja kertyi aivan valtavasti. Arviolta vapaaehtoistöitä tehtiin 1000 henkilötyötuntia kuussa! Avuntarpeen vähetessä supistimme toimintaa ja vähensimme aukioloja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838080" y="1172880"/>
            <a:ext cx="10514880" cy="78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000" b="1" strike="noStrike" spc="-1">
                <a:solidFill>
                  <a:srgbClr val="000000"/>
                </a:solidFill>
                <a:latin typeface="Arial"/>
              </a:rPr>
              <a:t>Toiminta nyt ja tulevaisuudessa </a:t>
            </a:r>
            <a:endParaRPr lang="fi-FI" sz="3000" b="0" strike="noStrike" spc="-1">
              <a:latin typeface="Arial"/>
            </a:endParaRPr>
          </a:p>
        </p:txBody>
      </p:sp>
      <p:sp>
        <p:nvSpPr>
          <p:cNvPr id="1113" name="PlaceHolder 2"/>
          <p:cNvSpPr>
            <a:spLocks noGrp="1"/>
          </p:cNvSpPr>
          <p:nvPr>
            <p:ph/>
          </p:nvPr>
        </p:nvSpPr>
        <p:spPr>
          <a:xfrm>
            <a:off x="838080" y="2355840"/>
            <a:ext cx="10514880" cy="29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6000" lnSpcReduction="10000"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Avustuspiste muutti toisiin toimitiloihin toukokuun lopussa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Avajaisten yhteydessä pidettiin suuret Suomi- Ukraina juhlat jossa oli tarjolla ukrainalaista ja suomalaista ruokaa, tanssia, musiikkia ja leikkejä. Samalla myös annettiin kriisin uhreille avustuksia.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SPR Seinäjoen osastossa on aloittanut useita erilaisia kotiuttamisen tuen ryhmiä, esimerkiksi Arjen apu-ryhmä sekä askartelukerho</a:t>
            </a:r>
            <a:endParaRPr lang="fi-FI" sz="24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Toiminta jatkuu kolmena päivänä viikossa heinäkuun loppuun asti, jonka jälkeen toiminta ajetaan alas. 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57D34-CA1B-43FF-B5EC-FC1A29B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err="1">
                <a:latin typeface="Calibri"/>
                <a:cs typeface="Calibri"/>
              </a:rPr>
              <a:t>Katsaus</a:t>
            </a:r>
            <a:r>
              <a:rPr lang="en-US" b="0">
                <a:latin typeface="Calibri"/>
                <a:cs typeface="Calibri"/>
              </a:rPr>
              <a:t> </a:t>
            </a:r>
            <a:r>
              <a:rPr lang="en-US" b="0" err="1">
                <a:latin typeface="Calibri"/>
                <a:cs typeface="Calibri"/>
              </a:rPr>
              <a:t>kansainväliseen</a:t>
            </a:r>
            <a:r>
              <a:rPr lang="en-US" b="0">
                <a:latin typeface="Calibri"/>
                <a:cs typeface="Calibri"/>
              </a:rPr>
              <a:t> </a:t>
            </a:r>
            <a:r>
              <a:rPr lang="en-US" b="0" err="1">
                <a:latin typeface="Calibri"/>
                <a:cs typeface="Calibri"/>
              </a:rPr>
              <a:t>operaation</a:t>
            </a:r>
            <a:r>
              <a:rPr lang="en-US" b="0">
                <a:latin typeface="Calibri"/>
                <a:cs typeface="Calibri"/>
              </a:rPr>
              <a:t> </a:t>
            </a:r>
            <a:endParaRPr lang="en-US" b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93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Picture Placeholder 5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PlaceHolder 1"/>
          <p:cNvSpPr>
            <a:spLocks noGrp="1"/>
          </p:cNvSpPr>
          <p:nvPr>
            <p:ph/>
          </p:nvPr>
        </p:nvSpPr>
        <p:spPr>
          <a:xfrm>
            <a:off x="6314040" y="1483920"/>
            <a:ext cx="5562000" cy="339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2300" b="0" strike="noStrike" spc="-1">
                <a:solidFill>
                  <a:srgbClr val="000000"/>
                </a:solidFill>
                <a:latin typeface="Georgia"/>
              </a:rPr>
              <a:t>Lissu Rintaluoma, Katja ja Aliisa Palkoma ja Terence Sam lajittelevat lahjoituksia </a:t>
            </a:r>
            <a:endParaRPr lang="fi-FI" sz="2300" b="0" strike="noStrike" spc="-1">
              <a:latin typeface="Arial"/>
            </a:endParaRPr>
          </a:p>
        </p:txBody>
      </p:sp>
      <p:sp>
        <p:nvSpPr>
          <p:cNvPr id="1116" name="PlaceHolder 2"/>
          <p:cNvSpPr>
            <a:spLocks noGrp="1"/>
          </p:cNvSpPr>
          <p:nvPr>
            <p:ph/>
          </p:nvPr>
        </p:nvSpPr>
        <p:spPr>
          <a:xfrm>
            <a:off x="6314040" y="5063760"/>
            <a:ext cx="5562000" cy="79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i-FI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i-FI" sz="3200" b="0" strike="noStrike" spc="-1">
              <a:latin typeface="Arial"/>
            </a:endParaRPr>
          </a:p>
        </p:txBody>
      </p:sp>
      <p:pic>
        <p:nvPicPr>
          <p:cNvPr id="1117" name="Kuva 1116"/>
          <p:cNvPicPr/>
          <p:nvPr/>
        </p:nvPicPr>
        <p:blipFill>
          <a:blip r:embed="rId2"/>
          <a:stretch/>
        </p:blipFill>
        <p:spPr>
          <a:xfrm>
            <a:off x="180000" y="1388520"/>
            <a:ext cx="5828760" cy="437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/>
          </p:nvPr>
        </p:nvSpPr>
        <p:spPr>
          <a:xfrm>
            <a:off x="365400" y="6129720"/>
            <a:ext cx="9862560" cy="54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800" b="0" strike="noStrike" spc="-1">
                <a:solidFill>
                  <a:srgbClr val="F00000"/>
                </a:solidFill>
                <a:latin typeface="Georgia"/>
              </a:rPr>
              <a:t>Avustuspisteen muutettua uuden pisteen avajaisissa Lissu pitämässä puhetta.</a:t>
            </a:r>
            <a:endParaRPr lang="fi-FI" sz="1800" b="0" strike="noStrike" spc="-1">
              <a:latin typeface="Arial"/>
            </a:endParaRPr>
          </a:p>
        </p:txBody>
      </p:sp>
      <p:pic>
        <p:nvPicPr>
          <p:cNvPr id="1119" name="Picture Placeholder 4"/>
          <p:cNvPicPr/>
          <p:nvPr/>
        </p:nvPicPr>
        <p:blipFill>
          <a:blip r:embed="rId2"/>
          <a:stretch/>
        </p:blipFill>
        <p:spPr>
          <a:xfrm>
            <a:off x="0" y="0"/>
            <a:ext cx="12191400" cy="591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PlaceHolder 1"/>
          <p:cNvSpPr>
            <a:spLocks noGrp="1"/>
          </p:cNvSpPr>
          <p:nvPr>
            <p:ph/>
          </p:nvPr>
        </p:nvSpPr>
        <p:spPr>
          <a:xfrm>
            <a:off x="3060000" y="3060000"/>
            <a:ext cx="4860000" cy="100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1" strike="noStrike" spc="-1">
                <a:solidFill>
                  <a:srgbClr val="FFFFFF"/>
                </a:solidFill>
                <a:latin typeface="Georgia"/>
              </a:rPr>
              <a:t>SPR Avustuspiste Seinäjoki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FFFFFF"/>
                </a:solidFill>
                <a:latin typeface="Georgia"/>
              </a:rPr>
              <a:t>Koulukatu 41, Seinäjoki</a:t>
            </a:r>
            <a:endParaRPr lang="fi-FI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i-FI" sz="2400" b="0" strike="noStrike" spc="-1">
                <a:solidFill>
                  <a:srgbClr val="FFFFFF"/>
                </a:solidFill>
                <a:latin typeface="Georgia"/>
              </a:rPr>
              <a:t>Puh: 045 136 8861</a:t>
            </a:r>
            <a:endParaRPr lang="fi-FI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3243C5-69A0-4AAB-8E97-4C887C28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8960"/>
            <a:ext cx="10515600" cy="1728192"/>
          </a:xfrm>
        </p:spPr>
        <p:txBody>
          <a:bodyPr/>
          <a:lstStyle/>
          <a:p>
            <a:r>
              <a:rPr lang="fi-FI"/>
              <a:t>Hätäapukeräys Ukrainan konfliktista kärsivien auttamiseksi</a:t>
            </a:r>
            <a:br>
              <a:rPr lang="fi-FI"/>
            </a:b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600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7F37-59E4-49DA-9645-0BB82E35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i-FI">
                <a:latin typeface="Verdana"/>
                <a:ea typeface="Verdana"/>
              </a:rPr>
              <a:t>Keräys tuottanut jo yli 30 miljoonaa €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956E0-3558-DA0B-93BE-EDC8DF59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err="1">
                <a:latin typeface="Verdana"/>
                <a:ea typeface="Verdana"/>
              </a:rPr>
              <a:t>Lipaskeräyksen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osuus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yli</a:t>
            </a:r>
            <a:r>
              <a:rPr lang="en-US">
                <a:latin typeface="Verdana"/>
                <a:ea typeface="Verdana"/>
              </a:rPr>
              <a:t> 2 </a:t>
            </a:r>
            <a:r>
              <a:rPr lang="en-US" err="1">
                <a:latin typeface="Verdana"/>
                <a:ea typeface="Verdana"/>
              </a:rPr>
              <a:t>miljoonaa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euroa</a:t>
            </a:r>
            <a:r>
              <a:rPr lang="en-US">
                <a:latin typeface="Verdana"/>
                <a:ea typeface="Verdana"/>
              </a:rPr>
              <a:t>!</a:t>
            </a:r>
            <a:endParaRPr lang="en-US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5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FBD-E3F4-4DE1-B2A8-ABF7633A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Verdana"/>
                <a:ea typeface="Verdana"/>
              </a:rPr>
              <a:t>Keräystä saa jatkaa edelleen </a:t>
            </a:r>
            <a:endParaRPr lang="fi-FI">
              <a:ea typeface="Verdan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0EA5BA-6383-4DC9-982D-ED4581E9D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fi-FI">
                <a:latin typeface="Verdana"/>
                <a:ea typeface="Verdana"/>
              </a:rPr>
              <a:t>Tilitys osaston Ukraina-keräyksen viitteellä.</a:t>
            </a:r>
            <a:endParaRPr lang="en-US">
              <a:latin typeface="Verdana"/>
              <a:ea typeface="Verdana"/>
            </a:endParaRPr>
          </a:p>
          <a:p>
            <a:pPr marL="363220" indent="-363220"/>
            <a:r>
              <a:rPr lang="fi-FI">
                <a:latin typeface="Verdana"/>
                <a:ea typeface="Verdana"/>
              </a:rPr>
              <a:t>S-pankki ja Osuuspankki tarjoavat pankkipalvelut kuluitta vielä kesäkuun ajan. </a:t>
            </a:r>
            <a:endParaRPr lang="fi-FI">
              <a:ea typeface="Verdana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>
                <a:latin typeface="Verdana"/>
                <a:ea typeface="Verdana"/>
              </a:rPr>
              <a:t>Tarkemmat ohjeet </a:t>
            </a:r>
            <a:r>
              <a:rPr lang="fi-FI" err="1">
                <a:latin typeface="Verdana"/>
                <a:ea typeface="Verdana"/>
              </a:rPr>
              <a:t>Rednetistä</a:t>
            </a:r>
            <a:r>
              <a:rPr lang="fi-FI">
                <a:latin typeface="Verdana"/>
                <a:ea typeface="Verdana"/>
              </a:rPr>
              <a:t>. </a:t>
            </a:r>
            <a:endParaRPr lang="fi-FI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927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E0B0-B197-47F5-B9C9-C3CF8072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211263"/>
            <a:ext cx="10515600" cy="685753"/>
          </a:xfrm>
        </p:spPr>
        <p:txBody>
          <a:bodyPr anchor="t">
            <a:normAutofit/>
          </a:bodyPr>
          <a:lstStyle/>
          <a:p>
            <a:r>
              <a:rPr lang="fi-FI"/>
              <a:t>Katse kohti Nälkäpäivää</a:t>
            </a:r>
          </a:p>
        </p:txBody>
      </p:sp>
      <p:pic>
        <p:nvPicPr>
          <p:cNvPr id="3" name="Picture 3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61B2D4C0-88EE-564B-A5FE-2B57E2399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606" y="2043113"/>
            <a:ext cx="4071937" cy="4071937"/>
          </a:xfrm>
          <a:noFill/>
        </p:spPr>
      </p:pic>
    </p:spTree>
    <p:extLst>
      <p:ext uri="{BB962C8B-B14F-4D97-AF65-F5344CB8AC3E}">
        <p14:creationId xmlns:p14="http://schemas.microsoft.com/office/powerpoint/2010/main" val="418328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1F96B-5FF3-ED47-80FA-E60AF1773F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10031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EDFE43B7-7DEF-6982-6510-1072E0E2D9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tretch/>
        </p:blipFill>
        <p:spPr>
          <a:xfrm>
            <a:off x="4070571" y="1303633"/>
            <a:ext cx="4050858" cy="2817860"/>
          </a:xfrm>
          <a:noFill/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400509-B08F-4113-8D7E-EDFABBD7E479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246157" y="1303633"/>
            <a:ext cx="3562350" cy="38893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25" b="0" i="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>
                <a:solidFill>
                  <a:schemeClr val="tx1"/>
                </a:solidFill>
              </a:rPr>
              <a:t>Yli 15 miljoonaa ihmistä  joutunut jättämään  kotinsa Ukrainassa</a:t>
            </a:r>
          </a:p>
          <a:p>
            <a:endParaRPr lang="fi-FI" sz="1600">
              <a:solidFill>
                <a:schemeClr val="tx1"/>
              </a:solidFill>
            </a:endParaRPr>
          </a:p>
          <a:p>
            <a:r>
              <a:rPr lang="fi-FI" sz="1600">
                <a:solidFill>
                  <a:schemeClr val="tx1"/>
                </a:solidFill>
              </a:rPr>
              <a:t>6.8  miljoonaa paennut maasta - eniten pakolaisia Puolassa, Venäjällä ja Unkarissa</a:t>
            </a:r>
          </a:p>
          <a:p>
            <a:endParaRPr lang="fi-FI" sz="1600">
              <a:solidFill>
                <a:schemeClr val="tx1"/>
              </a:solidFill>
            </a:endParaRPr>
          </a:p>
          <a:p>
            <a:r>
              <a:rPr lang="fi-FI" sz="1600">
                <a:solidFill>
                  <a:schemeClr val="tx1"/>
                </a:solidFill>
              </a:rPr>
              <a:t>n. 8 miljoonaa maan sisäistä pakolaista</a:t>
            </a:r>
          </a:p>
          <a:p>
            <a:endParaRPr lang="fi-FI" sz="1600">
              <a:solidFill>
                <a:schemeClr val="tx1"/>
              </a:solidFill>
            </a:endParaRPr>
          </a:p>
          <a:p>
            <a:r>
              <a:rPr lang="fi-FI" sz="1600">
                <a:solidFill>
                  <a:schemeClr val="tx1"/>
                </a:solidFill>
              </a:rPr>
              <a:t>Yli miljoona avuntarvitsijaa tavoitettu</a:t>
            </a:r>
          </a:p>
          <a:p>
            <a:endParaRPr lang="fi-FI" sz="1600">
              <a:solidFill>
                <a:schemeClr val="tx1"/>
              </a:solidFill>
            </a:endParaRPr>
          </a:p>
          <a:p>
            <a:r>
              <a:rPr lang="fi-FI" sz="1600">
                <a:solidFill>
                  <a:schemeClr val="tx1"/>
                </a:solidFill>
              </a:rPr>
              <a:t>SPR:n keräystulos n. 30  miljoonaa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70B8E8-4065-4B8A-9CFF-B6FD4204A0A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8645557" y="1303633"/>
            <a:ext cx="3100241" cy="42986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 fontAlgn="base">
              <a:lnSpc>
                <a:spcPct val="90000"/>
              </a:lnSpc>
              <a:spcAft>
                <a:spcPts val="450"/>
              </a:spcAft>
            </a:pPr>
            <a:endParaRPr lang="en-US" sz="1050" b="1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base">
              <a:lnSpc>
                <a:spcPct val="90000"/>
              </a:lnSpc>
              <a:spcAft>
                <a:spcPts val="450"/>
              </a:spcAft>
            </a:pP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Punaisen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Risti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toiminnassa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kohderyhminä</a:t>
            </a: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285750" lvl="1" indent="-285750" defTabSz="685800" fontAlgn="ba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Ukrainassa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: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taisteluiden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keskelle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jääneet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 ja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maan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sisäiset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pakolaiset</a:t>
            </a:r>
            <a:endParaRPr lang="en-US" sz="1600" b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285750" lvl="1" indent="-285750" defTabSz="685800" fontAlgn="ba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Naapurimaissa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pakolaiset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marL="285750" lvl="1" indent="-285750" defTabSz="685800" fontAlgn="base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Pakolaiset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ns.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kolmansissa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maissa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1600" b="0" err="1">
                <a:latin typeface="Georgia" panose="02040502050405020303" pitchFamily="18" charset="0"/>
                <a:cs typeface="Arial" panose="020B0604020202020204" pitchFamily="34" charset="0"/>
              </a:rPr>
              <a:t>esim</a:t>
            </a:r>
            <a:r>
              <a:rPr lang="en-US" sz="1600" b="0">
                <a:latin typeface="Georgia" panose="02040502050405020303" pitchFamily="18" charset="0"/>
                <a:cs typeface="Arial" panose="020B0604020202020204" pitchFamily="34" charset="0"/>
              </a:rPr>
              <a:t>. Suomi</a:t>
            </a:r>
          </a:p>
          <a:p>
            <a:pPr lvl="1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prstClr val="black"/>
              </a:solidFill>
              <a:latin typeface="Calibri" panose="020F0502020204030204"/>
            </a:endParaRPr>
          </a:p>
          <a:p>
            <a:pPr defTabSz="685800" fontAlgn="base">
              <a:lnSpc>
                <a:spcPct val="100000"/>
              </a:lnSpc>
              <a:spcAft>
                <a:spcPts val="450"/>
              </a:spcAft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Punaisen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Ristin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Liikkeen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koordinaatio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 defTabSz="685800" fontAlgn="base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Maan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kansalliset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yhdistykset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päävastuussa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omissa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maissaan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defTabSz="685800" fontAlgn="base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IFRC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tukee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Ukrainaa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ympäröivissä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maissa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sekä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Ukrainan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länsi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osissa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ja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koordinoi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muiden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KY:ten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kv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apua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defTabSz="685800" fontAlgn="base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ICRC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toimii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Ukrainassa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erityisesti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taistelualueilla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sekä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Venäjällä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Moldovassa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ja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alueellisesti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Budapestista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cs typeface="Arial" panose="020B0604020202020204" pitchFamily="34" charset="0"/>
              </a:rPr>
              <a:t>käsin</a:t>
            </a:r>
            <a:endParaRPr lang="en-US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0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787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9F684-5257-431A-8E3E-08EF5D96DEA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27735" y="2146837"/>
            <a:ext cx="2003822" cy="2917837"/>
          </a:xfrm>
        </p:spPr>
        <p:txBody>
          <a:bodyPr/>
          <a:lstStyle/>
          <a:p>
            <a:endParaRPr lang="en-GB" sz="1350"/>
          </a:p>
          <a:p>
            <a:endParaRPr lang="en-GB" sz="1350"/>
          </a:p>
          <a:p>
            <a:endParaRPr lang="en-GB" sz="1350"/>
          </a:p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7DDE-1610-4780-AC16-C49932202EB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704869" y="748162"/>
            <a:ext cx="2580652" cy="5375817"/>
          </a:xfrm>
        </p:spPr>
        <p:txBody>
          <a:bodyPr>
            <a:normAutofit fontScale="70000" lnSpcReduction="20000"/>
          </a:bodyPr>
          <a:lstStyle/>
          <a:p>
            <a:r>
              <a:rPr lang="en-GB" sz="1800">
                <a:latin typeface="Georgia"/>
              </a:rPr>
              <a:t>SPR: </a:t>
            </a:r>
            <a:endParaRPr lang="en-GB" sz="1800"/>
          </a:p>
          <a:p>
            <a:endParaRPr lang="en-GB" sz="1800"/>
          </a:p>
          <a:p>
            <a:r>
              <a:rPr lang="en-GB" sz="1800" err="1">
                <a:latin typeface="Georgia"/>
                <a:cs typeface="Arial"/>
              </a:rPr>
              <a:t>Rahallinen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tuki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Liiton</a:t>
            </a:r>
            <a:r>
              <a:rPr lang="en-GB" sz="1800">
                <a:latin typeface="Georgia"/>
                <a:cs typeface="Arial"/>
              </a:rPr>
              <a:t> (IFRC) </a:t>
            </a:r>
            <a:r>
              <a:rPr lang="en-GB" sz="1800" err="1">
                <a:latin typeface="Georgia"/>
                <a:cs typeface="Arial"/>
              </a:rPr>
              <a:t>ja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Komitean</a:t>
            </a:r>
            <a:r>
              <a:rPr lang="en-GB" sz="1800">
                <a:latin typeface="Georgia"/>
                <a:cs typeface="Arial"/>
              </a:rPr>
              <a:t> (ICRC) </a:t>
            </a:r>
            <a:r>
              <a:rPr lang="en-GB" sz="1800" err="1">
                <a:latin typeface="Georgia"/>
                <a:cs typeface="Arial"/>
              </a:rPr>
              <a:t>hätäapuvetoomuksiin</a:t>
            </a:r>
            <a:r>
              <a:rPr lang="en-GB" sz="1800">
                <a:latin typeface="Georgia"/>
                <a:cs typeface="Arial"/>
              </a:rPr>
              <a:t>  </a:t>
            </a:r>
            <a:r>
              <a:rPr lang="en-GB" sz="1800" err="1">
                <a:latin typeface="Georgia"/>
                <a:cs typeface="Arial"/>
              </a:rPr>
              <a:t>yhteensä</a:t>
            </a:r>
            <a:r>
              <a:rPr lang="en-GB" sz="1800">
                <a:latin typeface="Georgia"/>
                <a:cs typeface="Arial"/>
              </a:rPr>
              <a:t>   n. 9 M. </a:t>
            </a:r>
            <a:r>
              <a:rPr lang="en-GB" sz="1800" err="1">
                <a:latin typeface="Georgia"/>
                <a:cs typeface="Arial"/>
              </a:rPr>
              <a:t>Tästä</a:t>
            </a:r>
            <a:r>
              <a:rPr lang="en-GB" sz="1800">
                <a:latin typeface="Georgia"/>
                <a:cs typeface="Arial"/>
              </a:rPr>
              <a:t> 4 M€ on UM- </a:t>
            </a:r>
            <a:r>
              <a:rPr lang="en-GB" sz="1800" err="1">
                <a:latin typeface="Georgia"/>
                <a:cs typeface="Arial"/>
              </a:rPr>
              <a:t>tukea</a:t>
            </a:r>
            <a:r>
              <a:rPr lang="en-GB" sz="1800">
                <a:latin typeface="Georgia"/>
                <a:cs typeface="Arial"/>
              </a:rPr>
              <a:t>, </a:t>
            </a:r>
            <a:r>
              <a:rPr lang="en-GB" sz="1800" err="1">
                <a:latin typeface="Georgia"/>
                <a:cs typeface="Arial"/>
              </a:rPr>
              <a:t>loput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karasta</a:t>
            </a:r>
            <a:endParaRPr lang="en-GB" sz="1800">
              <a:latin typeface="Georgia"/>
              <a:cs typeface="Arial"/>
            </a:endParaRPr>
          </a:p>
          <a:p>
            <a:endParaRPr lang="en-GB" sz="1800">
              <a:cs typeface="Arial" panose="020B0604020202020204" pitchFamily="34" charset="0"/>
            </a:endParaRP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>
                <a:latin typeface="Georgia"/>
                <a:cs typeface="Arial"/>
              </a:rPr>
              <a:t>Tavara-</a:t>
            </a:r>
            <a:r>
              <a:rPr lang="en-GB" sz="1800" err="1">
                <a:latin typeface="Georgia"/>
                <a:cs typeface="Arial"/>
              </a:rPr>
              <a:t>apua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ja</a:t>
            </a:r>
            <a:r>
              <a:rPr lang="en-GB" sz="1800">
                <a:latin typeface="Georgia"/>
                <a:cs typeface="Arial"/>
              </a:rPr>
              <a:t>   </a:t>
            </a:r>
            <a:r>
              <a:rPr lang="en-GB" sz="1800" err="1">
                <a:latin typeface="Georgia"/>
                <a:cs typeface="Arial"/>
              </a:rPr>
              <a:t>lääkeostoja</a:t>
            </a:r>
            <a:r>
              <a:rPr lang="en-GB" sz="1800">
                <a:latin typeface="Georgia"/>
                <a:cs typeface="Arial"/>
              </a:rPr>
              <a:t> n. 2 M€</a:t>
            </a:r>
          </a:p>
          <a:p>
            <a:pPr marL="213995" indent="-213995">
              <a:buFontTx/>
              <a:buChar char="-"/>
            </a:pPr>
            <a:r>
              <a:rPr lang="en-GB" sz="1800" err="1">
                <a:latin typeface="Georgia"/>
                <a:cs typeface="Arial"/>
              </a:rPr>
              <a:t>ICRC:lle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lääkeitä</a:t>
            </a:r>
            <a:r>
              <a:rPr lang="en-GB" sz="1800">
                <a:latin typeface="Georgia"/>
                <a:cs typeface="Arial"/>
              </a:rPr>
              <a:t> /  </a:t>
            </a:r>
            <a:r>
              <a:rPr lang="en-GB" sz="1800" err="1">
                <a:latin typeface="Georgia"/>
                <a:cs typeface="Arial"/>
              </a:rPr>
              <a:t>lääkinällistä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materiaalia</a:t>
            </a:r>
            <a:endParaRPr lang="en-GB" sz="1800">
              <a:latin typeface="Georgia"/>
              <a:cs typeface="Arial"/>
            </a:endParaRPr>
          </a:p>
          <a:p>
            <a:pPr marL="213995" indent="-213995">
              <a:buFontTx/>
              <a:buChar char="-"/>
            </a:pPr>
            <a:r>
              <a:rPr lang="en-GB" sz="1800" err="1">
                <a:latin typeface="Georgia"/>
                <a:cs typeface="Arial"/>
              </a:rPr>
              <a:t>IFRC:lle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vilttejä</a:t>
            </a:r>
            <a:r>
              <a:rPr lang="en-GB" sz="1800">
                <a:latin typeface="Georgia"/>
                <a:cs typeface="Arial"/>
              </a:rPr>
              <a:t>, </a:t>
            </a:r>
            <a:r>
              <a:rPr lang="en-GB" sz="1800" err="1">
                <a:latin typeface="Georgia"/>
                <a:cs typeface="Arial"/>
              </a:rPr>
              <a:t>patjoja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ym</a:t>
            </a:r>
            <a:r>
              <a:rPr lang="en-GB" sz="1800">
                <a:latin typeface="Georgia"/>
                <a:cs typeface="Arial"/>
              </a:rPr>
              <a:t>. </a:t>
            </a:r>
            <a:r>
              <a:rPr lang="en-GB" sz="1800" err="1">
                <a:latin typeface="Georgia"/>
                <a:cs typeface="Arial"/>
              </a:rPr>
              <a:t>hätäaputarviketta</a:t>
            </a:r>
            <a:endParaRPr lang="en-GB" sz="1800">
              <a:latin typeface="Georgia"/>
              <a:cs typeface="Arial"/>
            </a:endParaRPr>
          </a:p>
          <a:p>
            <a:pPr marL="213995" indent="-213995">
              <a:buFontTx/>
              <a:buChar char="-"/>
            </a:pPr>
            <a:endParaRPr lang="en-GB" sz="1800">
              <a:cs typeface="Arial" panose="020B0604020202020204" pitchFamily="34" charset="0"/>
            </a:endParaRP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 err="1">
                <a:latin typeface="Georgia"/>
                <a:cs typeface="Arial"/>
              </a:rPr>
              <a:t>Logistiikka</a:t>
            </a:r>
            <a:r>
              <a:rPr lang="en-GB" sz="1800">
                <a:latin typeface="Georgia"/>
                <a:cs typeface="Arial"/>
              </a:rPr>
              <a:t>- ERU (</a:t>
            </a:r>
            <a:r>
              <a:rPr lang="en-GB" sz="1800" err="1">
                <a:latin typeface="Georgia"/>
                <a:cs typeface="Arial"/>
              </a:rPr>
              <a:t>Puola</a:t>
            </a:r>
            <a:r>
              <a:rPr lang="en-GB" sz="1800">
                <a:latin typeface="Georgia"/>
                <a:cs typeface="Arial"/>
              </a:rPr>
              <a:t>-Ukraina)</a:t>
            </a: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 err="1">
                <a:latin typeface="Georgia"/>
                <a:cs typeface="Arial"/>
              </a:rPr>
              <a:t>Viestintäyksikkö</a:t>
            </a:r>
            <a:r>
              <a:rPr lang="en-GB" sz="1800">
                <a:latin typeface="Georgia"/>
                <a:cs typeface="Arial"/>
              </a:rPr>
              <a:t> (FCU)</a:t>
            </a: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 err="1">
                <a:latin typeface="Georgia"/>
                <a:cs typeface="Arial"/>
              </a:rPr>
              <a:t>Terveysklinikka</a:t>
            </a:r>
            <a:r>
              <a:rPr lang="en-GB" sz="1800">
                <a:latin typeface="Georgia"/>
                <a:cs typeface="Arial"/>
              </a:rPr>
              <a:t>  (ERU) </a:t>
            </a:r>
            <a:r>
              <a:rPr lang="en-GB" sz="1800" err="1">
                <a:latin typeface="Georgia"/>
                <a:cs typeface="Arial"/>
              </a:rPr>
              <a:t>Uzhkorodin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piiriin</a:t>
            </a:r>
            <a:endParaRPr lang="en-GB" sz="1800">
              <a:latin typeface="Georgia"/>
              <a:cs typeface="Arial"/>
            </a:endParaRP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 err="1">
                <a:latin typeface="Georgia"/>
                <a:cs typeface="Arial"/>
              </a:rPr>
              <a:t>Lähetetty</a:t>
            </a:r>
            <a:r>
              <a:rPr lang="en-GB" sz="1800">
                <a:latin typeface="Georgia"/>
                <a:cs typeface="Arial"/>
              </a:rPr>
              <a:t>  operation </a:t>
            </a:r>
            <a:r>
              <a:rPr lang="en-GB" sz="1800" err="1">
                <a:latin typeface="Georgia"/>
                <a:cs typeface="Arial"/>
              </a:rPr>
              <a:t>tueksi</a:t>
            </a:r>
            <a:r>
              <a:rPr lang="en-GB" sz="1800">
                <a:latin typeface="Georgia"/>
                <a:cs typeface="Arial"/>
              </a:rPr>
              <a:t> n. 70 </a:t>
            </a:r>
            <a:r>
              <a:rPr lang="en-GB" sz="1800" err="1">
                <a:latin typeface="Georgia"/>
                <a:cs typeface="Arial"/>
              </a:rPr>
              <a:t>delegaattia</a:t>
            </a:r>
            <a:r>
              <a:rPr lang="en-GB" sz="1800">
                <a:latin typeface="Georgia"/>
                <a:cs typeface="Arial"/>
              </a:rPr>
              <a:t> (</a:t>
            </a:r>
            <a:r>
              <a:rPr lang="en-GB" sz="1800" err="1">
                <a:latin typeface="Georgia"/>
                <a:cs typeface="Arial"/>
              </a:rPr>
              <a:t>Liitto</a:t>
            </a:r>
            <a:r>
              <a:rPr lang="en-GB" sz="1800">
                <a:latin typeface="Georgia"/>
                <a:cs typeface="Arial"/>
              </a:rPr>
              <a:t>, </a:t>
            </a:r>
            <a:r>
              <a:rPr lang="en-GB" sz="1800" err="1">
                <a:latin typeface="Georgia"/>
                <a:cs typeface="Arial"/>
              </a:rPr>
              <a:t>Komitea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ja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ERU:t</a:t>
            </a:r>
            <a:r>
              <a:rPr lang="en-GB" sz="1800">
                <a:latin typeface="Georgia"/>
                <a:cs typeface="Arial"/>
              </a:rPr>
              <a:t>)</a:t>
            </a:r>
          </a:p>
          <a:p>
            <a:endParaRPr lang="en-GB" sz="1800">
              <a:cs typeface="Arial" panose="020B0604020202020204" pitchFamily="34" charset="0"/>
            </a:endParaRPr>
          </a:p>
          <a:p>
            <a:r>
              <a:rPr lang="en-GB" sz="1800" err="1">
                <a:latin typeface="Georgia"/>
                <a:cs typeface="Arial"/>
              </a:rPr>
              <a:t>Suunnitteilla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pitkäkestoisempi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mobiiliterveysyksikkö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tuki</a:t>
            </a:r>
            <a:r>
              <a:rPr lang="en-GB" sz="1800">
                <a:latin typeface="Georgia"/>
                <a:cs typeface="Arial"/>
              </a:rPr>
              <a:t>  (</a:t>
            </a:r>
            <a:r>
              <a:rPr lang="en-GB" sz="1800" err="1">
                <a:latin typeface="Georgia"/>
                <a:cs typeface="Arial"/>
              </a:rPr>
              <a:t>Lviv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ja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Cernivtsi</a:t>
            </a:r>
            <a:r>
              <a:rPr lang="en-GB" sz="1800">
                <a:latin typeface="Georgia"/>
                <a:cs typeface="Arial"/>
              </a:rPr>
              <a:t> </a:t>
            </a:r>
            <a:r>
              <a:rPr lang="en-GB" sz="1800" err="1">
                <a:latin typeface="Georgia"/>
                <a:cs typeface="Arial"/>
              </a:rPr>
              <a:t>piirit</a:t>
            </a:r>
            <a:endParaRPr lang="en-GB" sz="1800">
              <a:latin typeface="Georgia"/>
              <a:cs typeface="Arial"/>
            </a:endParaRPr>
          </a:p>
          <a:p>
            <a:endParaRPr lang="en-GB" sz="1800">
              <a:cs typeface="Arial" panose="020B0604020202020204" pitchFamily="34" charset="0"/>
            </a:endParaRPr>
          </a:p>
          <a:p>
            <a:endParaRPr lang="en-GB" sz="1200">
              <a:cs typeface="Arial" panose="020B0604020202020204" pitchFamily="34" charset="0"/>
            </a:endParaRPr>
          </a:p>
          <a:p>
            <a:r>
              <a:rPr lang="en-GB" sz="1200">
                <a:latin typeface="Georgia"/>
                <a:cs typeface="Arial"/>
              </a:rPr>
              <a:t>                       </a:t>
            </a:r>
            <a:r>
              <a:rPr lang="en-GB" sz="1500">
                <a:latin typeface="Georgia"/>
                <a:cs typeface="Arial"/>
              </a:rPr>
              <a:t>… </a:t>
            </a:r>
            <a:r>
              <a:rPr lang="en-GB" sz="1500" err="1">
                <a:latin typeface="Georgia"/>
                <a:cs typeface="Arial"/>
              </a:rPr>
              <a:t>tuki</a:t>
            </a:r>
            <a:r>
              <a:rPr lang="en-GB" sz="1500">
                <a:latin typeface="Georgia"/>
                <a:cs typeface="Arial"/>
              </a:rPr>
              <a:t> </a:t>
            </a:r>
            <a:r>
              <a:rPr lang="en-GB" sz="1500" err="1">
                <a:latin typeface="Georgia"/>
                <a:cs typeface="Arial"/>
              </a:rPr>
              <a:t>jatkuu</a:t>
            </a:r>
            <a:r>
              <a:rPr lang="en-GB" sz="1500">
                <a:latin typeface="Georgia"/>
                <a:cs typeface="Arial"/>
              </a:rPr>
              <a:t> </a:t>
            </a:r>
            <a:r>
              <a:rPr lang="en-GB" sz="1500" err="1">
                <a:latin typeface="Georgia"/>
                <a:cs typeface="Arial"/>
              </a:rPr>
              <a:t>pitkään</a:t>
            </a:r>
            <a:endParaRPr lang="en-GB" sz="1500">
              <a:latin typeface="Georgia"/>
              <a:cs typeface="Arial"/>
            </a:endParaRPr>
          </a:p>
          <a:p>
            <a:endParaRPr lang="en-GB" sz="1200">
              <a:cs typeface="Arial" panose="020B0604020202020204" pitchFamily="34" charset="0"/>
            </a:endParaRPr>
          </a:p>
          <a:p>
            <a:endParaRPr lang="en-GB" sz="1200"/>
          </a:p>
          <a:p>
            <a:endParaRPr lang="fi-FI"/>
          </a:p>
        </p:txBody>
      </p:sp>
      <p:pic>
        <p:nvPicPr>
          <p:cNvPr id="8" name="Picture Placeholder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C346804-F828-43A6-8D1F-1C944A7769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1" r="37191"/>
          <a:stretch>
            <a:fillRect/>
          </a:stretch>
        </p:blipFill>
        <p:spPr>
          <a:xfrm>
            <a:off x="4634846" y="864321"/>
            <a:ext cx="2912882" cy="5143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3F719-9DB7-4041-A88F-2ED6D12C1ACD}"/>
              </a:ext>
            </a:extLst>
          </p:cNvPr>
          <p:cNvSpPr txBox="1"/>
          <p:nvPr/>
        </p:nvSpPr>
        <p:spPr>
          <a:xfrm>
            <a:off x="527902" y="624706"/>
            <a:ext cx="30534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Operaation pääpainopisteet</a:t>
            </a:r>
          </a:p>
          <a:p>
            <a:endParaRPr lang="fi-FI" sz="14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fi-FI" sz="14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fi-FI" sz="14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URCS/Liitto (</a:t>
            </a:r>
            <a:r>
              <a:rPr lang="fi-FI" sz="140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vetomus</a:t>
            </a: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500 MCHF)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Hätäapu/ logistiikka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Käteisavustus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Terveydenhuolto ml. 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Majoitus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Kansallisten yhdistysten tuki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4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fi-FI" sz="14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Komitea (vetoomus 300 M CHF)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Suojelu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Tietojen keräys sotavangeista   ja perheenyhdistämistyö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Vahvistaa ja valvoo </a:t>
            </a:r>
            <a:r>
              <a:rPr lang="fi-FI" sz="140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kv</a:t>
            </a: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fi-FI" sz="1400" err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hum</a:t>
            </a: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oikeuden kunnioittamista ja toimeenpanoa- luottamukselliset keskustelut osapuolten kanssa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Välitön hätäapu- käteisavustukset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Terveydenhuolto ml lääkinnällisen materiaalin tuki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4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Korjaustyöt- Infra mm. vesihuolto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2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41C6C50-4687-4961-B505-8FD3BBB3D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6511"/>
          <a:stretch/>
        </p:blipFill>
        <p:spPr bwMode="auto">
          <a:xfrm>
            <a:off x="6554132" y="1007291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89413A-9CD6-495C-A785-4B1BF39B42D1}"/>
              </a:ext>
            </a:extLst>
          </p:cNvPr>
          <p:cNvSpPr txBox="1">
            <a:spLocks/>
          </p:cNvSpPr>
          <p:nvPr/>
        </p:nvSpPr>
        <p:spPr>
          <a:xfrm>
            <a:off x="867508" y="856067"/>
            <a:ext cx="4232393" cy="51434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3538" indent="-3635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15963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4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69975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4224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24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71436"/>
              </a:buClr>
              <a:buSzPct val="100000"/>
              <a:buFont typeface="Courier New" panose="02070309020205020404" pitchFamily="49" charset="0"/>
              <a:buChar char="o"/>
              <a:tabLst/>
              <a:defRPr sz="1800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220" indent="-363220"/>
            <a:endParaRPr lang="en-GB" sz="1200">
              <a:ea typeface="Verdana" panose="020B0604030504040204" pitchFamily="34" charset="0"/>
            </a:endParaRPr>
          </a:p>
          <a:p>
            <a:pPr marL="363220" indent="-363220"/>
            <a:r>
              <a:rPr lang="en-GB" sz="1400" err="1">
                <a:latin typeface="Verdana"/>
                <a:ea typeface="Verdana"/>
              </a:rPr>
              <a:t>Painopiste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taisteluissa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nyt</a:t>
            </a:r>
            <a:r>
              <a:rPr lang="en-GB" sz="1400">
                <a:latin typeface="Verdana"/>
                <a:ea typeface="Verdana"/>
              </a:rPr>
              <a:t>  </a:t>
            </a:r>
            <a:r>
              <a:rPr lang="en-GB" sz="1400" err="1">
                <a:latin typeface="Verdana"/>
                <a:ea typeface="Verdana"/>
              </a:rPr>
              <a:t>Ukrainan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itäosissa</a:t>
            </a:r>
          </a:p>
          <a:p>
            <a:pPr marL="363220" indent="-363220"/>
            <a:r>
              <a:rPr lang="en-GB" sz="1400" err="1">
                <a:latin typeface="Verdana"/>
                <a:ea typeface="Verdana"/>
              </a:rPr>
              <a:t>Huoli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siviilien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suojelusta</a:t>
            </a:r>
            <a:r>
              <a:rPr lang="en-GB" sz="1400">
                <a:latin typeface="Verdana"/>
                <a:ea typeface="Verdana"/>
              </a:rPr>
              <a:t>- </a:t>
            </a:r>
            <a:r>
              <a:rPr lang="en-GB" sz="1400" err="1">
                <a:latin typeface="Verdana"/>
                <a:ea typeface="Verdana"/>
              </a:rPr>
              <a:t>erityisesti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niiden</a:t>
            </a:r>
            <a:r>
              <a:rPr lang="en-GB" sz="1400">
                <a:latin typeface="Verdana"/>
                <a:ea typeface="Verdana"/>
              </a:rPr>
              <a:t>, </a:t>
            </a:r>
            <a:r>
              <a:rPr lang="en-GB" sz="1400" err="1">
                <a:latin typeface="Verdana"/>
                <a:ea typeface="Verdana"/>
              </a:rPr>
              <a:t>jotka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jumissa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taisteluiden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kekskellä</a:t>
            </a:r>
            <a:endParaRPr lang="en-GB" sz="1400">
              <a:latin typeface="Verdana"/>
              <a:ea typeface="Verdana"/>
            </a:endParaRPr>
          </a:p>
          <a:p>
            <a:pPr marL="363220" indent="-363220"/>
            <a:r>
              <a:rPr lang="en-GB" sz="1400">
                <a:latin typeface="Verdana"/>
                <a:ea typeface="Verdana"/>
              </a:rPr>
              <a:t>“ </a:t>
            </a:r>
            <a:r>
              <a:rPr lang="en-GB" sz="1400" err="1">
                <a:latin typeface="Verdana"/>
                <a:ea typeface="Verdana"/>
              </a:rPr>
              <a:t>sodan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sääntäjen</a:t>
            </a:r>
            <a:r>
              <a:rPr lang="en-GB" sz="1400">
                <a:latin typeface="Verdana"/>
                <a:ea typeface="Verdana"/>
              </a:rPr>
              <a:t>” </a:t>
            </a:r>
            <a:r>
              <a:rPr lang="en-GB" sz="1400" err="1">
                <a:latin typeface="Verdana"/>
                <a:ea typeface="Verdana"/>
              </a:rPr>
              <a:t>kunnioitus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ja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toimeenpano</a:t>
            </a:r>
            <a:r>
              <a:rPr lang="en-GB" sz="1400">
                <a:latin typeface="Verdana"/>
                <a:ea typeface="Verdana"/>
              </a:rPr>
              <a:t> </a:t>
            </a:r>
          </a:p>
          <a:p>
            <a:r>
              <a:rPr lang="en-GB" sz="1400" err="1">
                <a:latin typeface="Verdana"/>
                <a:ea typeface="Verdana"/>
              </a:rPr>
              <a:t>Pääsy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avuntarvitsijoiden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luo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ja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siviilien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evakuoiminen</a:t>
            </a:r>
            <a:endParaRPr lang="en-GB" sz="1400">
              <a:latin typeface="Verdana"/>
              <a:ea typeface="Verdana"/>
            </a:endParaRPr>
          </a:p>
          <a:p>
            <a:pPr marL="363220" indent="-363220"/>
            <a:r>
              <a:rPr lang="en-GB" sz="1400" err="1">
                <a:latin typeface="Verdana"/>
                <a:ea typeface="Verdana"/>
              </a:rPr>
              <a:t>Globaaleja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vaikutuksia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ruokaturvaan</a:t>
            </a:r>
            <a:r>
              <a:rPr lang="en-GB" sz="1400">
                <a:latin typeface="Verdana"/>
                <a:ea typeface="Verdana"/>
              </a:rPr>
              <a:t> (</a:t>
            </a:r>
            <a:r>
              <a:rPr lang="en-GB" sz="1400" err="1">
                <a:latin typeface="Verdana"/>
                <a:ea typeface="Verdana"/>
              </a:rPr>
              <a:t>yli</a:t>
            </a:r>
            <a:r>
              <a:rPr lang="en-GB" sz="1400">
                <a:latin typeface="Verdana"/>
                <a:ea typeface="Verdana"/>
              </a:rPr>
              <a:t> 30% mailman </a:t>
            </a:r>
            <a:r>
              <a:rPr lang="en-GB" sz="1400" err="1">
                <a:latin typeface="Verdana"/>
                <a:ea typeface="Verdana"/>
              </a:rPr>
              <a:t>venhästä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Ukrainasta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ja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Venäjältä</a:t>
            </a:r>
            <a:r>
              <a:rPr lang="en-GB" sz="1400">
                <a:latin typeface="Verdana"/>
                <a:ea typeface="Verdana"/>
              </a:rPr>
              <a:t>), </a:t>
            </a:r>
            <a:r>
              <a:rPr lang="en-GB" sz="1400" err="1">
                <a:latin typeface="Verdana"/>
                <a:ea typeface="Verdana"/>
              </a:rPr>
              <a:t>polttoaineen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kallistuminen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yms</a:t>
            </a:r>
            <a:r>
              <a:rPr lang="en-GB" sz="1400">
                <a:latin typeface="Verdana"/>
                <a:ea typeface="Verdana"/>
              </a:rPr>
              <a:t>.</a:t>
            </a:r>
          </a:p>
          <a:p>
            <a:pPr marL="363220" indent="-363220"/>
            <a:r>
              <a:rPr lang="en-GB" sz="1400">
                <a:latin typeface="Verdana"/>
                <a:ea typeface="Verdana"/>
              </a:rPr>
              <a:t>Sota </a:t>
            </a:r>
            <a:r>
              <a:rPr lang="en-GB" sz="1400" err="1">
                <a:latin typeface="Verdana"/>
                <a:ea typeface="Verdana"/>
              </a:rPr>
              <a:t>pitkittyy</a:t>
            </a:r>
            <a:r>
              <a:rPr lang="en-GB" sz="1400">
                <a:latin typeface="Verdana"/>
                <a:ea typeface="Verdana"/>
              </a:rPr>
              <a:t>- </a:t>
            </a:r>
            <a:r>
              <a:rPr lang="en-GB" sz="1400" err="1">
                <a:latin typeface="Verdana"/>
                <a:ea typeface="Verdana"/>
              </a:rPr>
              <a:t>hintalappu</a:t>
            </a:r>
            <a:r>
              <a:rPr lang="en-GB" sz="1400">
                <a:latin typeface="Verdana"/>
                <a:ea typeface="Verdana"/>
              </a:rPr>
              <a:t> on iso </a:t>
            </a:r>
            <a:r>
              <a:rPr lang="en-GB" sz="1400" err="1">
                <a:latin typeface="Verdana"/>
                <a:ea typeface="Verdana"/>
              </a:rPr>
              <a:t>inhimillisesti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ja</a:t>
            </a:r>
            <a:r>
              <a:rPr lang="en-GB" sz="1400">
                <a:latin typeface="Verdana"/>
                <a:ea typeface="Verdana"/>
              </a:rPr>
              <a:t> </a:t>
            </a:r>
            <a:r>
              <a:rPr lang="en-GB" sz="1400" err="1">
                <a:latin typeface="Verdana"/>
                <a:ea typeface="Verdana"/>
              </a:rPr>
              <a:t>taloudellisesti</a:t>
            </a:r>
            <a:endParaRPr lang="en-GB" sz="1400">
              <a:latin typeface="Verdana"/>
              <a:ea typeface="Verdana"/>
            </a:endParaRPr>
          </a:p>
          <a:p>
            <a:pPr marL="0" indent="0">
              <a:buNone/>
            </a:pPr>
            <a:endParaRPr lang="en-GB" sz="1400"/>
          </a:p>
          <a:p>
            <a:pPr marL="0" indent="0">
              <a:buNone/>
            </a:pPr>
            <a:r>
              <a:rPr lang="en-GB" sz="1400">
                <a:latin typeface="Verdana"/>
                <a:ea typeface="Verdana"/>
              </a:rPr>
              <a:t>      </a:t>
            </a:r>
            <a:r>
              <a:rPr lang="en-GB" sz="1400" b="1">
                <a:latin typeface="Verdana"/>
                <a:ea typeface="Verdana"/>
              </a:rPr>
              <a:t>TUKEA TARVITAAN PITKÄÄN!</a:t>
            </a:r>
          </a:p>
          <a:p>
            <a:pPr marL="363220" indent="-363220"/>
            <a:endParaRPr lang="en-GB" sz="1200">
              <a:ea typeface="Verdana" panose="020B0604030504040204" pitchFamily="34" charset="0"/>
            </a:endParaRPr>
          </a:p>
          <a:p>
            <a:pPr marL="363220" indent="-363220"/>
            <a:endParaRPr lang="en-GB" sz="1200">
              <a:ea typeface="Verdana" panose="020B0604030504040204" pitchFamily="34" charset="0"/>
            </a:endParaRPr>
          </a:p>
          <a:p>
            <a:pPr marL="363220" indent="-363220"/>
            <a:endParaRPr lang="en-GB" sz="1350">
              <a:ea typeface="Verdana" panose="020B0604030504040204" pitchFamily="34" charset="0"/>
            </a:endParaRPr>
          </a:p>
          <a:p>
            <a:pPr marL="363220" indent="-363220"/>
            <a:endParaRPr lang="en-GB" sz="1350">
              <a:ea typeface="Verdana" panose="020B0604030504040204" pitchFamily="34" charset="0"/>
            </a:endParaRPr>
          </a:p>
          <a:p>
            <a:pPr marL="363220" indent="-363220"/>
            <a:endParaRPr lang="en-GB" sz="1200">
              <a:ea typeface="Verdana" panose="020B0604030504040204" pitchFamily="34" charset="0"/>
            </a:endParaRPr>
          </a:p>
          <a:p>
            <a:pPr marL="363220" indent="-363220"/>
            <a:endParaRPr lang="en-GB" sz="1350">
              <a:ea typeface="Verdana" panose="020B0604030504040204" pitchFamily="34" charset="0"/>
            </a:endParaRPr>
          </a:p>
          <a:p>
            <a:pPr marL="363220" indent="-363220"/>
            <a:endParaRPr lang="fi-FI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1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57D34-CA1B-43FF-B5EC-FC1A29B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alibri"/>
                <a:cs typeface="Calibri"/>
              </a:rPr>
              <a:t>Maahanmuuttotyön</a:t>
            </a:r>
            <a:r>
              <a:rPr lang="en-US">
                <a:latin typeface="Calibri"/>
                <a:cs typeface="Calibri"/>
              </a:rPr>
              <a:t> ja </a:t>
            </a:r>
            <a:r>
              <a:rPr lang="en-US" err="1">
                <a:latin typeface="Calibri"/>
                <a:cs typeface="Calibri"/>
              </a:rPr>
              <a:t>kotoutumisen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tuen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näkökulma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08368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A76E-419F-D154-A28F-23D0EC8C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92" y="637153"/>
            <a:ext cx="10515600" cy="685753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Vastaanoton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tilannekuva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09AE8-CAA0-A5CE-53E6-3558E63E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32" y="1583620"/>
            <a:ext cx="10515600" cy="2498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sz="2400" err="1">
                <a:latin typeface="Verdana"/>
                <a:ea typeface="Verdana"/>
              </a:rPr>
              <a:t>Yhteensä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vastaanoton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piirissä</a:t>
            </a:r>
            <a:r>
              <a:rPr lang="en-US" sz="2400">
                <a:latin typeface="Verdana"/>
                <a:ea typeface="Verdana"/>
              </a:rPr>
              <a:t> on </a:t>
            </a:r>
            <a:r>
              <a:rPr lang="en-US" sz="2400" err="1">
                <a:latin typeface="Verdana"/>
                <a:ea typeface="Verdana"/>
              </a:rPr>
              <a:t>nyt</a:t>
            </a:r>
            <a:r>
              <a:rPr lang="en-US" sz="2400">
                <a:latin typeface="Verdana"/>
                <a:ea typeface="Verdana"/>
              </a:rPr>
              <a:t> </a:t>
            </a:r>
            <a:r>
              <a:rPr lang="en-US" sz="2400" b="1">
                <a:latin typeface="Verdana"/>
                <a:ea typeface="Verdana"/>
              </a:rPr>
              <a:t>29 500 </a:t>
            </a:r>
            <a:r>
              <a:rPr lang="en-US" sz="2400" err="1">
                <a:latin typeface="Verdana"/>
                <a:ea typeface="Verdana"/>
              </a:rPr>
              <a:t>rekisteröityä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henkilöä</a:t>
            </a:r>
            <a:r>
              <a:rPr lang="en-US" sz="2400">
                <a:latin typeface="Verdana"/>
                <a:ea typeface="Verdana"/>
              </a:rPr>
              <a:t>.</a:t>
            </a:r>
            <a:endParaRPr lang="en-US" sz="2400">
              <a:latin typeface="Verdana"/>
              <a:ea typeface="Verdana" panose="020B0604030504040204" pitchFamily="34" charset="0"/>
            </a:endParaRPr>
          </a:p>
          <a:p>
            <a:pPr marL="363220" indent="-363220"/>
            <a:r>
              <a:rPr lang="en-US" sz="2400" err="1">
                <a:latin typeface="Verdana"/>
                <a:ea typeface="Verdana"/>
              </a:rPr>
              <a:t>Tilapäistä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suojelua</a:t>
            </a:r>
            <a:r>
              <a:rPr lang="en-US" sz="2400">
                <a:latin typeface="Verdana"/>
                <a:ea typeface="Verdana"/>
              </a:rPr>
              <a:t> on </a:t>
            </a:r>
            <a:r>
              <a:rPr lang="en-US" sz="2400" err="1">
                <a:latin typeface="Verdana"/>
                <a:ea typeface="Verdana"/>
              </a:rPr>
              <a:t>hakenut</a:t>
            </a:r>
            <a:r>
              <a:rPr lang="en-US" sz="2400">
                <a:latin typeface="Verdana"/>
                <a:ea typeface="Verdana"/>
              </a:rPr>
              <a:t> </a:t>
            </a:r>
            <a:r>
              <a:rPr lang="en-US" sz="2400" b="1">
                <a:latin typeface="Verdana"/>
                <a:ea typeface="Verdana"/>
              </a:rPr>
              <a:t>24 700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henkilöä</a:t>
            </a:r>
            <a:r>
              <a:rPr lang="en-US" sz="2400">
                <a:latin typeface="Verdana"/>
                <a:ea typeface="Verdana"/>
              </a:rPr>
              <a:t>.</a:t>
            </a:r>
          </a:p>
          <a:p>
            <a:pPr marL="363220" indent="-363220"/>
            <a:r>
              <a:rPr lang="en-US" sz="2400" err="1">
                <a:latin typeface="Verdana"/>
                <a:ea typeface="Verdana"/>
              </a:rPr>
              <a:t>Tilapäisen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suojelun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päätöksiä</a:t>
            </a:r>
            <a:r>
              <a:rPr lang="en-US" sz="2400">
                <a:latin typeface="Verdana"/>
                <a:ea typeface="Verdana"/>
              </a:rPr>
              <a:t> on </a:t>
            </a:r>
            <a:r>
              <a:rPr lang="en-US" sz="2400" err="1">
                <a:latin typeface="Verdana"/>
                <a:ea typeface="Verdana"/>
              </a:rPr>
              <a:t>tehty</a:t>
            </a:r>
            <a:r>
              <a:rPr lang="en-US" sz="2400">
                <a:latin typeface="Verdana"/>
                <a:ea typeface="Verdana"/>
              </a:rPr>
              <a:t> 1.6. </a:t>
            </a:r>
            <a:r>
              <a:rPr lang="en-US" sz="2400" err="1">
                <a:latin typeface="Verdana"/>
                <a:ea typeface="Verdana"/>
              </a:rPr>
              <a:t>mennessä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b="1">
                <a:latin typeface="Verdana"/>
                <a:ea typeface="Verdana"/>
              </a:rPr>
              <a:t>23 650</a:t>
            </a:r>
            <a:r>
              <a:rPr lang="en-US" sz="2400">
                <a:latin typeface="Verdana"/>
                <a:ea typeface="Verdana"/>
              </a:rPr>
              <a:t>.</a:t>
            </a:r>
          </a:p>
          <a:p>
            <a:pPr marL="363220" indent="-363220"/>
            <a:r>
              <a:rPr lang="en-US" sz="2400" err="1">
                <a:latin typeface="Verdana"/>
                <a:ea typeface="Verdana"/>
              </a:rPr>
              <a:t>Suomessa</a:t>
            </a:r>
            <a:r>
              <a:rPr lang="en-US" sz="2400">
                <a:latin typeface="Verdana"/>
                <a:ea typeface="Verdana"/>
              </a:rPr>
              <a:t> on </a:t>
            </a:r>
            <a:r>
              <a:rPr lang="en-US" sz="2400" err="1">
                <a:latin typeface="Verdana"/>
                <a:ea typeface="Verdana"/>
              </a:rPr>
              <a:t>yhteensä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b="1">
                <a:latin typeface="Verdana"/>
                <a:ea typeface="Verdana"/>
              </a:rPr>
              <a:t>77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eri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tahojen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ylläpitämää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vo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yksikköä</a:t>
            </a:r>
            <a:r>
              <a:rPr lang="en-US" sz="2400">
                <a:latin typeface="Verdana"/>
                <a:ea typeface="Verdana"/>
              </a:rPr>
              <a:t>. SPR </a:t>
            </a:r>
            <a:r>
              <a:rPr lang="en-US" sz="2400" err="1">
                <a:latin typeface="Verdana"/>
                <a:ea typeface="Verdana"/>
              </a:rPr>
              <a:t>ylläpitää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niistä</a:t>
            </a:r>
            <a:r>
              <a:rPr lang="en-US" sz="2400">
                <a:latin typeface="Verdana"/>
                <a:ea typeface="Verdana"/>
              </a:rPr>
              <a:t> </a:t>
            </a:r>
            <a:r>
              <a:rPr lang="en-US" sz="2400" b="1">
                <a:latin typeface="Verdana"/>
                <a:ea typeface="Verdana"/>
              </a:rPr>
              <a:t>42</a:t>
            </a:r>
            <a:r>
              <a:rPr lang="en-US" sz="2400">
                <a:latin typeface="Verdana"/>
                <a:ea typeface="Verdana"/>
              </a:rPr>
              <a:t>.</a:t>
            </a:r>
          </a:p>
          <a:p>
            <a:pPr marL="363220" indent="-363220"/>
            <a:endParaRPr lang="fi-FI">
              <a:latin typeface="Verdana"/>
              <a:ea typeface="Verdan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48A1D0-F8BF-9890-A6E5-6177F033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37561"/>
              </p:ext>
            </p:extLst>
          </p:nvPr>
        </p:nvGraphicFramePr>
        <p:xfrm>
          <a:off x="1270729" y="4150757"/>
          <a:ext cx="8801100" cy="2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461774405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3458080911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594843152"/>
                    </a:ext>
                  </a:extLst>
                </a:gridCol>
              </a:tblGrid>
              <a:tr h="49352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Luvut</a:t>
                      </a:r>
                      <a:r>
                        <a:rPr lang="en-US" sz="1800" kern="1200">
                          <a:effectLst/>
                        </a:rPr>
                        <a:t> </a:t>
                      </a:r>
                      <a:r>
                        <a:rPr lang="en-US" sz="1800" kern="1200" err="1">
                          <a:effectLst/>
                        </a:rPr>
                        <a:t>ovat</a:t>
                      </a:r>
                      <a:r>
                        <a:rPr lang="en-US" sz="1800" kern="1200">
                          <a:effectLst/>
                        </a:rPr>
                        <a:t>  "</a:t>
                      </a:r>
                      <a:r>
                        <a:rPr lang="en-US" sz="1800" kern="1200" err="1">
                          <a:effectLst/>
                        </a:rPr>
                        <a:t>noin</a:t>
                      </a:r>
                      <a:r>
                        <a:rPr lang="en-US" sz="1800" kern="1200">
                          <a:effectLst/>
                        </a:rPr>
                        <a:t> </a:t>
                      </a:r>
                      <a:r>
                        <a:rPr lang="en-US" sz="1800" kern="1200" err="1">
                          <a:effectLst/>
                        </a:rPr>
                        <a:t>lukuja</a:t>
                      </a:r>
                      <a:r>
                        <a:rPr lang="en-US" sz="1800" kern="1200">
                          <a:effectLst/>
                        </a:rPr>
                        <a:t>"</a:t>
                      </a: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Kirjoilla</a:t>
                      </a:r>
                      <a:r>
                        <a:rPr lang="en-US" sz="1800" kern="1200">
                          <a:effectLst/>
                        </a:rPr>
                        <a:t> SPR </a:t>
                      </a:r>
                      <a:r>
                        <a:rPr lang="en-US" sz="1800" kern="1200" err="1">
                          <a:effectLst/>
                        </a:rPr>
                        <a:t>vokeissa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Kirjoilla</a:t>
                      </a:r>
                      <a:r>
                        <a:rPr lang="en-US" sz="1800" kern="1200">
                          <a:effectLst/>
                        </a:rPr>
                        <a:t>  </a:t>
                      </a:r>
                      <a:r>
                        <a:rPr lang="en-US" sz="1800" kern="1200" err="1">
                          <a:effectLst/>
                        </a:rPr>
                        <a:t>Suomen</a:t>
                      </a:r>
                      <a:r>
                        <a:rPr lang="en-US" sz="1800" kern="1200">
                          <a:effectLst/>
                        </a:rPr>
                        <a:t> VO </a:t>
                      </a:r>
                      <a:r>
                        <a:rPr lang="en-US" sz="1800" kern="1200" err="1">
                          <a:effectLst/>
                        </a:rPr>
                        <a:t>järjestelmässä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87568"/>
                  </a:ext>
                </a:extLst>
              </a:tr>
              <a:tr h="49352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Keskusmajoittuneet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5 500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10 000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45123"/>
                  </a:ext>
                </a:extLst>
              </a:tr>
              <a:tr h="49352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Yksityismajoituksessa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9 000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17 000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27837"/>
                  </a:ext>
                </a:extLst>
              </a:tr>
              <a:tr h="493522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effectLst/>
                        </a:rPr>
                        <a:t>Yhteensä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14 500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29 500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7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9530-230F-9F6D-F012-D50D5FC8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17" y="353195"/>
            <a:ext cx="10515600" cy="685753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Vastaanotto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jatkuu</a:t>
            </a:r>
            <a:r>
              <a:rPr lang="en-US">
                <a:latin typeface="Verdana"/>
                <a:ea typeface="Verdana"/>
              </a:rPr>
              <a:t>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98DB-D9AE-33A4-B62A-2BC55C082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453306"/>
            <a:ext cx="3070485" cy="31271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sz="2000" err="1">
                <a:latin typeface="Verdana"/>
                <a:ea typeface="Verdana"/>
              </a:rPr>
              <a:t>Liikkuva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terveysyksikkö</a:t>
            </a:r>
            <a:endParaRPr lang="en-US" sz="2000">
              <a:latin typeface="Verdana"/>
              <a:ea typeface="Verdana" panose="020B0604030504040204" pitchFamily="34" charset="0"/>
            </a:endParaRPr>
          </a:p>
          <a:p>
            <a:pPr marL="363220" indent="-363220"/>
            <a:r>
              <a:rPr lang="en-US" sz="2000" err="1">
                <a:latin typeface="Verdana"/>
                <a:ea typeface="Verdana"/>
              </a:rPr>
              <a:t>Liikkuva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perustamisyksikkö</a:t>
            </a:r>
            <a:endParaRPr lang="en-US" sz="2000">
              <a:latin typeface="Verdana"/>
              <a:ea typeface="Verdana"/>
            </a:endParaRPr>
          </a:p>
          <a:p>
            <a:pPr marL="363220" indent="-363220"/>
            <a:r>
              <a:rPr lang="en-US" sz="2000" err="1">
                <a:latin typeface="Verdana"/>
                <a:ea typeface="Verdana"/>
              </a:rPr>
              <a:t>Liikkuva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sosiaaliyksikkö</a:t>
            </a:r>
          </a:p>
          <a:p>
            <a:pPr marL="0" indent="0">
              <a:buNone/>
            </a:pPr>
            <a:r>
              <a:rPr lang="en-US" sz="2000">
                <a:latin typeface="Verdana"/>
                <a:ea typeface="Verdana"/>
              </a:rPr>
              <a:t>  </a:t>
            </a:r>
          </a:p>
          <a:p>
            <a:pPr marL="0" indent="0">
              <a:buNone/>
            </a:pPr>
            <a:endParaRPr lang="en-US">
              <a:ea typeface="Verdana" panose="020B0604030504040204" pitchFamily="34" charset="0"/>
            </a:endParaRPr>
          </a:p>
          <a:p>
            <a:pPr marL="363220" indent="-363220"/>
            <a:endParaRPr lang="en-US"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34ADB-FC8C-6A4A-13D7-F852111D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2795" y="2428322"/>
            <a:ext cx="3295338" cy="2939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sz="2000">
                <a:latin typeface="Verdana"/>
                <a:ea typeface="Verdana"/>
              </a:rPr>
              <a:t>SPR </a:t>
            </a:r>
            <a:r>
              <a:rPr lang="en-US" sz="2000" err="1">
                <a:latin typeface="Verdana"/>
                <a:ea typeface="Verdana"/>
              </a:rPr>
              <a:t>infopiste</a:t>
            </a:r>
          </a:p>
          <a:p>
            <a:pPr marL="715645" lvl="1"/>
            <a:r>
              <a:rPr lang="en-US" sz="1600" err="1">
                <a:latin typeface="Verdana"/>
                <a:ea typeface="Verdana"/>
              </a:rPr>
              <a:t>Avuntarjousten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vastaanotto</a:t>
            </a:r>
            <a:endParaRPr lang="en-US" sz="1600">
              <a:latin typeface="Verdana"/>
              <a:ea typeface="Verdana"/>
            </a:endParaRPr>
          </a:p>
          <a:p>
            <a:pPr marL="715645" lvl="1"/>
            <a:r>
              <a:rPr lang="en-US" sz="1600">
                <a:latin typeface="Verdana"/>
                <a:ea typeface="Verdana"/>
              </a:rPr>
              <a:t>30.6. </a:t>
            </a:r>
            <a:r>
              <a:rPr lang="en-US" sz="1600" err="1">
                <a:latin typeface="Verdana"/>
                <a:ea typeface="Verdana"/>
              </a:rPr>
              <a:t>asti</a:t>
            </a:r>
            <a:endParaRPr lang="en-US" sz="1600">
              <a:latin typeface="Verdana"/>
              <a:ea typeface="Verdana"/>
            </a:endParaRPr>
          </a:p>
          <a:p>
            <a:pPr marL="363220" indent="-363220"/>
            <a:endParaRPr lang="en-US"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63D03-4F76-332A-0492-C7D54C04C625}"/>
              </a:ext>
            </a:extLst>
          </p:cNvPr>
          <p:cNvSpPr txBox="1"/>
          <p:nvPr/>
        </p:nvSpPr>
        <p:spPr>
          <a:xfrm>
            <a:off x="976860" y="1189220"/>
            <a:ext cx="1042565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Verdana"/>
                <a:ea typeface="+mn-lt"/>
                <a:cs typeface="+mn-lt"/>
              </a:rPr>
              <a:t>Suomen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b="1" err="1">
                <a:latin typeface="Verdana"/>
                <a:ea typeface="+mn-lt"/>
                <a:cs typeface="+mn-lt"/>
              </a:rPr>
              <a:t>Punainen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b="1" err="1">
                <a:latin typeface="Verdana"/>
                <a:ea typeface="+mn-lt"/>
                <a:cs typeface="+mn-lt"/>
              </a:rPr>
              <a:t>Risti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ylläpitää</a:t>
            </a:r>
            <a:r>
              <a:rPr lang="en-US" sz="2000">
                <a:latin typeface="Verdana"/>
                <a:ea typeface="+mn-lt"/>
                <a:cs typeface="+mn-lt"/>
              </a:rPr>
              <a:t> ja </a:t>
            </a:r>
            <a:r>
              <a:rPr lang="en-US" sz="2000" err="1">
                <a:latin typeface="Verdana"/>
                <a:ea typeface="+mn-lt"/>
                <a:cs typeface="+mn-lt"/>
              </a:rPr>
              <a:t>perustaa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vastaanottoyksiköitä</a:t>
            </a:r>
            <a:r>
              <a:rPr lang="en-US" sz="2000">
                <a:latin typeface="Verdana"/>
                <a:ea typeface="+mn-lt"/>
                <a:cs typeface="+mn-lt"/>
              </a:rPr>
              <a:t>, </a:t>
            </a:r>
            <a:r>
              <a:rPr lang="en-US" sz="2000" err="1">
                <a:latin typeface="Verdana"/>
                <a:ea typeface="+mn-lt"/>
                <a:cs typeface="+mn-lt"/>
              </a:rPr>
              <a:t>järjestää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psykososiaalista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tukea</a:t>
            </a:r>
            <a:r>
              <a:rPr lang="en-US" sz="2000">
                <a:latin typeface="Verdana"/>
                <a:ea typeface="+mn-lt"/>
                <a:cs typeface="+mn-lt"/>
              </a:rPr>
              <a:t> ja </a:t>
            </a:r>
            <a:r>
              <a:rPr lang="en-US" sz="2000" err="1">
                <a:latin typeface="Verdana"/>
                <a:ea typeface="+mn-lt"/>
                <a:cs typeface="+mn-lt"/>
              </a:rPr>
              <a:t>perustarpeisiin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vastaamista</a:t>
            </a:r>
            <a:r>
              <a:rPr lang="en-US" sz="2000">
                <a:latin typeface="Verdana"/>
                <a:ea typeface="+mn-lt"/>
                <a:cs typeface="+mn-lt"/>
              </a:rPr>
              <a:t>, ja on </a:t>
            </a:r>
            <a:r>
              <a:rPr lang="en-US" sz="2000" err="1">
                <a:latin typeface="Verdana"/>
                <a:ea typeface="+mn-lt"/>
                <a:cs typeface="+mn-lt"/>
              </a:rPr>
              <a:t>lisäksi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perustanut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b="1" err="1">
                <a:latin typeface="Verdana"/>
                <a:ea typeface="+mn-lt"/>
                <a:cs typeface="+mn-lt"/>
              </a:rPr>
              <a:t>uusia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b="1" err="1">
                <a:latin typeface="Verdana"/>
                <a:ea typeface="+mn-lt"/>
                <a:cs typeface="+mn-lt"/>
              </a:rPr>
              <a:t>toimintamuotoja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operaatiotilanteessa</a:t>
            </a:r>
            <a:r>
              <a:rPr lang="en-US" sz="2000">
                <a:latin typeface="Verdana"/>
                <a:ea typeface="+mn-lt"/>
                <a:cs typeface="+mn-lt"/>
              </a:rPr>
              <a:t> </a:t>
            </a:r>
            <a:endParaRPr lang="en-US" sz="2000">
              <a:latin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F9192-6AB5-82F1-F289-EB82D5CE6A02}"/>
              </a:ext>
            </a:extLst>
          </p:cNvPr>
          <p:cNvSpPr txBox="1"/>
          <p:nvPr/>
        </p:nvSpPr>
        <p:spPr>
          <a:xfrm>
            <a:off x="8047220" y="2300990"/>
            <a:ext cx="3342806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ourier New"/>
              <a:buChar char="o"/>
            </a:pPr>
            <a:r>
              <a:rPr lang="en-US" sz="2000" b="1" err="1">
                <a:latin typeface="Verdana"/>
                <a:ea typeface="+mn-lt"/>
                <a:cs typeface="+mn-lt"/>
              </a:rPr>
              <a:t>Vastaanotto</a:t>
            </a:r>
            <a:r>
              <a:rPr lang="en-US" sz="2000" b="1">
                <a:latin typeface="Verdana"/>
                <a:ea typeface="+mn-lt"/>
                <a:cs typeface="+mn-lt"/>
              </a:rPr>
              <a:t> </a:t>
            </a:r>
            <a:r>
              <a:rPr lang="en-US" sz="2000" b="1" err="1">
                <a:latin typeface="Verdana"/>
                <a:ea typeface="+mn-lt"/>
                <a:cs typeface="+mn-lt"/>
              </a:rPr>
              <a:t>satamissa</a:t>
            </a:r>
            <a:r>
              <a:rPr lang="en-US" sz="2000" b="1">
                <a:latin typeface="Verdana"/>
                <a:ea typeface="+mn-lt"/>
                <a:cs typeface="+mn-lt"/>
              </a:rPr>
              <a:t> ja </a:t>
            </a:r>
            <a:r>
              <a:rPr lang="en-US" sz="2000" b="1" err="1">
                <a:latin typeface="Verdana"/>
                <a:ea typeface="+mn-lt"/>
                <a:cs typeface="+mn-lt"/>
              </a:rPr>
              <a:t>lentokentällä</a:t>
            </a:r>
            <a:endParaRPr lang="en-US" sz="2000">
              <a:latin typeface="Verdana"/>
              <a:ea typeface="Verdana"/>
            </a:endParaRPr>
          </a:p>
          <a:p>
            <a:pPr marL="342900" indent="-342900">
              <a:buFont typeface="Courier New"/>
              <a:buChar char="o"/>
            </a:pPr>
            <a:r>
              <a:rPr lang="en-US" sz="2000" err="1">
                <a:latin typeface="Verdana"/>
                <a:ea typeface="+mn-lt"/>
                <a:cs typeface="+mn-lt"/>
              </a:rPr>
              <a:t>Ukrainasta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pakenevien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vastaanotto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Länsisatamassa</a:t>
            </a:r>
            <a:r>
              <a:rPr lang="en-US" sz="2000">
                <a:latin typeface="Verdana"/>
                <a:ea typeface="+mn-lt"/>
                <a:cs typeface="+mn-lt"/>
              </a:rPr>
              <a:t> ja </a:t>
            </a:r>
            <a:r>
              <a:rPr lang="en-US" sz="2000" err="1">
                <a:latin typeface="Verdana"/>
                <a:ea typeface="+mn-lt"/>
                <a:cs typeface="+mn-lt"/>
              </a:rPr>
              <a:t>lentokentällä</a:t>
            </a:r>
            <a:r>
              <a:rPr lang="en-US" sz="2000">
                <a:latin typeface="Verdana"/>
                <a:ea typeface="+mn-lt"/>
                <a:cs typeface="+mn-lt"/>
              </a:rPr>
              <a:t> 30.6. </a:t>
            </a:r>
            <a:r>
              <a:rPr lang="en-US" sz="2000" err="1">
                <a:latin typeface="Verdana"/>
                <a:ea typeface="+mn-lt"/>
                <a:cs typeface="+mn-lt"/>
              </a:rPr>
              <a:t>asti</a:t>
            </a:r>
            <a:r>
              <a:rPr lang="en-US" sz="2000">
                <a:latin typeface="Verdana"/>
                <a:ea typeface="+mn-lt"/>
                <a:cs typeface="+mn-lt"/>
              </a:rPr>
              <a:t>, </a:t>
            </a:r>
            <a:r>
              <a:rPr lang="en-US" sz="2000" err="1">
                <a:latin typeface="Verdana"/>
                <a:ea typeface="+mn-lt"/>
                <a:cs typeface="+mn-lt"/>
              </a:rPr>
              <a:t>tarvittaessa</a:t>
            </a:r>
            <a:r>
              <a:rPr lang="en-US" sz="2000">
                <a:latin typeface="Verdana"/>
                <a:ea typeface="+mn-lt"/>
                <a:cs typeface="+mn-lt"/>
              </a:rPr>
              <a:t> </a:t>
            </a:r>
            <a:r>
              <a:rPr lang="en-US" sz="2000" err="1">
                <a:latin typeface="Verdana"/>
                <a:ea typeface="+mn-lt"/>
                <a:cs typeface="+mn-lt"/>
              </a:rPr>
              <a:t>pidempään</a:t>
            </a:r>
            <a:endParaRPr lang="en-US" sz="2000" err="1">
              <a:latin typeface="Verdana"/>
              <a:ea typeface="Verdana"/>
            </a:endParaRPr>
          </a:p>
          <a:p>
            <a:pPr marL="285750" indent="-285750" algn="l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4E39-1D8C-06EF-9766-49D4C3AF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52" y="823823"/>
            <a:ext cx="10990334" cy="685753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Verdana"/>
                <a:ea typeface="Verdana"/>
              </a:rPr>
              <a:t>Kotoutumista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tukeva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vapaaehtoistoiminta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53B1-C56D-2D50-D779-C5ABBCD5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52" y="1644072"/>
            <a:ext cx="11443296" cy="38213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sz="1600" err="1">
                <a:latin typeface="Verdana"/>
                <a:ea typeface="Verdana"/>
              </a:rPr>
              <a:t>Pohtikaa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yhdessä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b="1" err="1">
                <a:latin typeface="Verdana"/>
                <a:ea typeface="Verdana"/>
              </a:rPr>
              <a:t>miten</a:t>
            </a:r>
            <a:r>
              <a:rPr lang="en-US" sz="1600">
                <a:latin typeface="Verdana"/>
                <a:ea typeface="Verdana"/>
              </a:rPr>
              <a:t> ja </a:t>
            </a:r>
            <a:r>
              <a:rPr lang="en-US" sz="1600" b="1" err="1">
                <a:latin typeface="Verdana"/>
                <a:ea typeface="Verdana"/>
              </a:rPr>
              <a:t>missä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omalla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paikkakunnalla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voisitte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kohdata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Ukrainasta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paenneita</a:t>
            </a:r>
            <a:endParaRPr lang="en-US" sz="1600">
              <a:latin typeface="Verdana"/>
              <a:ea typeface="Verdana"/>
            </a:endParaRPr>
          </a:p>
          <a:p>
            <a:pPr marL="363220" indent="-363220"/>
            <a:r>
              <a:rPr lang="en-US" sz="1600" err="1">
                <a:latin typeface="Verdana"/>
                <a:ea typeface="Verdana"/>
              </a:rPr>
              <a:t>Järjestäkää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toimintaa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vastaamaan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tarpeisiin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valmiita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malleja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hyödyntäen</a:t>
            </a:r>
            <a:r>
              <a:rPr lang="en-US" sz="1600">
                <a:latin typeface="Verdana"/>
                <a:ea typeface="Verdana"/>
              </a:rPr>
              <a:t>: </a:t>
            </a:r>
          </a:p>
          <a:p>
            <a:pPr marL="1069340" lvl="2" indent="-363220">
              <a:buFont typeface="Wingdings" panose="05000000000000000000" pitchFamily="2" charset="2"/>
              <a:buChar char="v"/>
            </a:pPr>
            <a:r>
              <a:rPr lang="en-US" sz="1600" err="1">
                <a:latin typeface="Verdana"/>
                <a:ea typeface="Verdana"/>
              </a:rPr>
              <a:t>Ystävätoiminta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läksyhelpit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kielikerhot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arjen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apu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jne</a:t>
            </a:r>
            <a:r>
              <a:rPr lang="en-US" sz="1600">
                <a:latin typeface="Verdana"/>
                <a:ea typeface="Verdana"/>
              </a:rPr>
              <a:t> (</a:t>
            </a:r>
            <a:r>
              <a:rPr lang="en-US" sz="1600" err="1">
                <a:latin typeface="Verdana"/>
                <a:ea typeface="Verdana"/>
              </a:rPr>
              <a:t>mallit</a:t>
            </a:r>
            <a:r>
              <a:rPr lang="en-US" sz="1600">
                <a:latin typeface="Verdana"/>
                <a:ea typeface="Verdana"/>
              </a:rPr>
              <a:t> </a:t>
            </a:r>
            <a:r>
              <a:rPr lang="en-US" sz="1600">
                <a:latin typeface="Verdana"/>
                <a:ea typeface="Verdana"/>
                <a:hlinkClick r:id="rId3"/>
              </a:rPr>
              <a:t>Rednetissä)</a:t>
            </a:r>
            <a:endParaRPr lang="en-US" sz="1600">
              <a:latin typeface="Verdana"/>
              <a:ea typeface="Verdana"/>
            </a:endParaRPr>
          </a:p>
          <a:p>
            <a:pPr marL="1069340" lvl="2" indent="-363220">
              <a:buFont typeface="Wingdings" panose="05000000000000000000" pitchFamily="2" charset="2"/>
              <a:buChar char="v"/>
            </a:pPr>
            <a:r>
              <a:rPr lang="en-US" sz="1600" err="1">
                <a:latin typeface="Verdana"/>
                <a:ea typeface="Verdana"/>
              </a:rPr>
              <a:t>Toimintaa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voi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järjestää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osaston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tiloissa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kirjastolla</a:t>
            </a:r>
            <a:r>
              <a:rPr lang="en-US" sz="1600">
                <a:latin typeface="Verdana"/>
                <a:ea typeface="Verdana"/>
              </a:rPr>
              <a:t>, </a:t>
            </a:r>
            <a:r>
              <a:rPr lang="en-US" sz="1600" err="1">
                <a:latin typeface="Verdana"/>
                <a:ea typeface="Verdana"/>
              </a:rPr>
              <a:t>vastaanottokeskuksessa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jne</a:t>
            </a:r>
            <a:r>
              <a:rPr lang="en-US" sz="1600">
                <a:latin typeface="Verdana"/>
                <a:ea typeface="Verdana"/>
              </a:rPr>
              <a:t> </a:t>
            </a:r>
          </a:p>
          <a:p>
            <a:pPr marL="363220" indent="-363220">
              <a:buFont typeface="Courier New" panose="05000000000000000000" pitchFamily="2" charset="2"/>
              <a:buChar char="o"/>
            </a:pPr>
            <a:r>
              <a:rPr lang="en-US" sz="1600">
                <a:latin typeface="Verdana"/>
                <a:ea typeface="Verdana"/>
              </a:rPr>
              <a:t>Kotoutumisen </a:t>
            </a:r>
            <a:r>
              <a:rPr lang="en-US" sz="1600" err="1">
                <a:latin typeface="Verdana"/>
                <a:ea typeface="Verdana"/>
              </a:rPr>
              <a:t>tukena</a:t>
            </a:r>
            <a:r>
              <a:rPr lang="en-US" sz="1600">
                <a:latin typeface="Verdana"/>
                <a:ea typeface="Verdana"/>
              </a:rPr>
              <a:t> -</a:t>
            </a:r>
            <a:r>
              <a:rPr lang="en-US" sz="1600" err="1">
                <a:latin typeface="Verdana"/>
                <a:ea typeface="Verdana"/>
              </a:rPr>
              <a:t>peruskoulutuksia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</a:rPr>
              <a:t>tarjolla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>
                <a:latin typeface="Verdana"/>
                <a:ea typeface="Verdana"/>
                <a:hlinkClick r:id="rId4"/>
              </a:rPr>
              <a:t>Omassa</a:t>
            </a:r>
            <a:r>
              <a:rPr lang="en-US" sz="1600">
                <a:latin typeface="Verdana"/>
                <a:ea typeface="Verdana"/>
              </a:rPr>
              <a:t> ja </a:t>
            </a:r>
            <a:r>
              <a:rPr lang="en-US" sz="1600" err="1">
                <a:latin typeface="Verdana"/>
                <a:ea typeface="Verdana"/>
              </a:rPr>
              <a:t>myös</a:t>
            </a:r>
            <a:r>
              <a:rPr lang="en-US" sz="1600">
                <a:latin typeface="Verdana"/>
                <a:ea typeface="Verdana"/>
              </a:rPr>
              <a:t> </a:t>
            </a:r>
            <a:r>
              <a:rPr lang="en-US" sz="1600" err="1">
                <a:latin typeface="Verdana"/>
                <a:ea typeface="Verdana"/>
                <a:hlinkClick r:id="rId5"/>
              </a:rPr>
              <a:t>itseopiskeltavana</a:t>
            </a:r>
            <a:r>
              <a:rPr lang="en-US" sz="1600">
                <a:latin typeface="Verdana"/>
                <a:ea typeface="Verdana"/>
                <a:hlinkClick r:id="rId5"/>
              </a:rPr>
              <a:t> verkkokurssina</a:t>
            </a:r>
            <a:endParaRPr lang="en-US" sz="1600">
              <a:ea typeface="Verdana" panose="020B060403050404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68351C-B5E2-40A8-984D-F49C78F0D964}"/>
              </a:ext>
            </a:extLst>
          </p:cNvPr>
          <p:cNvSpPr/>
          <p:nvPr/>
        </p:nvSpPr>
        <p:spPr>
          <a:xfrm>
            <a:off x="118753" y="3429000"/>
            <a:ext cx="3016125" cy="2605177"/>
          </a:xfrm>
          <a:prstGeom prst="ellipse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algn="ctr"/>
            <a:r>
              <a:rPr lang="fi-FI"/>
              <a:t>Muistakaa yhteistyö muiden paikkakuntanne järjestöjen ja toimijoiden kanssa</a:t>
            </a:r>
            <a:endParaRPr lang="en-US" sz="20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D716712-1DCE-4BBB-BC02-AAEF1F059138}"/>
              </a:ext>
            </a:extLst>
          </p:cNvPr>
          <p:cNvSpPr/>
          <p:nvPr/>
        </p:nvSpPr>
        <p:spPr>
          <a:xfrm>
            <a:off x="3372592" y="4310743"/>
            <a:ext cx="2565070" cy="1289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Kotoutumistarjotin-työpaja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8A324-54DE-4042-9496-7393999D4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298" y="3288423"/>
            <a:ext cx="4287457" cy="30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13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kokous_pohja_FIN" id="{B2A1037B-8BD0-224F-A2BD-F4845ED297CA}" vid="{41E1D21A-4F5A-FD44-BC15-8450403A1D2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0BF6CC3D20F3439C3E6AA9A7372A96" ma:contentTypeVersion="15" ma:contentTypeDescription="Skapa ett nytt dokument." ma:contentTypeScope="" ma:versionID="27f7234c77bcc8239077a826c330345a">
  <xsd:schema xmlns:xsd="http://www.w3.org/2001/XMLSchema" xmlns:xs="http://www.w3.org/2001/XMLSchema" xmlns:p="http://schemas.microsoft.com/office/2006/metadata/properties" xmlns:ns2="394dcc47-97ab-4671-aea0-ac8d35e65532" xmlns:ns3="cc57cf72-7c52-4326-86de-36f878163a01" targetNamespace="http://schemas.microsoft.com/office/2006/metadata/properties" ma:root="true" ma:fieldsID="974e69b079ee2563e08b879bfd77ec96" ns2:_="" ns3:_="">
    <xsd:import namespace="394dcc47-97ab-4671-aea0-ac8d35e65532"/>
    <xsd:import namespace="cc57cf72-7c52-4326-86de-36f878163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dcc47-97ab-4671-aea0-ac8d35e65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7cf72-7c52-4326-86de-36f878163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005932c-136e-469a-9a1d-58cb94f4263d}" ma:internalName="TaxCatchAll" ma:showField="CatchAllData" ma:web="cc57cf72-7c52-4326-86de-36f878163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57cf72-7c52-4326-86de-36f878163a01">
      <UserInfo>
        <DisplayName>Ekström Mia</DisplayName>
        <AccountId>38</AccountId>
        <AccountType/>
      </UserInfo>
      <UserInfo>
        <DisplayName>Saarto Sanna</DisplayName>
        <AccountId>77</AccountId>
        <AccountType/>
      </UserInfo>
    </SharedWithUsers>
    <TaxCatchAll xmlns="cc57cf72-7c52-4326-86de-36f878163a01" xsi:nil="true"/>
    <lcf76f155ced4ddcb4097134ff3c332f xmlns="394dcc47-97ab-4671-aea0-ac8d35e655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36C211-6F2E-4745-A8A2-CC4D9AF9726A}">
  <ds:schemaRefs>
    <ds:schemaRef ds:uri="394dcc47-97ab-4671-aea0-ac8d35e65532"/>
    <ds:schemaRef ds:uri="cc57cf72-7c52-4326-86de-36f878163a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A02759-5214-4CF8-B649-5E54A09B87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23B70-585E-4CF6-B3A6-AFE0C692CE72}">
  <ds:schemaRefs>
    <ds:schemaRef ds:uri="394dcc47-97ab-4671-aea0-ac8d35e65532"/>
    <ds:schemaRef ds:uri="cc57cf72-7c52-4326-86de-36f878163a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28</Slides>
  <Notes>9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Ukrainan kriisi ja Punainen Risti  Vapaaehtoisinfo 6.6. kello 18-19.30</vt:lpstr>
      <vt:lpstr>Katsaus kansainväliseen operaation </vt:lpstr>
      <vt:lpstr>PowerPoint Presentation</vt:lpstr>
      <vt:lpstr>PowerPoint Presentation</vt:lpstr>
      <vt:lpstr>PowerPoint Presentation</vt:lpstr>
      <vt:lpstr>Maahanmuuttotyön ja kotoutumisen tuen näkökulma</vt:lpstr>
      <vt:lpstr>Vastaanoton tilannekuva</vt:lpstr>
      <vt:lpstr>Vastaanotto jatkuu...</vt:lpstr>
      <vt:lpstr>Kotoutumista tukeva vapaaehtoistoiminta</vt:lpstr>
      <vt:lpstr>Materiaalia toiminnan tueksi</vt:lpstr>
      <vt:lpstr>PowerPoint Presentation</vt:lpstr>
      <vt:lpstr>Yhdenvertaisuuden tärkeys!</vt:lpstr>
      <vt:lpstr>SPR AVUSTUSPISTE SEINÄJOKI</vt:lpstr>
      <vt:lpstr>SPR Ilmajoen ja Seinäjoen osasto avasivat maaliskuulla avustuspisteen Seinäjoen kaupungilta ilmaiseksi saatuun tilaan. Tarkoituksena oli auttaa Ukrainan kriisin uhreja joita saapui ensin paljon kotimajoitukseen ja sitten vastaanottokeskukseen Etelä-Pohjanmaan alueella. Toiminta on jatkunut tähän päivään asti ja jatkuu aina heinäkuun loppuun asti. </vt:lpstr>
      <vt:lpstr>Toiminnan aloitus</vt:lpstr>
      <vt:lpstr>Toiminnan aloitus</vt:lpstr>
      <vt:lpstr>Toiminta alkaa muotoutua uomaansa</vt:lpstr>
      <vt:lpstr>Toiminnan haasteista </vt:lpstr>
      <vt:lpstr>Toiminta nyt ja tulevaisuudessa </vt:lpstr>
      <vt:lpstr>PowerPoint Presentation</vt:lpstr>
      <vt:lpstr>PowerPoint Presentation</vt:lpstr>
      <vt:lpstr>PowerPoint Presentation</vt:lpstr>
      <vt:lpstr>PowerPoint Presentation</vt:lpstr>
      <vt:lpstr>Hätäapukeräys Ukrainan konfliktista kärsivien auttamiseksi </vt:lpstr>
      <vt:lpstr>Keräys tuottanut jo yli 30 miljoonaa €</vt:lpstr>
      <vt:lpstr>Keräystä saa jatkaa edelleen </vt:lpstr>
      <vt:lpstr>Katse kohti Nälkäpäivää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Keränen Marja</dc:creator>
  <cp:revision>1</cp:revision>
  <dcterms:created xsi:type="dcterms:W3CDTF">2020-09-01T09:28:24Z</dcterms:created>
  <dcterms:modified xsi:type="dcterms:W3CDTF">2022-06-06T14:56:41Z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0x010100D00BF6CC3D20F3439C3E6AA9A7372A96</vt:lpwstr>
  </property>
  <property fmtid="{D5CDD505-2E9C-101B-9397-08002B2CF9AE}" pid="3" name="MediaServiceImageTags">
    <vt:lpwstr/>
  </property>
</Properties>
</file>