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62" r:id="rId2"/>
    <p:sldId id="364" r:id="rId3"/>
    <p:sldId id="366" r:id="rId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699"/>
    <p:restoredTop sz="96327"/>
  </p:normalViewPr>
  <p:slideViewPr>
    <p:cSldViewPr snapToGrid="0" snapToObjects="1">
      <p:cViewPr>
        <p:scale>
          <a:sx n="77" d="100"/>
          <a:sy n="77" d="100"/>
        </p:scale>
        <p:origin x="552" y="3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12.10.2023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1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sv-SE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F1667-A7BF-1255-487A-EBE0C9754B4E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5148069-B47C-9EFF-207D-F97A9D21C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7936" y="194470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A0C1A750-5C6E-47F8-E6B1-076985DE8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9B6B1E3-6B53-CC1B-5A7D-9391F2314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9C9956-9432-CF1A-8479-6AE7AAFB20F3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2A0F774-F659-A8E2-F8EB-290BD9F7C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936" y="194470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3201359D-561D-CFA2-7CD4-38F9A80B3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D09F9D-D352-3225-2C32-E21524E2F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8F0EFAB-9148-6820-5EC4-ACE8102AD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507E3F-A0E3-E04E-DC04-1B2A62197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AB4368A8-950B-612D-D356-EC69B5E37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20ADFB5-63EF-A83D-D8A6-6E1E091A6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6587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1BDA36-04F0-100C-7C17-50945CE5D2CF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641CBB6-308D-4F7D-D62A-55ECEE136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7936" y="194470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9E9CAFA-A92B-BD0B-B437-ADE27861C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7643D4E-8E7A-1E2E-8A3D-6941A4D3D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B6D60080-4373-6B6E-64EC-DB6FE9E03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3B971010-1433-059D-958F-199538E20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4047262-A6F6-B31B-943D-0B5F72686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C6024602-01AD-33EB-FDD5-FE9ECAAA2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461" y="6046008"/>
            <a:ext cx="1478515" cy="6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sv-SE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95251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956" y="830011"/>
            <a:ext cx="3140401" cy="1831787"/>
          </a:xfrm>
        </p:spPr>
        <p:txBody>
          <a:bodyPr/>
          <a:lstStyle/>
          <a:p>
            <a:r>
              <a:rPr lang="sv-SE" sz="2900" dirty="0">
                <a:solidFill>
                  <a:srgbClr val="004B79"/>
                </a:solidFill>
              </a:rPr>
              <a:t>Sju principer </a:t>
            </a:r>
            <a:br>
              <a:rPr lang="sv-SE" sz="2900" dirty="0">
                <a:solidFill>
                  <a:srgbClr val="004B79"/>
                </a:solidFill>
              </a:rPr>
            </a:br>
            <a:r>
              <a:rPr lang="sv-SE" sz="2900" dirty="0">
                <a:solidFill>
                  <a:srgbClr val="004B79"/>
                </a:solidFill>
              </a:rPr>
              <a:t>för tryggare rum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085102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dirty="0">
                <a:solidFill>
                  <a:srgbClr val="241F20"/>
                </a:solidFill>
              </a:rPr>
              <a:t>Bemöt nya människor </a:t>
            </a:r>
            <a:br>
              <a:rPr lang="sv-SE" sz="1200" dirty="0">
                <a:solidFill>
                  <a:srgbClr val="241F20"/>
                </a:solidFill>
              </a:rPr>
            </a:br>
            <a:r>
              <a:rPr lang="sv-SE" sz="1200" dirty="0">
                <a:solidFill>
                  <a:srgbClr val="241F20"/>
                </a:solidFill>
              </a:rPr>
              <a:t>och frågor utan fördomar. Ta varje möte som en möjlighet att lära dig något nytt och utvecklas.</a:t>
            </a:r>
            <a:endParaRPr lang="sv-SE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085102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Var öppen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7048936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dirty="0">
                <a:solidFill>
                  <a:srgbClr val="241F20"/>
                </a:solidFill>
              </a:rPr>
              <a:t>Observera dina ordval och respektera den andras åsikt. Låt bli att skymfa, förlöjliga eller fördöma någon med ditt tal eller beteende.</a:t>
            </a:r>
            <a:endParaRPr lang="sv-SE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7048936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Visa respekt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830114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även ansvar över en annans upplevelse. Lyssna, beröm och uppmuntra.</a:t>
            </a:r>
            <a:endParaRPr lang="sv-SE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830114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Skapa en positiv atmosfär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097932" y="3061937"/>
            <a:ext cx="2362516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dirty="0">
                <a:solidFill>
                  <a:srgbClr val="241F20"/>
                </a:solidFill>
              </a:rPr>
              <a:t>Gör inga antaganden på basis av yttre egenskaper, hudfärg, etnisk bakgrund, religion, </a:t>
            </a:r>
            <a:br>
              <a:rPr lang="sv-SE" sz="1200" dirty="0">
                <a:solidFill>
                  <a:srgbClr val="241F20"/>
                </a:solidFill>
              </a:rPr>
            </a:br>
            <a:r>
              <a:rPr lang="sv-SE" sz="1200" dirty="0">
                <a:solidFill>
                  <a:srgbClr val="241F20"/>
                </a:solidFill>
              </a:rPr>
              <a:t>kön, ålder eller tal. Gör inga antaganden om kön, bakgrund eller funktionsförmåga.</a:t>
            </a:r>
            <a:endParaRPr lang="sv-SE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097929" y="2661798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Undvik antaganden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7048936" y="3054698"/>
            <a:ext cx="22201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dirty="0">
                <a:solidFill>
                  <a:srgbClr val="241F20"/>
                </a:solidFill>
              </a:rPr>
              <a:t>Respektera en annans personliga utrymme, integritet och självbestämmanderätt. Se till att alla blir hörda och </a:t>
            </a:r>
            <a:br>
              <a:rPr lang="sv-SE" sz="1200" dirty="0">
                <a:solidFill>
                  <a:srgbClr val="241F20"/>
                </a:solidFill>
              </a:rPr>
            </a:br>
            <a:r>
              <a:rPr lang="sv-SE" sz="1200" dirty="0">
                <a:solidFill>
                  <a:srgbClr val="241F20"/>
                </a:solidFill>
              </a:rPr>
              <a:t>ge alla möjlighet att delta.</a:t>
            </a:r>
            <a:endParaRPr lang="sv-SE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7048936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Ge plats</a:t>
            </a:r>
            <a:endParaRPr lang="sv-SE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830114" y="3054698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Bli inte enbart en åskådare om du bevittnar trakasserier eller annan osaklig behandling.</a:t>
            </a:r>
            <a:endParaRPr lang="sv-SE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830114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Ingrip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7048936" y="5171739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 det trevligt! Fråga om du undrar över något och </a:t>
            </a:r>
            <a:br>
              <a:rPr lang="sv-SE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r>
              <a:rPr lang="sv-SE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reda på saken.</a:t>
            </a:r>
            <a:endParaRPr lang="sv-SE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7048936" y="47716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Njut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558983" y="50664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6531816" y="48893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9321537" y="47536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3569992" y="2522311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080F9-A5ED-AF73-E088-94B4FA3548C1}"/>
              </a:ext>
            </a:extLst>
          </p:cNvPr>
          <p:cNvSpPr txBox="1"/>
          <p:nvPr/>
        </p:nvSpPr>
        <p:spPr>
          <a:xfrm>
            <a:off x="6531816" y="251507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CB8E1-09D6-EED9-C079-080FA9A9777A}"/>
              </a:ext>
            </a:extLst>
          </p:cNvPr>
          <p:cNvSpPr txBox="1"/>
          <p:nvPr/>
        </p:nvSpPr>
        <p:spPr>
          <a:xfrm>
            <a:off x="9321537" y="248284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1DB9-50BB-664D-24D8-B34F1B31E428}"/>
              </a:ext>
            </a:extLst>
          </p:cNvPr>
          <p:cNvSpPr txBox="1"/>
          <p:nvPr/>
        </p:nvSpPr>
        <p:spPr>
          <a:xfrm>
            <a:off x="6531816" y="4632113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478611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279542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0A583F-BAF6-1BF6-56DA-FAF1A9E4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2" y="3511705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76" y="997022"/>
            <a:ext cx="3377404" cy="1831787"/>
          </a:xfrm>
        </p:spPr>
        <p:txBody>
          <a:bodyPr/>
          <a:lstStyle/>
          <a:p>
            <a:r>
              <a:rPr lang="sv-SE" dirty="0">
                <a:solidFill>
                  <a:srgbClr val="004B79"/>
                </a:solidFill>
              </a:rPr>
              <a:t>Sju principer </a:t>
            </a:r>
            <a:br>
              <a:rPr lang="sv-SE" dirty="0">
                <a:solidFill>
                  <a:srgbClr val="004B79"/>
                </a:solidFill>
              </a:rPr>
            </a:br>
            <a:r>
              <a:rPr lang="sv-SE" dirty="0">
                <a:solidFill>
                  <a:srgbClr val="004B79"/>
                </a:solidFill>
              </a:rPr>
              <a:t>för tryggare rum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514884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dirty="0">
                <a:solidFill>
                  <a:srgbClr val="241F20"/>
                </a:solidFill>
              </a:rPr>
              <a:t>Bemöt nya människor </a:t>
            </a:r>
            <a:br>
              <a:rPr lang="sv-SE" sz="1700" dirty="0">
                <a:solidFill>
                  <a:srgbClr val="241F20"/>
                </a:solidFill>
              </a:rPr>
            </a:br>
            <a:r>
              <a:rPr lang="sv-SE" sz="1700" dirty="0">
                <a:solidFill>
                  <a:srgbClr val="241F20"/>
                </a:solidFill>
              </a:rPr>
              <a:t>och frågor utan fördomar. </a:t>
            </a:r>
            <a:br>
              <a:rPr lang="sv-SE" sz="1700" dirty="0">
                <a:solidFill>
                  <a:srgbClr val="241F20"/>
                </a:solidFill>
              </a:rPr>
            </a:br>
            <a:r>
              <a:rPr lang="sv-SE" sz="1700" dirty="0">
                <a:solidFill>
                  <a:srgbClr val="241F20"/>
                </a:solidFill>
              </a:rPr>
              <a:t>Ta varje möte som en möjlighet att lära dig något nytt och utvecklas.</a:t>
            </a:r>
          </a:p>
          <a:p>
            <a:pPr fontAlgn="base"/>
            <a:endParaRPr lang="sv-SE" sz="1700" dirty="0" err="1">
              <a:solidFill>
                <a:srgbClr val="241F2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514883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Var öppen</a:t>
            </a: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488194" y="1386675"/>
            <a:ext cx="3064817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dirty="0">
                <a:solidFill>
                  <a:srgbClr val="241F20"/>
                </a:solidFill>
              </a:rPr>
              <a:t>Observera dina ordval och respektera den andras åsikt. Låt bli att skymfa, förlöjliga eller fördöma någon med </a:t>
            </a:r>
          </a:p>
          <a:p>
            <a:pPr fontAlgn="base"/>
            <a:r>
              <a:rPr lang="sv-SE" sz="1700" dirty="0">
                <a:solidFill>
                  <a:srgbClr val="241F20"/>
                </a:solidFill>
              </a:rPr>
              <a:t>ditt tal eller beteende.</a:t>
            </a:r>
          </a:p>
          <a:p>
            <a:pPr fontAlgn="base"/>
            <a:endParaRPr lang="sv-SE" sz="1700" dirty="0" err="1">
              <a:solidFill>
                <a:srgbClr val="241F2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48819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Visa respekt</a:t>
            </a:r>
          </a:p>
          <a:p>
            <a:endParaRPr lang="sv-SE" sz="28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514884" y="457925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även ansvar över en annans upplevelse. Lyssna, beröm och uppmuntra.</a:t>
            </a:r>
          </a:p>
          <a:p>
            <a:pPr fontAlgn="base"/>
            <a:endParaRPr lang="sv-SE" sz="1700" b="0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514883" y="3471875"/>
            <a:ext cx="3197101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Skapa en positiv atmosfär</a:t>
            </a:r>
          </a:p>
          <a:p>
            <a:endParaRPr lang="sv-SE" sz="28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488195" y="4065502"/>
            <a:ext cx="3316865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dirty="0">
                <a:solidFill>
                  <a:srgbClr val="241F20"/>
                </a:solidFill>
              </a:rPr>
              <a:t>Gör inga antaganden på basis av yttre egenskaper, hudfärg, etnisk bakgrund, religion, </a:t>
            </a:r>
            <a:br>
              <a:rPr lang="sv-SE" sz="1700" dirty="0">
                <a:solidFill>
                  <a:srgbClr val="241F20"/>
                </a:solidFill>
              </a:rPr>
            </a:br>
            <a:r>
              <a:rPr lang="sv-SE" sz="1700" dirty="0">
                <a:solidFill>
                  <a:srgbClr val="241F20"/>
                </a:solidFill>
              </a:rPr>
              <a:t>kön, ålder eller tal. Gör inga antaganden om kön, bakgrund eller funktionsförmåga.</a:t>
            </a:r>
          </a:p>
          <a:p>
            <a:pPr fontAlgn="base"/>
            <a:endParaRPr lang="sv-SE" sz="1700" dirty="0" err="1">
              <a:solidFill>
                <a:srgbClr val="241F20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488193" y="3471875"/>
            <a:ext cx="4086820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Undvik antaganden</a:t>
            </a:r>
          </a:p>
          <a:p>
            <a:endParaRPr lang="sv-SE" sz="28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881880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7857765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3881880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7857765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711990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966467-C373-0CC8-3CAF-69B14CC46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76" y="997022"/>
            <a:ext cx="3377404" cy="1831787"/>
          </a:xfrm>
        </p:spPr>
        <p:txBody>
          <a:bodyPr/>
          <a:lstStyle/>
          <a:p>
            <a:r>
              <a:rPr lang="sv-SE" dirty="0">
                <a:solidFill>
                  <a:srgbClr val="004B79"/>
                </a:solidFill>
              </a:rPr>
              <a:t>Sju principer </a:t>
            </a:r>
            <a:br>
              <a:rPr lang="sv-SE" dirty="0">
                <a:solidFill>
                  <a:srgbClr val="004B79"/>
                </a:solidFill>
              </a:rPr>
            </a:br>
            <a:r>
              <a:rPr lang="sv-SE" dirty="0">
                <a:solidFill>
                  <a:srgbClr val="004B79"/>
                </a:solidFill>
              </a:rPr>
              <a:t>för tryggare rum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753F0EB-31AB-3FEF-95BB-00D657C2027C}"/>
              </a:ext>
            </a:extLst>
          </p:cNvPr>
          <p:cNvSpPr txBox="1">
            <a:spLocks/>
          </p:cNvSpPr>
          <p:nvPr/>
        </p:nvSpPr>
        <p:spPr>
          <a:xfrm>
            <a:off x="4514883" y="1386675"/>
            <a:ext cx="3051331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700" dirty="0">
                <a:solidFill>
                  <a:srgbClr val="241F20"/>
                </a:solidFill>
              </a:rPr>
              <a:t>Respektera en annans personliga utrymme, integritet och självbestämmanderätt. Se till att alla blir hörda och </a:t>
            </a:r>
            <a:br>
              <a:rPr lang="sv-SE" sz="1700" dirty="0">
                <a:solidFill>
                  <a:srgbClr val="241F20"/>
                </a:solidFill>
              </a:rPr>
            </a:br>
            <a:r>
              <a:rPr lang="sv-SE" sz="1700" dirty="0">
                <a:solidFill>
                  <a:srgbClr val="241F20"/>
                </a:solidFill>
              </a:rPr>
              <a:t>ge alla möjlighet att delta.</a:t>
            </a: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91235D-E41E-75AA-373E-941AD1EDECDC}"/>
              </a:ext>
            </a:extLst>
          </p:cNvPr>
          <p:cNvSpPr txBox="1">
            <a:spLocks/>
          </p:cNvSpPr>
          <p:nvPr/>
        </p:nvSpPr>
        <p:spPr>
          <a:xfrm>
            <a:off x="4514883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Ge plats</a:t>
            </a: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5F2E7-A0BF-840A-10B1-35D5B01725D9}"/>
              </a:ext>
            </a:extLst>
          </p:cNvPr>
          <p:cNvSpPr txBox="1">
            <a:spLocks/>
          </p:cNvSpPr>
          <p:nvPr/>
        </p:nvSpPr>
        <p:spPr>
          <a:xfrm>
            <a:off x="8488194" y="1386675"/>
            <a:ext cx="3064817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800" dirty="0">
                <a:solidFill>
                  <a:srgbClr val="241F20"/>
                </a:solidFill>
              </a:rPr>
              <a:t>Bli inte enbart en åskådare om du bevittnar trakasserier eller annan osaklig behandling.</a:t>
            </a: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  <a:p>
            <a:pPr fontAlgn="base"/>
            <a:endParaRPr lang="sv-SE" sz="1700" dirty="0">
              <a:solidFill>
                <a:srgbClr val="241F20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1FB97F-E2D9-9012-1F1D-F40BBB0D427C}"/>
              </a:ext>
            </a:extLst>
          </p:cNvPr>
          <p:cNvSpPr txBox="1">
            <a:spLocks/>
          </p:cNvSpPr>
          <p:nvPr/>
        </p:nvSpPr>
        <p:spPr>
          <a:xfrm>
            <a:off x="8488194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Ingrip</a:t>
            </a: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20B4735-D7C1-CE13-9D64-F8448B5A35F0}"/>
              </a:ext>
            </a:extLst>
          </p:cNvPr>
          <p:cNvSpPr txBox="1">
            <a:spLocks/>
          </p:cNvSpPr>
          <p:nvPr/>
        </p:nvSpPr>
        <p:spPr>
          <a:xfrm>
            <a:off x="4514884" y="4108321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SE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 det trevligt! Fråga om </a:t>
            </a:r>
            <a:br>
              <a:rPr lang="sv-SE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r>
              <a:rPr lang="sv-SE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du undrar över något och </a:t>
            </a:r>
            <a:br>
              <a:rPr lang="sv-SE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r>
              <a:rPr lang="sv-SE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ta reda på saken.</a:t>
            </a:r>
          </a:p>
          <a:p>
            <a:pPr fontAlgn="base"/>
            <a:endParaRPr lang="sv-SE" sz="1800" b="0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sv-SE" sz="1800" b="0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sv-SE" sz="1800" b="0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2E5418-7FC9-BED0-14CB-AF52D4AAC0AB}"/>
              </a:ext>
            </a:extLst>
          </p:cNvPr>
          <p:cNvSpPr txBox="1">
            <a:spLocks/>
          </p:cNvSpPr>
          <p:nvPr/>
        </p:nvSpPr>
        <p:spPr>
          <a:xfrm>
            <a:off x="4514883" y="3471875"/>
            <a:ext cx="3197101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Njut</a:t>
            </a: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sv-SE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809D53-DF1F-A0AB-35F5-2B9B480E6C02}"/>
              </a:ext>
            </a:extLst>
          </p:cNvPr>
          <p:cNvSpPr txBox="1"/>
          <p:nvPr/>
        </p:nvSpPr>
        <p:spPr>
          <a:xfrm>
            <a:off x="3881880" y="655145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C1E560-9BA7-89DE-F5C0-FE7037BCF6EE}"/>
              </a:ext>
            </a:extLst>
          </p:cNvPr>
          <p:cNvSpPr txBox="1"/>
          <p:nvPr/>
        </p:nvSpPr>
        <p:spPr>
          <a:xfrm>
            <a:off x="7857765" y="655145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D7C602-085A-1FB7-C8D4-BC4340D63EA8}"/>
              </a:ext>
            </a:extLst>
          </p:cNvPr>
          <p:cNvSpPr txBox="1"/>
          <p:nvPr/>
        </p:nvSpPr>
        <p:spPr>
          <a:xfrm>
            <a:off x="3881880" y="3324793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D25369-C965-1FAE-5104-7865561094F3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64E723-8975-CA10-2EFA-F346266D38DB}"/>
              </a:ext>
            </a:extLst>
          </p:cNvPr>
          <p:cNvCxnSpPr>
            <a:cxnSpLocks/>
          </p:cNvCxnSpPr>
          <p:nvPr/>
        </p:nvCxnSpPr>
        <p:spPr>
          <a:xfrm>
            <a:off x="7711990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_Powerpoint_pohja_SV_päivitetty_9_2023_template" id="{0539557B-4D69-6E4B-9542-4AC58A827997}" vid="{C9F3D314-5942-9F46-A5F3-DC984E2A81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150</TotalTime>
  <Words>360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SPR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Salminen Tuuli</cp:lastModifiedBy>
  <cp:revision>4</cp:revision>
  <dcterms:created xsi:type="dcterms:W3CDTF">2023-10-12T09:36:35Z</dcterms:created>
  <dcterms:modified xsi:type="dcterms:W3CDTF">2023-10-12T12:07:07Z</dcterms:modified>
</cp:coreProperties>
</file>