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317" r:id="rId5"/>
    <p:sldId id="318" r:id="rId6"/>
    <p:sldId id="319" r:id="rId7"/>
    <p:sldId id="320" r:id="rId8"/>
    <p:sldId id="321" r:id="rId9"/>
    <p:sldId id="323" r:id="rId10"/>
    <p:sldId id="324" r:id="rId11"/>
  </p:sldIdLst>
  <p:sldSz cx="12192000" cy="6858000"/>
  <p:notesSz cx="6858000" cy="2295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17" autoAdjust="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-8842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ivanen Sanni" userId="27940701-8d33-4568-ba4f-a7a11792f02f" providerId="ADAL" clId="{FF99F4C9-FADE-44A8-A11B-524392377FBD}"/>
    <pc:docChg chg="undo addSld delSld modSld">
      <pc:chgData name="Toivanen Sanni" userId="27940701-8d33-4568-ba4f-a7a11792f02f" providerId="ADAL" clId="{FF99F4C9-FADE-44A8-A11B-524392377FBD}" dt="2020-08-13T09:44:44.690" v="34" actId="2696"/>
      <pc:docMkLst>
        <pc:docMk/>
      </pc:docMkLst>
      <pc:sldChg chg="del">
        <pc:chgData name="Toivanen Sanni" userId="27940701-8d33-4568-ba4f-a7a11792f02f" providerId="ADAL" clId="{FF99F4C9-FADE-44A8-A11B-524392377FBD}" dt="2020-08-13T09:43:59.053" v="1" actId="2696"/>
        <pc:sldMkLst>
          <pc:docMk/>
          <pc:sldMk cId="769905342" sldId="278"/>
        </pc:sldMkLst>
      </pc:sldChg>
      <pc:sldChg chg="del">
        <pc:chgData name="Toivanen Sanni" userId="27940701-8d33-4568-ba4f-a7a11792f02f" providerId="ADAL" clId="{FF99F4C9-FADE-44A8-A11B-524392377FBD}" dt="2020-08-13T09:44:44.690" v="34" actId="2696"/>
        <pc:sldMkLst>
          <pc:docMk/>
          <pc:sldMk cId="1411086895" sldId="280"/>
        </pc:sldMkLst>
      </pc:sldChg>
      <pc:sldChg chg="del">
        <pc:chgData name="Toivanen Sanni" userId="27940701-8d33-4568-ba4f-a7a11792f02f" providerId="ADAL" clId="{FF99F4C9-FADE-44A8-A11B-524392377FBD}" dt="2020-08-13T09:44:44.170" v="33" actId="2696"/>
        <pc:sldMkLst>
          <pc:docMk/>
          <pc:sldMk cId="1646587451" sldId="283"/>
        </pc:sldMkLst>
      </pc:sldChg>
      <pc:sldChg chg="del">
        <pc:chgData name="Toivanen Sanni" userId="27940701-8d33-4568-ba4f-a7a11792f02f" providerId="ADAL" clId="{FF99F4C9-FADE-44A8-A11B-524392377FBD}" dt="2020-08-13T09:44:39.379" v="22" actId="2696"/>
        <pc:sldMkLst>
          <pc:docMk/>
          <pc:sldMk cId="3203887306" sldId="292"/>
        </pc:sldMkLst>
      </pc:sldChg>
      <pc:sldChg chg="del">
        <pc:chgData name="Toivanen Sanni" userId="27940701-8d33-4568-ba4f-a7a11792f02f" providerId="ADAL" clId="{FF99F4C9-FADE-44A8-A11B-524392377FBD}" dt="2020-08-13T09:44:37.098" v="21" actId="2696"/>
        <pc:sldMkLst>
          <pc:docMk/>
          <pc:sldMk cId="3580457379" sldId="293"/>
        </pc:sldMkLst>
      </pc:sldChg>
      <pc:sldChg chg="del">
        <pc:chgData name="Toivanen Sanni" userId="27940701-8d33-4568-ba4f-a7a11792f02f" providerId="ADAL" clId="{FF99F4C9-FADE-44A8-A11B-524392377FBD}" dt="2020-08-13T09:43:58.113" v="0" actId="2696"/>
        <pc:sldMkLst>
          <pc:docMk/>
          <pc:sldMk cId="3817366490" sldId="294"/>
        </pc:sldMkLst>
      </pc:sldChg>
      <pc:sldChg chg="del">
        <pc:chgData name="Toivanen Sanni" userId="27940701-8d33-4568-ba4f-a7a11792f02f" providerId="ADAL" clId="{FF99F4C9-FADE-44A8-A11B-524392377FBD}" dt="2020-08-13T09:44:42.477" v="29" actId="2696"/>
        <pc:sldMkLst>
          <pc:docMk/>
          <pc:sldMk cId="1053092539" sldId="295"/>
        </pc:sldMkLst>
      </pc:sldChg>
      <pc:sldChg chg="del">
        <pc:chgData name="Toivanen Sanni" userId="27940701-8d33-4568-ba4f-a7a11792f02f" providerId="ADAL" clId="{FF99F4C9-FADE-44A8-A11B-524392377FBD}" dt="2020-08-13T09:44:43.762" v="32" actId="2696"/>
        <pc:sldMkLst>
          <pc:docMk/>
          <pc:sldMk cId="3212959037" sldId="296"/>
        </pc:sldMkLst>
      </pc:sldChg>
      <pc:sldChg chg="del">
        <pc:chgData name="Toivanen Sanni" userId="27940701-8d33-4568-ba4f-a7a11792f02f" providerId="ADAL" clId="{FF99F4C9-FADE-44A8-A11B-524392377FBD}" dt="2020-08-13T09:44:39.965" v="23" actId="2696"/>
        <pc:sldMkLst>
          <pc:docMk/>
          <pc:sldMk cId="2665756000" sldId="299"/>
        </pc:sldMkLst>
      </pc:sldChg>
      <pc:sldChg chg="del">
        <pc:chgData name="Toivanen Sanni" userId="27940701-8d33-4568-ba4f-a7a11792f02f" providerId="ADAL" clId="{FF99F4C9-FADE-44A8-A11B-524392377FBD}" dt="2020-08-13T09:44:41.240" v="26" actId="2696"/>
        <pc:sldMkLst>
          <pc:docMk/>
          <pc:sldMk cId="1302420617" sldId="300"/>
        </pc:sldMkLst>
      </pc:sldChg>
      <pc:sldChg chg="del">
        <pc:chgData name="Toivanen Sanni" userId="27940701-8d33-4568-ba4f-a7a11792f02f" providerId="ADAL" clId="{FF99F4C9-FADE-44A8-A11B-524392377FBD}" dt="2020-08-13T09:44:41.650" v="27" actId="2696"/>
        <pc:sldMkLst>
          <pc:docMk/>
          <pc:sldMk cId="3270138064" sldId="301"/>
        </pc:sldMkLst>
      </pc:sldChg>
      <pc:sldChg chg="del">
        <pc:chgData name="Toivanen Sanni" userId="27940701-8d33-4568-ba4f-a7a11792f02f" providerId="ADAL" clId="{FF99F4C9-FADE-44A8-A11B-524392377FBD}" dt="2020-08-13T09:44:42.010" v="28" actId="2696"/>
        <pc:sldMkLst>
          <pc:docMk/>
          <pc:sldMk cId="3671265127" sldId="302"/>
        </pc:sldMkLst>
      </pc:sldChg>
      <pc:sldChg chg="del">
        <pc:chgData name="Toivanen Sanni" userId="27940701-8d33-4568-ba4f-a7a11792f02f" providerId="ADAL" clId="{FF99F4C9-FADE-44A8-A11B-524392377FBD}" dt="2020-08-13T09:44:42.892" v="30" actId="2696"/>
        <pc:sldMkLst>
          <pc:docMk/>
          <pc:sldMk cId="3962617052" sldId="303"/>
        </pc:sldMkLst>
      </pc:sldChg>
      <pc:sldChg chg="del">
        <pc:chgData name="Toivanen Sanni" userId="27940701-8d33-4568-ba4f-a7a11792f02f" providerId="ADAL" clId="{FF99F4C9-FADE-44A8-A11B-524392377FBD}" dt="2020-08-13T09:44:43.298" v="31" actId="2696"/>
        <pc:sldMkLst>
          <pc:docMk/>
          <pc:sldMk cId="2653776234" sldId="304"/>
        </pc:sldMkLst>
      </pc:sldChg>
      <pc:sldChg chg="del">
        <pc:chgData name="Toivanen Sanni" userId="27940701-8d33-4568-ba4f-a7a11792f02f" providerId="ADAL" clId="{FF99F4C9-FADE-44A8-A11B-524392377FBD}" dt="2020-08-13T09:44:40.406" v="24" actId="2696"/>
        <pc:sldMkLst>
          <pc:docMk/>
          <pc:sldMk cId="280270404" sldId="305"/>
        </pc:sldMkLst>
      </pc:sldChg>
      <pc:sldChg chg="del">
        <pc:chgData name="Toivanen Sanni" userId="27940701-8d33-4568-ba4f-a7a11792f02f" providerId="ADAL" clId="{FF99F4C9-FADE-44A8-A11B-524392377FBD}" dt="2020-08-13T09:44:40.838" v="25" actId="2696"/>
        <pc:sldMkLst>
          <pc:docMk/>
          <pc:sldMk cId="243782852" sldId="306"/>
        </pc:sldMkLst>
      </pc:sldChg>
      <pc:sldChg chg="del">
        <pc:chgData name="Toivanen Sanni" userId="27940701-8d33-4568-ba4f-a7a11792f02f" providerId="ADAL" clId="{FF99F4C9-FADE-44A8-A11B-524392377FBD}" dt="2020-08-13T09:44:00.636" v="3" actId="2696"/>
        <pc:sldMkLst>
          <pc:docMk/>
          <pc:sldMk cId="3881639964" sldId="307"/>
        </pc:sldMkLst>
      </pc:sldChg>
      <pc:sldChg chg="del">
        <pc:chgData name="Toivanen Sanni" userId="27940701-8d33-4568-ba4f-a7a11792f02f" providerId="ADAL" clId="{FF99F4C9-FADE-44A8-A11B-524392377FBD}" dt="2020-08-13T09:44:02.192" v="6" actId="2696"/>
        <pc:sldMkLst>
          <pc:docMk/>
          <pc:sldMk cId="1384260664" sldId="308"/>
        </pc:sldMkLst>
      </pc:sldChg>
      <pc:sldChg chg="del">
        <pc:chgData name="Toivanen Sanni" userId="27940701-8d33-4568-ba4f-a7a11792f02f" providerId="ADAL" clId="{FF99F4C9-FADE-44A8-A11B-524392377FBD}" dt="2020-08-13T09:44:01.137" v="4" actId="2696"/>
        <pc:sldMkLst>
          <pc:docMk/>
          <pc:sldMk cId="1028014342" sldId="309"/>
        </pc:sldMkLst>
      </pc:sldChg>
      <pc:sldChg chg="del">
        <pc:chgData name="Toivanen Sanni" userId="27940701-8d33-4568-ba4f-a7a11792f02f" providerId="ADAL" clId="{FF99F4C9-FADE-44A8-A11B-524392377FBD}" dt="2020-08-13T09:44:01.637" v="5" actId="2696"/>
        <pc:sldMkLst>
          <pc:docMk/>
          <pc:sldMk cId="3085339555" sldId="310"/>
        </pc:sldMkLst>
      </pc:sldChg>
      <pc:sldChg chg="del">
        <pc:chgData name="Toivanen Sanni" userId="27940701-8d33-4568-ba4f-a7a11792f02f" providerId="ADAL" clId="{FF99F4C9-FADE-44A8-A11B-524392377FBD}" dt="2020-08-13T09:44:02.827" v="7" actId="2696"/>
        <pc:sldMkLst>
          <pc:docMk/>
          <pc:sldMk cId="735754626" sldId="311"/>
        </pc:sldMkLst>
      </pc:sldChg>
      <pc:sldChg chg="del">
        <pc:chgData name="Toivanen Sanni" userId="27940701-8d33-4568-ba4f-a7a11792f02f" providerId="ADAL" clId="{FF99F4C9-FADE-44A8-A11B-524392377FBD}" dt="2020-08-13T09:44:03.962" v="9" actId="2696"/>
        <pc:sldMkLst>
          <pc:docMk/>
          <pc:sldMk cId="1395607665" sldId="312"/>
        </pc:sldMkLst>
      </pc:sldChg>
      <pc:sldChg chg="del">
        <pc:chgData name="Toivanen Sanni" userId="27940701-8d33-4568-ba4f-a7a11792f02f" providerId="ADAL" clId="{FF99F4C9-FADE-44A8-A11B-524392377FBD}" dt="2020-08-13T09:44:03.348" v="8" actId="2696"/>
        <pc:sldMkLst>
          <pc:docMk/>
          <pc:sldMk cId="2199905448" sldId="313"/>
        </pc:sldMkLst>
      </pc:sldChg>
      <pc:sldChg chg="del">
        <pc:chgData name="Toivanen Sanni" userId="27940701-8d33-4568-ba4f-a7a11792f02f" providerId="ADAL" clId="{FF99F4C9-FADE-44A8-A11B-524392377FBD}" dt="2020-08-13T09:44:04.521" v="10" actId="2696"/>
        <pc:sldMkLst>
          <pc:docMk/>
          <pc:sldMk cId="2567846619" sldId="314"/>
        </pc:sldMkLst>
      </pc:sldChg>
      <pc:sldChg chg="del">
        <pc:chgData name="Toivanen Sanni" userId="27940701-8d33-4568-ba4f-a7a11792f02f" providerId="ADAL" clId="{FF99F4C9-FADE-44A8-A11B-524392377FBD}" dt="2020-08-13T09:44:05.087" v="11" actId="2696"/>
        <pc:sldMkLst>
          <pc:docMk/>
          <pc:sldMk cId="1761433026" sldId="315"/>
        </pc:sldMkLst>
      </pc:sldChg>
      <pc:sldChg chg="del">
        <pc:chgData name="Toivanen Sanni" userId="27940701-8d33-4568-ba4f-a7a11792f02f" providerId="ADAL" clId="{FF99F4C9-FADE-44A8-A11B-524392377FBD}" dt="2020-08-13T09:44:05.744" v="12" actId="2696"/>
        <pc:sldMkLst>
          <pc:docMk/>
          <pc:sldMk cId="367594152" sldId="316"/>
        </pc:sldMkLst>
      </pc:sldChg>
      <pc:sldChg chg="modSp add del">
        <pc:chgData name="Toivanen Sanni" userId="27940701-8d33-4568-ba4f-a7a11792f02f" providerId="ADAL" clId="{FF99F4C9-FADE-44A8-A11B-524392377FBD}" dt="2020-08-13T09:44:24.212" v="20" actId="20577"/>
        <pc:sldMkLst>
          <pc:docMk/>
          <pc:sldMk cId="2938130685" sldId="317"/>
        </pc:sldMkLst>
        <pc:spChg chg="mod">
          <ac:chgData name="Toivanen Sanni" userId="27940701-8d33-4568-ba4f-a7a11792f02f" providerId="ADAL" clId="{FF99F4C9-FADE-44A8-A11B-524392377FBD}" dt="2020-08-13T09:44:24.212" v="20" actId="20577"/>
          <ac:spMkLst>
            <pc:docMk/>
            <pc:sldMk cId="2938130685" sldId="317"/>
            <ac:spMk id="3" creationId="{66DD7FE9-0EC4-4E27-A7CE-5A97386E28F2}"/>
          </ac:spMkLst>
        </pc:spChg>
      </pc:sldChg>
      <pc:sldChg chg="del">
        <pc:chgData name="Toivanen Sanni" userId="27940701-8d33-4568-ba4f-a7a11792f02f" providerId="ADAL" clId="{FF99F4C9-FADE-44A8-A11B-524392377FBD}" dt="2020-08-13T09:43:59.678" v="2" actId="2696"/>
        <pc:sldMkLst>
          <pc:docMk/>
          <pc:sldMk cId="2323984935" sldId="3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5C438-640E-44B5-8508-C4CCE4D19057}" type="datetimeFigureOut">
              <a:rPr lang="en-US" smtClean="0"/>
              <a:t>8/13/2020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5AC94-97B1-45C6-BA8E-50BA7EB95A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83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5AC94-97B1-45C6-BA8E-50BA7EB95A4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45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42756"/>
            <a:ext cx="9144000" cy="106720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7703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099872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5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B01BD6-BFD4-449B-8C87-BDDAECDA5E82}" type="datetimeFigureOut">
              <a:rPr lang="en-US" smtClean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F36DC8-EBE4-495B-842B-40BD5FC34B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43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43576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73765"/>
            <a:ext cx="5181600" cy="43155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73765"/>
            <a:ext cx="5181600" cy="43155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783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03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579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932771"/>
            <a:ext cx="10515600" cy="3244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327" y="89210"/>
            <a:ext cx="1672683" cy="82519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1027906"/>
            <a:ext cx="12192000" cy="162409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50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6DD7FE9-0EC4-4E27-A7CE-5A97386E28F2}"/>
              </a:ext>
            </a:extLst>
          </p:cNvPr>
          <p:cNvSpPr/>
          <p:nvPr/>
        </p:nvSpPr>
        <p:spPr>
          <a:xfrm>
            <a:off x="258502" y="96417"/>
            <a:ext cx="96031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Osallistujien</a:t>
            </a:r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kutsuminen Teams tapaamiseen</a:t>
            </a:r>
            <a:endParaRPr lang="fi-FI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C4A850-8147-48F2-8520-9BD47C769A1B}"/>
              </a:ext>
            </a:extLst>
          </p:cNvPr>
          <p:cNvSpPr/>
          <p:nvPr/>
        </p:nvSpPr>
        <p:spPr>
          <a:xfrm>
            <a:off x="258501" y="1602315"/>
            <a:ext cx="1100366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Osallistujien kutsuminen tapaamiseen</a:t>
            </a:r>
            <a:b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Kokouksen tai ryhmätapaamisen aloittamiseksi on pari eri tapaa, riippuen kutsutuista osallistujista ja siitä, että haluatko aloittaa kokouksen heti ”</a:t>
            </a: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Järjestä kokous nyt”</a:t>
            </a:r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vai ajoittaa kokouksen myöhemmäksi ”</a:t>
            </a: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Ajoita kokous”</a:t>
            </a:r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813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4353C08-B84C-49B3-8495-279847BCD6EB}"/>
              </a:ext>
            </a:extLst>
          </p:cNvPr>
          <p:cNvSpPr/>
          <p:nvPr/>
        </p:nvSpPr>
        <p:spPr>
          <a:xfrm>
            <a:off x="258501" y="1602315"/>
            <a:ext cx="112698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Kun haluat kutsua kokouksen koolle jollain tietyllä ajalla, voit laittaa kutsun esim. omasta Gmail-kalenterista tai sitten voit vain kopioida ja liittää kokouslinkin sähköpostiin tai nettisivulle, josta osallistujat pääsevät kokoukseen mukaan</a:t>
            </a: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Ajoitettu kokoustaminen sopii erityisesti, jos kokoukseen on tulossa osallistujia myös tiimin ulkopuolelta.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Kokous luodaan valitsemalla </a:t>
            </a:r>
            <a:b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Teamsin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vasemmasta valikosta </a:t>
            </a:r>
            <a:b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”Kokoukset” 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 avautuvasta </a:t>
            </a:r>
            <a:b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ikkunasta valitaan </a:t>
            </a: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”Ajoita kokous”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A12E012B-0056-4293-8A10-3C9A660B4C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461" y="3773346"/>
            <a:ext cx="4553038" cy="263315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CD3338F-2E07-41DA-A158-FBE78AD25AC9}"/>
              </a:ext>
            </a:extLst>
          </p:cNvPr>
          <p:cNvSpPr/>
          <p:nvPr/>
        </p:nvSpPr>
        <p:spPr>
          <a:xfrm>
            <a:off x="374248" y="238927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Ajoitettu kokous</a:t>
            </a:r>
            <a:endParaRPr lang="fi-FI" sz="2800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11967722-C693-4700-B97C-009964BAC0B7}"/>
              </a:ext>
            </a:extLst>
          </p:cNvPr>
          <p:cNvSpPr/>
          <p:nvPr/>
        </p:nvSpPr>
        <p:spPr>
          <a:xfrm>
            <a:off x="10603182" y="4352486"/>
            <a:ext cx="751840" cy="73743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2546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20467-1242-49E8-BF60-73F915367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89" y="1661164"/>
            <a:ext cx="10515600" cy="1325563"/>
          </a:xfrm>
        </p:spPr>
        <p:txBody>
          <a:bodyPr>
            <a:normAutofit fontScale="9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Seuraavaksi kirjoita tapaamiselle nimi, aloitusaika ja arvioitu kesto.</a:t>
            </a:r>
            <a:b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FA85771F-A430-4794-A83D-16463B762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520" y="2659612"/>
            <a:ext cx="8448979" cy="321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663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03D55EC-0B63-4AC6-9BA8-78DEFF55E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89" y="1371797"/>
            <a:ext cx="10515600" cy="132556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Valitse tapa, jolla jaat kutsusi. </a:t>
            </a:r>
            <a:br>
              <a:rPr lang="fi-FI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0A468D88-E8DF-4EBD-97D9-4C7EB4AE0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64" y="2377323"/>
            <a:ext cx="7024151" cy="369938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A27E6E1-9628-448C-9E5C-0B2DB97523B9}"/>
              </a:ext>
            </a:extLst>
          </p:cNvPr>
          <p:cNvSpPr txBox="1">
            <a:spLocks/>
          </p:cNvSpPr>
          <p:nvPr/>
        </p:nvSpPr>
        <p:spPr>
          <a:xfrm>
            <a:off x="7420654" y="1610641"/>
            <a:ext cx="4540469" cy="48223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Voit valita </a:t>
            </a:r>
            <a:r>
              <a:rPr lang="fi-FI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”Kopioi kokouskutsu”</a:t>
            </a:r>
            <a:r>
              <a:rPr lang="fi-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fi-FI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Klikattuasi tätä kone ilmoittaa, että </a:t>
            </a:r>
            <a:r>
              <a:rPr lang="fi-FI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”Kopioitu leikepöydälle”</a:t>
            </a:r>
            <a:r>
              <a:rPr lang="fi-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Kirjaudu sähköpostiin, mistä haluat kutsun lähettää ja liitä linkki viestiisi </a:t>
            </a:r>
            <a:r>
              <a:rPr lang="fi-FI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klikkaamalla hiiren oikeasta painikkeesta ”Liitä” (Paste)</a:t>
            </a:r>
            <a:r>
              <a:rPr lang="fi-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fi-FI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Voit vaihtoehtoisesti jakaa kutsun Outlookin kautta.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fi-FI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Tai mikäli sinulla on </a:t>
            </a:r>
            <a:r>
              <a:rPr lang="fi-FI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gmail - tunnus</a:t>
            </a:r>
            <a:r>
              <a:rPr lang="fi-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voit jakaa kutsun </a:t>
            </a:r>
            <a:r>
              <a:rPr lang="fi-FI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Google kalenterin</a:t>
            </a:r>
            <a:r>
              <a:rPr lang="fi-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kautta.</a:t>
            </a:r>
          </a:p>
        </p:txBody>
      </p:sp>
    </p:spTree>
    <p:extLst>
      <p:ext uri="{BB962C8B-B14F-4D97-AF65-F5344CB8AC3E}">
        <p14:creationId xmlns:p14="http://schemas.microsoft.com/office/powerpoint/2010/main" val="2210369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37FDD52-54AC-42FB-9E9C-126A008676B1}"/>
              </a:ext>
            </a:extLst>
          </p:cNvPr>
          <p:cNvSpPr/>
          <p:nvPr/>
        </p:nvSpPr>
        <p:spPr>
          <a:xfrm>
            <a:off x="7724444" y="1436993"/>
            <a:ext cx="4341432" cy="5083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Googlen kalenterinäkymästä näet </a:t>
            </a:r>
            <a:r>
              <a:rPr lang="fi-FI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sijainnin kohdalla linkin</a:t>
            </a:r>
            <a: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jonka Teams muodosti kokouksesta. </a:t>
            </a:r>
          </a:p>
          <a:p>
            <a:pPr>
              <a:lnSpc>
                <a:spcPct val="120000"/>
              </a:lnSpc>
            </a:pPr>
            <a:endParaRPr lang="fi-FI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20000"/>
              </a:lnSpc>
            </a:pPr>
            <a: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Lisäksi Teams teki </a:t>
            </a:r>
            <a:r>
              <a:rPr lang="fi-FI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tekstikenttään osallistumislinkin. </a:t>
            </a:r>
            <a: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Nyt voit kutsua osallistujat kokoukseen kirjoittamalla heidän sähköpostiosoitteensa </a:t>
            </a:r>
            <a:r>
              <a:rPr lang="fi-FI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Lisää osallistujia -kenttään. </a:t>
            </a:r>
            <a: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Voit</a:t>
            </a:r>
            <a:r>
              <a:rPr lang="fi-FI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myös määritellä osallistujien oikeuksia. </a:t>
            </a:r>
          </a:p>
          <a:p>
            <a:pPr>
              <a:lnSpc>
                <a:spcPct val="120000"/>
              </a:lnSpc>
            </a:pPr>
            <a:endParaRPr lang="fi-FI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20000"/>
              </a:lnSpc>
            </a:pPr>
            <a: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Kun kaikki on valmista, </a:t>
            </a:r>
            <a:r>
              <a:rPr lang="fi-FI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paina 4. Tallenna ja osallistujille lähtee sähköpostiin kalenterikutsu</a:t>
            </a:r>
            <a: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jossa osallistumislinkki Teams-kokoukseen. </a:t>
            </a:r>
            <a:b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F4CA9D56-FBDD-4357-B005-1A5EAC483C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" y="1554520"/>
            <a:ext cx="7354326" cy="4848902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154F83E-CC41-4643-93D2-E491BF6D53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378" y="1298097"/>
            <a:ext cx="1171739" cy="5430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5BFBF1D-CBF8-4956-B3E5-9DB3A4912E79}"/>
              </a:ext>
            </a:extLst>
          </p:cNvPr>
          <p:cNvSpPr/>
          <p:nvPr/>
        </p:nvSpPr>
        <p:spPr>
          <a:xfrm>
            <a:off x="248376" y="219815"/>
            <a:ext cx="82547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Kutsun jakaminen Google kalenterin kautta</a:t>
            </a:r>
            <a:endParaRPr lang="fi-FI" sz="2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238E3F-17BD-489F-87C4-45126484DB12}"/>
              </a:ext>
            </a:extLst>
          </p:cNvPr>
          <p:cNvSpPr/>
          <p:nvPr/>
        </p:nvSpPr>
        <p:spPr>
          <a:xfrm>
            <a:off x="546538" y="4340772"/>
            <a:ext cx="1555531" cy="23122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61DEFFC1-8D40-49D6-BFD7-B52F08E1A00F}"/>
              </a:ext>
            </a:extLst>
          </p:cNvPr>
          <p:cNvSpPr/>
          <p:nvPr/>
        </p:nvSpPr>
        <p:spPr>
          <a:xfrm>
            <a:off x="2956560" y="2240866"/>
            <a:ext cx="751840" cy="73743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1.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0D8149D6-D7C0-4A8A-AA56-4C112279076C}"/>
              </a:ext>
            </a:extLst>
          </p:cNvPr>
          <p:cNvSpPr/>
          <p:nvPr/>
        </p:nvSpPr>
        <p:spPr>
          <a:xfrm>
            <a:off x="572463" y="4934761"/>
            <a:ext cx="751840" cy="73743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2.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68D56121-56A1-47EB-B417-48BBA163C752}"/>
              </a:ext>
            </a:extLst>
          </p:cNvPr>
          <p:cNvSpPr/>
          <p:nvPr/>
        </p:nvSpPr>
        <p:spPr>
          <a:xfrm>
            <a:off x="6577441" y="2027441"/>
            <a:ext cx="751840" cy="73743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3.</a:t>
            </a:r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DAD4C3D0-919A-46C7-BA38-7349E363D1B9}"/>
              </a:ext>
            </a:extLst>
          </p:cNvPr>
          <p:cNvSpPr/>
          <p:nvPr/>
        </p:nvSpPr>
        <p:spPr>
          <a:xfrm>
            <a:off x="5972327" y="630740"/>
            <a:ext cx="751840" cy="73743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686195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4353C08-B84C-49B3-8495-279847BCD6EB}"/>
              </a:ext>
            </a:extLst>
          </p:cNvPr>
          <p:cNvSpPr/>
          <p:nvPr/>
        </p:nvSpPr>
        <p:spPr>
          <a:xfrm>
            <a:off x="258501" y="1448334"/>
            <a:ext cx="1126988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haluat kokoustaa pikaisesti ja lyhyellä varoitusajalla, kannattaa valita </a:t>
            </a: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”Järjestä kokous nyt” 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-valinta. Tämä sopii parhaiten omien kollegoiden kanssa käytäviin kokouksiin tai vaikka vain kahdenkeskisiin pikapalavereihin.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A12E012B-0056-4293-8A10-3C9A660B4C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775" y="2992120"/>
            <a:ext cx="4702431" cy="271955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CD3338F-2E07-41DA-A158-FBE78AD25AC9}"/>
              </a:ext>
            </a:extLst>
          </p:cNvPr>
          <p:cNvSpPr/>
          <p:nvPr/>
        </p:nvSpPr>
        <p:spPr>
          <a:xfrm>
            <a:off x="374248" y="238927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Järjestä kokous nyt</a:t>
            </a:r>
            <a:endParaRPr lang="fi-FI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E55054-EC78-478B-AE8D-EC9847DE36FC}"/>
              </a:ext>
            </a:extLst>
          </p:cNvPr>
          <p:cNvSpPr/>
          <p:nvPr/>
        </p:nvSpPr>
        <p:spPr>
          <a:xfrm>
            <a:off x="258501" y="3125754"/>
            <a:ext cx="6567453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Sinulle avautuu seuraavaksi kokousikkuna, josta voit määrittää haluatko kameran ja mikrofonin päälle. </a:t>
            </a: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Painamalla ”Liity nyt” liityt kokoukseen. 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Huom! Kokousikkunan avauduttua selain saattaa pyytää lupaa käyttää kameraa ja mikrofonia. Hyväksy pyyntö, jotta saat laitteet toimimaan.  </a:t>
            </a: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56291F2D-A745-4364-9B94-07500684A500}"/>
              </a:ext>
            </a:extLst>
          </p:cNvPr>
          <p:cNvSpPr/>
          <p:nvPr/>
        </p:nvSpPr>
        <p:spPr>
          <a:xfrm rot="16200000">
            <a:off x="8174056" y="4002514"/>
            <a:ext cx="522903" cy="4790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6980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691E366-16B0-4793-B999-E706FB9F93D5}"/>
              </a:ext>
            </a:extLst>
          </p:cNvPr>
          <p:cNvSpPr/>
          <p:nvPr/>
        </p:nvSpPr>
        <p:spPr>
          <a:xfrm>
            <a:off x="335280" y="1311255"/>
            <a:ext cx="39420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Kun olet liittynyt kokoukseen, </a:t>
            </a: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voit kutsua muut mukaan </a:t>
            </a: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joko kopioimalla tai lähettämällä kutsun suoraan sähköpostistasi (tämä avaa koneellesi määritellyt oletussähköpostin).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Mikäli kyseessä on tiimin jäsenten välinen kokous kopioidun linkin voi näppärästi laittaa joko </a:t>
            </a: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tiimin keskustelukanavaan tai chattiin </a:t>
            </a: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(klikkaa Teams-valikosta joko 1. Tiimit tai 2. Keskustelu) ja liitä linkki.  Toki sähköpostillakin sen voi lähettää. 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5FB20AA6-BE27-4C53-B51F-8E1D7122B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270" y="1432560"/>
            <a:ext cx="6065970" cy="4298052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70A3BEB3-71D1-4802-B732-91853ADE2BA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6"/>
          <a:stretch/>
        </p:blipFill>
        <p:spPr>
          <a:xfrm>
            <a:off x="10911840" y="1564876"/>
            <a:ext cx="620436" cy="4165736"/>
          </a:xfrm>
          <a:prstGeom prst="rect">
            <a:avLst/>
          </a:prstGeom>
        </p:spPr>
      </p:pic>
      <p:sp>
        <p:nvSpPr>
          <p:cNvPr id="9" name="Arrow: Left 8">
            <a:extLst>
              <a:ext uri="{FF2B5EF4-FFF2-40B4-BE49-F238E27FC236}">
                <a16:creationId xmlns:a16="http://schemas.microsoft.com/office/drawing/2014/main" id="{C21475F5-7734-4EAB-B4D6-FA598B94BA6D}"/>
              </a:ext>
            </a:extLst>
          </p:cNvPr>
          <p:cNvSpPr/>
          <p:nvPr/>
        </p:nvSpPr>
        <p:spPr>
          <a:xfrm>
            <a:off x="11557337" y="2214880"/>
            <a:ext cx="522903" cy="4790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2.</a:t>
            </a:r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7363DCDC-0F4D-4AB5-BAC0-5189FEF9396B}"/>
              </a:ext>
            </a:extLst>
          </p:cNvPr>
          <p:cNvSpPr/>
          <p:nvPr/>
        </p:nvSpPr>
        <p:spPr>
          <a:xfrm>
            <a:off x="11593235" y="2844800"/>
            <a:ext cx="487005" cy="4790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1.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CA4838-F15D-4A0F-BB2C-B355A5CA20D5}"/>
              </a:ext>
            </a:extLst>
          </p:cNvPr>
          <p:cNvSpPr txBox="1"/>
          <p:nvPr/>
        </p:nvSpPr>
        <p:spPr>
          <a:xfrm>
            <a:off x="4398830" y="5881482"/>
            <a:ext cx="7295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Voit myös soittaa tiimiläisellesi 2. Keskustelu tai 3. Puhelut </a:t>
            </a:r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36A9CC40-487A-4666-A4AD-F8956F51C33A}"/>
              </a:ext>
            </a:extLst>
          </p:cNvPr>
          <p:cNvSpPr/>
          <p:nvPr/>
        </p:nvSpPr>
        <p:spPr>
          <a:xfrm>
            <a:off x="11593235" y="4073581"/>
            <a:ext cx="487005" cy="4790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1585433904"/>
      </p:ext>
    </p:extLst>
  </p:cSld>
  <p:clrMapOvr>
    <a:masterClrMapping/>
  </p:clrMapOvr>
</p:sld>
</file>

<file path=ppt/theme/theme1.xml><?xml version="1.0" encoding="utf-8"?>
<a:theme xmlns:a="http://schemas.openxmlformats.org/drawingml/2006/main" name="Mat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ti" id="{497419BF-896E-4947-8576-C393C6C9D4E0}" vid="{AC970D9C-0BBE-4167-AF93-7084A79D99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DA8931E43B545846A7AF2AF3F2BDD" ma:contentTypeVersion="12" ma:contentTypeDescription="Skapa ett nytt dokument." ma:contentTypeScope="" ma:versionID="cf0aad7fb4be44bd127e64c942e88b06">
  <xsd:schema xmlns:xsd="http://www.w3.org/2001/XMLSchema" xmlns:xs="http://www.w3.org/2001/XMLSchema" xmlns:p="http://schemas.microsoft.com/office/2006/metadata/properties" xmlns:ns1="http://schemas.microsoft.com/sharepoint/v3" xmlns:ns3="5d9ed65b-fde1-4c68-b6e2-64b248837fba" xmlns:ns4="8b5241fa-f389-4939-893c-b42d3232abc0" targetNamespace="http://schemas.microsoft.com/office/2006/metadata/properties" ma:root="true" ma:fieldsID="15ff3bbb4f233208970dbcf84c3f5089" ns1:_="" ns3:_="" ns4:_="">
    <xsd:import namespace="http://schemas.microsoft.com/sharepoint/v3"/>
    <xsd:import namespace="5d9ed65b-fde1-4c68-b6e2-64b248837fba"/>
    <xsd:import namespace="8b5241fa-f389-4939-893c-b42d3232ab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Egenskaper för enhetlig efterlevnadsprincip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Gränssnittsåtgärd för enhetlig efterlevnadsprincip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ed65b-fde1-4c68-b6e2-64b248837f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5241fa-f389-4939-893c-b42d3232abc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7A0DF5-507B-48D3-A1C7-B593A4E25D9C}">
  <ds:schemaRefs>
    <ds:schemaRef ds:uri="http://schemas.microsoft.com/office/2006/documentManagement/types"/>
    <ds:schemaRef ds:uri="5d9ed65b-fde1-4c68-b6e2-64b248837fba"/>
    <ds:schemaRef ds:uri="8b5241fa-f389-4939-893c-b42d3232abc0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0553DCC-6680-47B7-91CF-0D2222BFB7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B3AEF5-BBDF-48D1-BD8B-6D304ED7EB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d9ed65b-fde1-4c68-b6e2-64b248837fba"/>
    <ds:schemaRef ds:uri="8b5241fa-f389-4939-893c-b42d3232ab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Matti</Template>
  <TotalTime>9296</TotalTime>
  <Words>365</Words>
  <Application>Microsoft Office PowerPoint</Application>
  <PresentationFormat>Laajakuva</PresentationFormat>
  <Paragraphs>35</Paragraphs>
  <Slides>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Matti</vt:lpstr>
      <vt:lpstr>PowerPoint-esitys</vt:lpstr>
      <vt:lpstr>PowerPoint-esitys</vt:lpstr>
      <vt:lpstr>Seuraavaksi kirjoita tapaamiselle nimi, aloitusaika ja arvioitu kesto.  </vt:lpstr>
      <vt:lpstr>Valitse tapa, jolla jaat kutsusi.  </vt:lpstr>
      <vt:lpstr>PowerPoint-esitys</vt:lpstr>
      <vt:lpstr>PowerPoint-esitys</vt:lpstr>
      <vt:lpstr>PowerPoint-esitys</vt:lpstr>
    </vt:vector>
  </TitlesOfParts>
  <Company>SPR Järjestöt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Finnish Red Cross Online Befriending Services</dc:title>
  <dc:creator>Hetemäki Matti</dc:creator>
  <cp:lastModifiedBy>Toivanen Sanni</cp:lastModifiedBy>
  <cp:revision>127</cp:revision>
  <dcterms:created xsi:type="dcterms:W3CDTF">2017-10-05T08:09:25Z</dcterms:created>
  <dcterms:modified xsi:type="dcterms:W3CDTF">2020-08-13T09:44:47Z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0x010100FF0DA8931E43B545846A7AF2AF3F2BDD</vt:lpwstr>
  </property>
</Properties>
</file>