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325" r:id="rId5"/>
    <p:sldId id="307" r:id="rId6"/>
    <p:sldId id="309" r:id="rId7"/>
    <p:sldId id="310" r:id="rId8"/>
    <p:sldId id="308" r:id="rId9"/>
    <p:sldId id="311" r:id="rId10"/>
    <p:sldId id="313" r:id="rId11"/>
  </p:sldIdLst>
  <p:sldSz cx="12192000" cy="6858000"/>
  <p:notesSz cx="6858000" cy="2295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3817" autoAdjust="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ivanen Sanni" userId="27940701-8d33-4568-ba4f-a7a11792f02f" providerId="ADAL" clId="{E068736F-5DF9-45CB-BA20-CA1115C97133}"/>
    <pc:docChg chg="delSld">
      <pc:chgData name="Toivanen Sanni" userId="27940701-8d33-4568-ba4f-a7a11792f02f" providerId="ADAL" clId="{E068736F-5DF9-45CB-BA20-CA1115C97133}" dt="2020-08-14T06:43:09.851" v="26" actId="2696"/>
      <pc:docMkLst>
        <pc:docMk/>
      </pc:docMkLst>
      <pc:sldChg chg="del">
        <pc:chgData name="Toivanen Sanni" userId="27940701-8d33-4568-ba4f-a7a11792f02f" providerId="ADAL" clId="{E068736F-5DF9-45CB-BA20-CA1115C97133}" dt="2020-08-14T06:42:51.924" v="1" actId="2696"/>
        <pc:sldMkLst>
          <pc:docMk/>
          <pc:sldMk cId="769905342" sldId="278"/>
        </pc:sldMkLst>
      </pc:sldChg>
      <pc:sldChg chg="del">
        <pc:chgData name="Toivanen Sanni" userId="27940701-8d33-4568-ba4f-a7a11792f02f" providerId="ADAL" clId="{E068736F-5DF9-45CB-BA20-CA1115C97133}" dt="2020-08-14T06:43:09.851" v="26" actId="2696"/>
        <pc:sldMkLst>
          <pc:docMk/>
          <pc:sldMk cId="1411086895" sldId="280"/>
        </pc:sldMkLst>
      </pc:sldChg>
      <pc:sldChg chg="del">
        <pc:chgData name="Toivanen Sanni" userId="27940701-8d33-4568-ba4f-a7a11792f02f" providerId="ADAL" clId="{E068736F-5DF9-45CB-BA20-CA1115C97133}" dt="2020-08-14T06:43:09.280" v="25" actId="2696"/>
        <pc:sldMkLst>
          <pc:docMk/>
          <pc:sldMk cId="1646587451" sldId="283"/>
        </pc:sldMkLst>
      </pc:sldChg>
      <pc:sldChg chg="del">
        <pc:chgData name="Toivanen Sanni" userId="27940701-8d33-4568-ba4f-a7a11792f02f" providerId="ADAL" clId="{E068736F-5DF9-45CB-BA20-CA1115C97133}" dt="2020-08-14T06:43:07.181" v="14" actId="2696"/>
        <pc:sldMkLst>
          <pc:docMk/>
          <pc:sldMk cId="3203887306" sldId="292"/>
        </pc:sldMkLst>
      </pc:sldChg>
      <pc:sldChg chg="del">
        <pc:chgData name="Toivanen Sanni" userId="27940701-8d33-4568-ba4f-a7a11792f02f" providerId="ADAL" clId="{E068736F-5DF9-45CB-BA20-CA1115C97133}" dt="2020-08-14T06:43:06.942" v="13" actId="2696"/>
        <pc:sldMkLst>
          <pc:docMk/>
          <pc:sldMk cId="3580457379" sldId="293"/>
        </pc:sldMkLst>
      </pc:sldChg>
      <pc:sldChg chg="del">
        <pc:chgData name="Toivanen Sanni" userId="27940701-8d33-4568-ba4f-a7a11792f02f" providerId="ADAL" clId="{E068736F-5DF9-45CB-BA20-CA1115C97133}" dt="2020-08-14T06:42:50.883" v="0" actId="2696"/>
        <pc:sldMkLst>
          <pc:docMk/>
          <pc:sldMk cId="3817366490" sldId="294"/>
        </pc:sldMkLst>
      </pc:sldChg>
      <pc:sldChg chg="del">
        <pc:chgData name="Toivanen Sanni" userId="27940701-8d33-4568-ba4f-a7a11792f02f" providerId="ADAL" clId="{E068736F-5DF9-45CB-BA20-CA1115C97133}" dt="2020-08-14T06:43:08.488" v="21" actId="2696"/>
        <pc:sldMkLst>
          <pc:docMk/>
          <pc:sldMk cId="1053092539" sldId="295"/>
        </pc:sldMkLst>
      </pc:sldChg>
      <pc:sldChg chg="del">
        <pc:chgData name="Toivanen Sanni" userId="27940701-8d33-4568-ba4f-a7a11792f02f" providerId="ADAL" clId="{E068736F-5DF9-45CB-BA20-CA1115C97133}" dt="2020-08-14T06:43:09.060" v="24" actId="2696"/>
        <pc:sldMkLst>
          <pc:docMk/>
          <pc:sldMk cId="3212959037" sldId="296"/>
        </pc:sldMkLst>
      </pc:sldChg>
      <pc:sldChg chg="del">
        <pc:chgData name="Toivanen Sanni" userId="27940701-8d33-4568-ba4f-a7a11792f02f" providerId="ADAL" clId="{E068736F-5DF9-45CB-BA20-CA1115C97133}" dt="2020-08-14T06:43:07.419" v="15" actId="2696"/>
        <pc:sldMkLst>
          <pc:docMk/>
          <pc:sldMk cId="2665756000" sldId="299"/>
        </pc:sldMkLst>
      </pc:sldChg>
      <pc:sldChg chg="del">
        <pc:chgData name="Toivanen Sanni" userId="27940701-8d33-4568-ba4f-a7a11792f02f" providerId="ADAL" clId="{E068736F-5DF9-45CB-BA20-CA1115C97133}" dt="2020-08-14T06:43:07.892" v="18" actId="2696"/>
        <pc:sldMkLst>
          <pc:docMk/>
          <pc:sldMk cId="1302420617" sldId="300"/>
        </pc:sldMkLst>
      </pc:sldChg>
      <pc:sldChg chg="del">
        <pc:chgData name="Toivanen Sanni" userId="27940701-8d33-4568-ba4f-a7a11792f02f" providerId="ADAL" clId="{E068736F-5DF9-45CB-BA20-CA1115C97133}" dt="2020-08-14T06:43:08.142" v="19" actId="2696"/>
        <pc:sldMkLst>
          <pc:docMk/>
          <pc:sldMk cId="3270138064" sldId="301"/>
        </pc:sldMkLst>
      </pc:sldChg>
      <pc:sldChg chg="del">
        <pc:chgData name="Toivanen Sanni" userId="27940701-8d33-4568-ba4f-a7a11792f02f" providerId="ADAL" clId="{E068736F-5DF9-45CB-BA20-CA1115C97133}" dt="2020-08-14T06:43:08.281" v="20" actId="2696"/>
        <pc:sldMkLst>
          <pc:docMk/>
          <pc:sldMk cId="3671265127" sldId="302"/>
        </pc:sldMkLst>
      </pc:sldChg>
      <pc:sldChg chg="del">
        <pc:chgData name="Toivanen Sanni" userId="27940701-8d33-4568-ba4f-a7a11792f02f" providerId="ADAL" clId="{E068736F-5DF9-45CB-BA20-CA1115C97133}" dt="2020-08-14T06:43:08.662" v="22" actId="2696"/>
        <pc:sldMkLst>
          <pc:docMk/>
          <pc:sldMk cId="3962617052" sldId="303"/>
        </pc:sldMkLst>
      </pc:sldChg>
      <pc:sldChg chg="del">
        <pc:chgData name="Toivanen Sanni" userId="27940701-8d33-4568-ba4f-a7a11792f02f" providerId="ADAL" clId="{E068736F-5DF9-45CB-BA20-CA1115C97133}" dt="2020-08-14T06:43:08.894" v="23" actId="2696"/>
        <pc:sldMkLst>
          <pc:docMk/>
          <pc:sldMk cId="2653776234" sldId="304"/>
        </pc:sldMkLst>
      </pc:sldChg>
      <pc:sldChg chg="del">
        <pc:chgData name="Toivanen Sanni" userId="27940701-8d33-4568-ba4f-a7a11792f02f" providerId="ADAL" clId="{E068736F-5DF9-45CB-BA20-CA1115C97133}" dt="2020-08-14T06:43:07.539" v="16" actId="2696"/>
        <pc:sldMkLst>
          <pc:docMk/>
          <pc:sldMk cId="280270404" sldId="305"/>
        </pc:sldMkLst>
      </pc:sldChg>
      <pc:sldChg chg="del">
        <pc:chgData name="Toivanen Sanni" userId="27940701-8d33-4568-ba4f-a7a11792f02f" providerId="ADAL" clId="{E068736F-5DF9-45CB-BA20-CA1115C97133}" dt="2020-08-14T06:43:07.779" v="17" actId="2696"/>
        <pc:sldMkLst>
          <pc:docMk/>
          <pc:sldMk cId="243782852" sldId="306"/>
        </pc:sldMkLst>
      </pc:sldChg>
      <pc:sldChg chg="del">
        <pc:chgData name="Toivanen Sanni" userId="27940701-8d33-4568-ba4f-a7a11792f02f" providerId="ADAL" clId="{E068736F-5DF9-45CB-BA20-CA1115C97133}" dt="2020-08-14T06:42:58.497" v="2" actId="2696"/>
        <pc:sldMkLst>
          <pc:docMk/>
          <pc:sldMk cId="1395607665" sldId="312"/>
        </pc:sldMkLst>
      </pc:sldChg>
      <pc:sldChg chg="del">
        <pc:chgData name="Toivanen Sanni" userId="27940701-8d33-4568-ba4f-a7a11792f02f" providerId="ADAL" clId="{E068736F-5DF9-45CB-BA20-CA1115C97133}" dt="2020-08-14T06:43:00.215" v="3" actId="2696"/>
        <pc:sldMkLst>
          <pc:docMk/>
          <pc:sldMk cId="2567846619" sldId="314"/>
        </pc:sldMkLst>
      </pc:sldChg>
      <pc:sldChg chg="del">
        <pc:chgData name="Toivanen Sanni" userId="27940701-8d33-4568-ba4f-a7a11792f02f" providerId="ADAL" clId="{E068736F-5DF9-45CB-BA20-CA1115C97133}" dt="2020-08-14T06:43:00.887" v="4" actId="2696"/>
        <pc:sldMkLst>
          <pc:docMk/>
          <pc:sldMk cId="1761433026" sldId="315"/>
        </pc:sldMkLst>
      </pc:sldChg>
      <pc:sldChg chg="del">
        <pc:chgData name="Toivanen Sanni" userId="27940701-8d33-4568-ba4f-a7a11792f02f" providerId="ADAL" clId="{E068736F-5DF9-45CB-BA20-CA1115C97133}" dt="2020-08-14T06:43:01.419" v="5" actId="2696"/>
        <pc:sldMkLst>
          <pc:docMk/>
          <pc:sldMk cId="367594152" sldId="316"/>
        </pc:sldMkLst>
      </pc:sldChg>
      <pc:sldChg chg="del">
        <pc:chgData name="Toivanen Sanni" userId="27940701-8d33-4568-ba4f-a7a11792f02f" providerId="ADAL" clId="{E068736F-5DF9-45CB-BA20-CA1115C97133}" dt="2020-08-14T06:43:04.332" v="6" actId="2696"/>
        <pc:sldMkLst>
          <pc:docMk/>
          <pc:sldMk cId="2938130685" sldId="317"/>
        </pc:sldMkLst>
      </pc:sldChg>
      <pc:sldChg chg="del">
        <pc:chgData name="Toivanen Sanni" userId="27940701-8d33-4568-ba4f-a7a11792f02f" providerId="ADAL" clId="{E068736F-5DF9-45CB-BA20-CA1115C97133}" dt="2020-08-14T06:43:04.718" v="7" actId="2696"/>
        <pc:sldMkLst>
          <pc:docMk/>
          <pc:sldMk cId="1162546617" sldId="318"/>
        </pc:sldMkLst>
      </pc:sldChg>
      <pc:sldChg chg="del">
        <pc:chgData name="Toivanen Sanni" userId="27940701-8d33-4568-ba4f-a7a11792f02f" providerId="ADAL" clId="{E068736F-5DF9-45CB-BA20-CA1115C97133}" dt="2020-08-14T06:43:05.145" v="8" actId="2696"/>
        <pc:sldMkLst>
          <pc:docMk/>
          <pc:sldMk cId="3516663838" sldId="319"/>
        </pc:sldMkLst>
      </pc:sldChg>
      <pc:sldChg chg="del">
        <pc:chgData name="Toivanen Sanni" userId="27940701-8d33-4568-ba4f-a7a11792f02f" providerId="ADAL" clId="{E068736F-5DF9-45CB-BA20-CA1115C97133}" dt="2020-08-14T06:43:05.546" v="9" actId="2696"/>
        <pc:sldMkLst>
          <pc:docMk/>
          <pc:sldMk cId="2210369254" sldId="320"/>
        </pc:sldMkLst>
      </pc:sldChg>
      <pc:sldChg chg="del">
        <pc:chgData name="Toivanen Sanni" userId="27940701-8d33-4568-ba4f-a7a11792f02f" providerId="ADAL" clId="{E068736F-5DF9-45CB-BA20-CA1115C97133}" dt="2020-08-14T06:43:05.887" v="10" actId="2696"/>
        <pc:sldMkLst>
          <pc:docMk/>
          <pc:sldMk cId="686195693" sldId="321"/>
        </pc:sldMkLst>
      </pc:sldChg>
      <pc:sldChg chg="del">
        <pc:chgData name="Toivanen Sanni" userId="27940701-8d33-4568-ba4f-a7a11792f02f" providerId="ADAL" clId="{E068736F-5DF9-45CB-BA20-CA1115C97133}" dt="2020-08-14T06:43:06.246" v="11" actId="2696"/>
        <pc:sldMkLst>
          <pc:docMk/>
          <pc:sldMk cId="816980607" sldId="323"/>
        </pc:sldMkLst>
      </pc:sldChg>
      <pc:sldChg chg="del">
        <pc:chgData name="Toivanen Sanni" userId="27940701-8d33-4568-ba4f-a7a11792f02f" providerId="ADAL" clId="{E068736F-5DF9-45CB-BA20-CA1115C97133}" dt="2020-08-14T06:43:06.621" v="12" actId="2696"/>
        <pc:sldMkLst>
          <pc:docMk/>
          <pc:sldMk cId="1585433904" sldId="32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5C438-640E-44B5-8508-C4CCE4D19057}" type="datetimeFigureOut">
              <a:rPr lang="en-US" smtClean="0"/>
              <a:t>8/14/2020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5AC94-97B1-45C6-BA8E-50BA7EB95A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3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microsoft.com/fi-fi/office/tervetuloa-k&#228;ytt&#228;m&#228;&#228;n-microsoft-teamsia-maksutta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Tässä siis </a:t>
            </a:r>
            <a:r>
              <a:rPr lang="fi-FI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spep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ohjeet siitä, miten Teams ilmaisversio otetaan käyttöön!</a:t>
            </a:r>
          </a:p>
          <a:p>
            <a:endParaRPr lang="fi-FI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Teamsin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käyttö tietokoneella, johon se on valmiiksi asennettu 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avaa Windows hakukenttä ja hae Teams hakusanalla ja avaa Teams</a:t>
            </a:r>
            <a:endParaRPr lang="fi-FI" dirty="0"/>
          </a:p>
          <a:p>
            <a:endParaRPr lang="fi-FI" dirty="0"/>
          </a:p>
          <a:p>
            <a:r>
              <a:rPr lang="fi-FI" dirty="0"/>
              <a:t>Liitteenä tarkempi ohje ilmaisen Teams version asennukseen (Liite 1)</a:t>
            </a:r>
          </a:p>
          <a:p>
            <a:r>
              <a:rPr lang="fi-FI" dirty="0"/>
              <a:t>Näin perustat Microsoft </a:t>
            </a:r>
            <a:r>
              <a:rPr lang="fi-FI" dirty="0" err="1"/>
              <a:t>Teamsin</a:t>
            </a:r>
            <a:r>
              <a:rPr lang="fi-FI" dirty="0"/>
              <a:t> maksutta: </a:t>
            </a:r>
            <a:r>
              <a:rPr lang="fi-FI" dirty="0">
                <a:hlinkClick r:id="rId3"/>
              </a:rPr>
              <a:t>https://support.microsoft.com/fi-fi/office/tervetuloa-käyttämään-microsoft-teamsia-maksutta</a:t>
            </a:r>
            <a:endParaRPr lang="fi-FI" dirty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5AC94-97B1-45C6-BA8E-50BA7EB95A4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37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442756"/>
            <a:ext cx="9144000" cy="106720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7703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099872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B01BD6-BFD4-449B-8C87-BDDAECDA5E82}" type="datetimeFigureOut">
              <a:rPr lang="en-US" smtClean="0"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F36DC8-EBE4-495B-842B-40BD5FC34B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3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435769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73765"/>
            <a:ext cx="5181600" cy="43155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73765"/>
            <a:ext cx="5181600" cy="43155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783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03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79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303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932771"/>
            <a:ext cx="10515600" cy="3244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8327" y="89210"/>
            <a:ext cx="1672683" cy="82519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027906"/>
            <a:ext cx="12192000" cy="162409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50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ccount.microsoft.com/account?lang=fi-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oducts.office.com/fi-fi/microsoft-teams/group-chatsoftware?rtc=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DAB7B-C187-43D1-A98D-13AED08B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77" y="276621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fi-FI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 TYÖPÖYTÄSOVELLUKSEN LATAUS JA KÄYTTÖ</a:t>
            </a:r>
            <a:br>
              <a:rPr lang="fi-FI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5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984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80F839A-B5BC-4632-AE9D-F8F780F4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65" y="1508426"/>
            <a:ext cx="11454187" cy="32448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Luo Microsoft-tili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(jos sinulla ei jo ole):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https://account.microsoft.com/account?lang=fi-fi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Menee osoitteeseen: </a:t>
            </a:r>
            <a:r>
              <a:rPr lang="fi-FI" sz="2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https://products.office.com/fi-fi/microsoft-   </a:t>
            </a:r>
            <a:r>
              <a:rPr lang="fi-FI" sz="2400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teams</a:t>
            </a:r>
            <a:r>
              <a:rPr lang="fi-FI" sz="2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/group-chatsoftware?rtc=1</a:t>
            </a:r>
            <a:br>
              <a:rPr lang="fi-FI" sz="2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 ”Rekisteröidy maksutta” –painiketta.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Löydät sen joko sivun alusta tai sitten vierittämällä sivun alareunaan.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Ensimmäiseksi sinua pyydetään kirjautumaan Microsoft- tilillä.</a:t>
            </a:r>
          </a:p>
          <a:p>
            <a:pPr marL="0" indent="0">
              <a:buNone/>
            </a:pPr>
            <a:endParaRPr lang="fi-FI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Seuraavaksi sinulta kysytään, miten haluat käyttää Teamsia.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</a:t>
            </a: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Valitse ”Työ- ja organisaatiokäyttöön” ja paina seuraava. </a:t>
            </a:r>
            <a:b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b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7ED6473-765A-4E16-BA43-4B37B7F41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66" y="138151"/>
            <a:ext cx="10515600" cy="883198"/>
          </a:xfrm>
        </p:spPr>
        <p:txBody>
          <a:bodyPr>
            <a:normAutofit/>
          </a:bodyPr>
          <a:lstStyle/>
          <a:p>
            <a:r>
              <a:rPr lang="fi-FI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Teams työpöytäversion lataus</a:t>
            </a:r>
          </a:p>
        </p:txBody>
      </p:sp>
    </p:spTree>
    <p:extLst>
      <p:ext uri="{BB962C8B-B14F-4D97-AF65-F5344CB8AC3E}">
        <p14:creationId xmlns:p14="http://schemas.microsoft.com/office/powerpoint/2010/main" val="3881639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F7BCE4E-201F-4BFE-898B-8A8FFF697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982" y="1438978"/>
            <a:ext cx="5145911" cy="32448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Täytä muutamat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viimeiset tiedot. </a:t>
            </a:r>
            <a:b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Kirjoita yrityksen nimi kohtaan osaston nimi </a:t>
            </a:r>
            <a:b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 paina ”Määritä Teams”</a:t>
            </a:r>
          </a:p>
          <a:p>
            <a:pPr marL="0" indent="0">
              <a:buNone/>
            </a:pP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0CDBD5-7336-4697-9F1B-79BAFCA741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238" y="1307377"/>
            <a:ext cx="3565003" cy="534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14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D7AFB69-DFC4-4A27-B411-713E1F841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833" y="1462128"/>
            <a:ext cx="5145911" cy="32448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0F4D82C-ED20-40E4-87F1-0D009D1964CA}"/>
              </a:ext>
            </a:extLst>
          </p:cNvPr>
          <p:cNvSpPr txBox="1">
            <a:spLocks/>
          </p:cNvSpPr>
          <p:nvPr/>
        </p:nvSpPr>
        <p:spPr>
          <a:xfrm>
            <a:off x="701233" y="1614528"/>
            <a:ext cx="6741289" cy="3244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fi-FI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Avautuu ikkuna, jossa on valittava, haluatko käyttää Teamsia selaimella vai asentaa Teams-sovelluksen omalle koneelle. </a:t>
            </a:r>
          </a:p>
          <a:p>
            <a:pPr marL="0" indent="0">
              <a:buNone/>
            </a:pP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Koska olet rekisteröimässä </a:t>
            </a:r>
            <a:r>
              <a:rPr lang="fi-FI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Teamsiä</a:t>
            </a: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useamman henkilön käyttöön (osaston työvälineeksi) ja tulet käyttämään sitä varmasti ahkerasti, suosittelemme asentamaan sovelluksen koneelle. </a:t>
            </a:r>
            <a:b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Klikkaa </a:t>
            </a:r>
            <a:r>
              <a:rPr lang="fi-FI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”Lataa Windows-sovellus”</a:t>
            </a:r>
          </a:p>
          <a:p>
            <a:pPr marL="0" indent="0">
              <a:buNone/>
            </a:pPr>
            <a:r>
              <a:rPr lang="fi-FI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Selainversion ja sovelluksen merkittävin ero on etäkokouksessa. </a:t>
            </a:r>
            <a:r>
              <a:rPr lang="fi-FI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Ilman sovellusta, et voi jakaa ruutuasi muille/esittää materiaalia. </a:t>
            </a: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fi-FI" sz="2300" u="sng" dirty="0"/>
            </a:b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87D87B9D-5D05-408B-AB42-9FE252DD28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7292" y="2016436"/>
            <a:ext cx="4776695" cy="282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3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856D2A3-198C-45A8-9267-1FE2B5099BB8}"/>
              </a:ext>
            </a:extLst>
          </p:cNvPr>
          <p:cNvSpPr txBox="1">
            <a:spLocks/>
          </p:cNvSpPr>
          <p:nvPr/>
        </p:nvSpPr>
        <p:spPr>
          <a:xfrm>
            <a:off x="701233" y="1614528"/>
            <a:ext cx="5145911" cy="27259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7.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käytät Google Chrome -selainta, </a:t>
            </a:r>
            <a:r>
              <a:rPr lang="fi-FI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lataus tulee näkyviin ruudun alareunaan 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(esim. Mozilla </a:t>
            </a:r>
            <a:r>
              <a:rPr lang="fi-FI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Firefoxsissa</a:t>
            </a:r>
            <a:r>
              <a:rPr lang="fi-FI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yläreunaan), josta klikkaamalla pääset asentamaan sovelluksen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br>
              <a:rPr lang="fi-FI" sz="2300" u="sng" dirty="0"/>
            </a:br>
            <a:br>
              <a:rPr lang="fi-FI" sz="2300" u="sng" dirty="0"/>
            </a:br>
            <a:r>
              <a:rPr lang="fi-FI" sz="2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8. 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Kone kysyy ”Do </a:t>
            </a:r>
            <a:r>
              <a:rPr lang="fi-FI" sz="2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fi-FI" sz="2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run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sz="23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file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r>
              <a:rPr lang="fi-FI" sz="2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Paina ”</a:t>
            </a:r>
            <a:r>
              <a:rPr lang="fi-FI" sz="23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Run</a:t>
            </a:r>
            <a:r>
              <a:rPr lang="fi-FI" sz="2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</a:t>
            </a:r>
            <a:r>
              <a:rPr lang="fi-FI" sz="2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fi-FI" sz="23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fi-FI" sz="2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A346734C-3F29-4C61-A999-A2D6336AE7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890" y="1614528"/>
            <a:ext cx="5800613" cy="391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260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F786CE-F715-45BC-8333-884D93B57CC3}"/>
              </a:ext>
            </a:extLst>
          </p:cNvPr>
          <p:cNvSpPr/>
          <p:nvPr/>
        </p:nvSpPr>
        <p:spPr>
          <a:xfrm>
            <a:off x="571018" y="1566798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9. 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Kun asennus on valmis, pyydetään sinua kirjautumaan sovellukseen. 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Kirjaudu käyttäen Microsoft-tiliäsi. </a:t>
            </a:r>
          </a:p>
          <a:p>
            <a:endParaRPr lang="fi-FI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Pienen lataamisen jälkeen Teams-sovellus aukeaa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ja voit kutsua muita mukaan. Ensimmäiseksi avautuu ikkuna, josta voit kopioida linkin, jonka voit sitten lähettää esim. sähköpostilla henkilöille, jotka haluat mukaan tiimiisi</a:t>
            </a:r>
            <a:endParaRPr lang="fi-FI" sz="2000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AE3DBE3-E45D-4CFF-9E0E-0C51CECA91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018" y="2604303"/>
            <a:ext cx="5334709" cy="366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754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7769962-1970-4A15-B302-FC1E5AA570E7}"/>
              </a:ext>
            </a:extLst>
          </p:cNvPr>
          <p:cNvSpPr/>
          <p:nvPr/>
        </p:nvSpPr>
        <p:spPr>
          <a:xfrm>
            <a:off x="628891" y="1397675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i-FI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Kielen vaihtaminen. </a:t>
            </a:r>
            <a:r>
              <a:rPr lang="fi-FI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Teams avautuu automaattisesti englanninkielisenä. </a:t>
            </a:r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Saat vaihdettua sen suomeksi valitsemalla vasemmasta yläkulmasta ”Activity” ja ”Klikkaamalla rataksen kuvaa”</a:t>
            </a:r>
          </a:p>
          <a:p>
            <a:endParaRPr lang="fi-FI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i-FI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Tämän jälkeen valitse ”General” ja vaihda Suomi kohtaan ”App language”. Tämän jälkeen Teams käynnistyy uudelleen ja  kieli on nyt Suomi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70C97A-42CF-43CA-898F-49A2AAF5A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91" y="5220171"/>
            <a:ext cx="5055159" cy="737531"/>
          </a:xfrm>
          <a:prstGeom prst="rect">
            <a:avLst/>
          </a:prstGeo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AE7E0F94-5AB7-440F-84A3-593C508DB4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84" y="1643605"/>
            <a:ext cx="5134825" cy="4552598"/>
          </a:xfrm>
          <a:prstGeom prst="rect">
            <a:avLst/>
          </a:prstGeom>
        </p:spPr>
      </p:pic>
      <p:sp>
        <p:nvSpPr>
          <p:cNvPr id="8" name="Arrow: Down 7">
            <a:extLst>
              <a:ext uri="{FF2B5EF4-FFF2-40B4-BE49-F238E27FC236}">
                <a16:creationId xmlns:a16="http://schemas.microsoft.com/office/drawing/2014/main" id="{F5FE2F5D-14F5-4255-8363-DBF6161B17E0}"/>
              </a:ext>
            </a:extLst>
          </p:cNvPr>
          <p:cNvSpPr/>
          <p:nvPr/>
        </p:nvSpPr>
        <p:spPr>
          <a:xfrm>
            <a:off x="5175239" y="4666172"/>
            <a:ext cx="485661" cy="55399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905448"/>
      </p:ext>
    </p:extLst>
  </p:cSld>
  <p:clrMapOvr>
    <a:masterClrMapping/>
  </p:clrMapOvr>
</p:sld>
</file>

<file path=ppt/theme/theme1.xml><?xml version="1.0" encoding="utf-8"?>
<a:theme xmlns:a="http://schemas.openxmlformats.org/drawingml/2006/main" name="Mat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ti" id="{497419BF-896E-4947-8576-C393C6C9D4E0}" vid="{AC970D9C-0BBE-4167-AF93-7084A79D99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DA8931E43B545846A7AF2AF3F2BDD" ma:contentTypeVersion="12" ma:contentTypeDescription="Skapa ett nytt dokument." ma:contentTypeScope="" ma:versionID="cf0aad7fb4be44bd127e64c942e88b06">
  <xsd:schema xmlns:xsd="http://www.w3.org/2001/XMLSchema" xmlns:xs="http://www.w3.org/2001/XMLSchema" xmlns:p="http://schemas.microsoft.com/office/2006/metadata/properties" xmlns:ns1="http://schemas.microsoft.com/sharepoint/v3" xmlns:ns3="5d9ed65b-fde1-4c68-b6e2-64b248837fba" xmlns:ns4="8b5241fa-f389-4939-893c-b42d3232abc0" targetNamespace="http://schemas.microsoft.com/office/2006/metadata/properties" ma:root="true" ma:fieldsID="15ff3bbb4f233208970dbcf84c3f5089" ns1:_="" ns3:_="" ns4:_="">
    <xsd:import namespace="http://schemas.microsoft.com/sharepoint/v3"/>
    <xsd:import namespace="5d9ed65b-fde1-4c68-b6e2-64b248837fba"/>
    <xsd:import namespace="8b5241fa-f389-4939-893c-b42d3232ab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Egenskaper för enhetlig efterlevnadsprincip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Gränssnittsåtgärd för enhetlig efterlevnadsprincip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ed65b-fde1-4c68-b6e2-64b248837f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241fa-f389-4939-893c-b42d3232abc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7A0DF5-507B-48D3-A1C7-B593A4E25D9C}">
  <ds:schemaRefs>
    <ds:schemaRef ds:uri="5d9ed65b-fde1-4c68-b6e2-64b248837fba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8b5241fa-f389-4939-893c-b42d3232abc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553DCC-6680-47B7-91CF-0D2222BFB7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9229AC-CFD2-4031-8431-84528F386F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9ed65b-fde1-4c68-b6e2-64b248837fba"/>
    <ds:schemaRef ds:uri="8b5241fa-f389-4939-893c-b42d3232ab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Matti</Template>
  <TotalTime>9285</TotalTime>
  <Words>261</Words>
  <Application>Microsoft Office PowerPoint</Application>
  <PresentationFormat>Laajakuva</PresentationFormat>
  <Paragraphs>33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Matti</vt:lpstr>
      <vt:lpstr>TEAMS TYÖPÖYTÄSOVELLUKSEN LATAUS JA KÄYTTÖ </vt:lpstr>
      <vt:lpstr>1. Teams työpöytäversion lataus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SPR Järjestöt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Finnish Red Cross Online Befriending Services</dc:title>
  <dc:creator>Hetemäki Matti</dc:creator>
  <cp:lastModifiedBy>Toivanen Sanni</cp:lastModifiedBy>
  <cp:revision>127</cp:revision>
  <dcterms:created xsi:type="dcterms:W3CDTF">2017-10-05T08:09:25Z</dcterms:created>
  <dcterms:modified xsi:type="dcterms:W3CDTF">2020-08-14T06:43:12Z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0x010100FF0DA8931E43B545846A7AF2AF3F2BDD</vt:lpwstr>
  </property>
</Properties>
</file>