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94" r:id="rId5"/>
    <p:sldId id="303" r:id="rId6"/>
    <p:sldId id="304" r:id="rId7"/>
  </p:sldIdLst>
  <p:sldSz cx="12192000" cy="6858000"/>
  <p:notesSz cx="6858000" cy="2295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697A62-E199-4E28-B285-F7B60180D35D}" v="2" dt="2020-08-14T07:03:52.9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817" autoAdjust="0"/>
  </p:normalViewPr>
  <p:slideViewPr>
    <p:cSldViewPr snapToGrid="0">
      <p:cViewPr varScale="1">
        <p:scale>
          <a:sx n="80" d="100"/>
          <a:sy n="80" d="100"/>
        </p:scale>
        <p:origin x="754" y="67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ivanen Sanni" userId="27940701-8d33-4568-ba4f-a7a11792f02f" providerId="ADAL" clId="{E068736F-5DF9-45CB-BA20-CA1115C97133}"/>
    <pc:docChg chg="custSel delSld modSld sldOrd">
      <pc:chgData name="Toivanen Sanni" userId="27940701-8d33-4568-ba4f-a7a11792f02f" providerId="ADAL" clId="{E068736F-5DF9-45CB-BA20-CA1115C97133}" dt="2020-08-14T07:05:44.995" v="145" actId="20577"/>
      <pc:docMkLst>
        <pc:docMk/>
      </pc:docMkLst>
      <pc:sldChg chg="del">
        <pc:chgData name="Toivanen Sanni" userId="27940701-8d33-4568-ba4f-a7a11792f02f" providerId="ADAL" clId="{E068736F-5DF9-45CB-BA20-CA1115C97133}" dt="2020-08-14T07:02:44.140" v="1" actId="2696"/>
        <pc:sldMkLst>
          <pc:docMk/>
          <pc:sldMk cId="769905342" sldId="278"/>
        </pc:sldMkLst>
      </pc:sldChg>
      <pc:sldChg chg="del">
        <pc:chgData name="Toivanen Sanni" userId="27940701-8d33-4568-ba4f-a7a11792f02f" providerId="ADAL" clId="{E068736F-5DF9-45CB-BA20-CA1115C97133}" dt="2020-08-14T07:03:23.461" v="30" actId="2696"/>
        <pc:sldMkLst>
          <pc:docMk/>
          <pc:sldMk cId="1411086895" sldId="280"/>
        </pc:sldMkLst>
      </pc:sldChg>
      <pc:sldChg chg="del">
        <pc:chgData name="Toivanen Sanni" userId="27940701-8d33-4568-ba4f-a7a11792f02f" providerId="ADAL" clId="{E068736F-5DF9-45CB-BA20-CA1115C97133}" dt="2020-08-14T07:03:22.134" v="29" actId="2696"/>
        <pc:sldMkLst>
          <pc:docMk/>
          <pc:sldMk cId="1646587451" sldId="283"/>
        </pc:sldMkLst>
      </pc:sldChg>
      <pc:sldChg chg="del">
        <pc:chgData name="Toivanen Sanni" userId="27940701-8d33-4568-ba4f-a7a11792f02f" providerId="ADAL" clId="{E068736F-5DF9-45CB-BA20-CA1115C97133}" dt="2020-08-14T07:02:52.993" v="21" actId="2696"/>
        <pc:sldMkLst>
          <pc:docMk/>
          <pc:sldMk cId="3203887306" sldId="292"/>
        </pc:sldMkLst>
      </pc:sldChg>
      <pc:sldChg chg="del">
        <pc:chgData name="Toivanen Sanni" userId="27940701-8d33-4568-ba4f-a7a11792f02f" providerId="ADAL" clId="{E068736F-5DF9-45CB-BA20-CA1115C97133}" dt="2020-08-14T07:02:52.689" v="20" actId="2696"/>
        <pc:sldMkLst>
          <pc:docMk/>
          <pc:sldMk cId="3580457379" sldId="293"/>
        </pc:sldMkLst>
      </pc:sldChg>
      <pc:sldChg chg="ord">
        <pc:chgData name="Toivanen Sanni" userId="27940701-8d33-4568-ba4f-a7a11792f02f" providerId="ADAL" clId="{E068736F-5DF9-45CB-BA20-CA1115C97133}" dt="2020-08-14T07:02:41.986" v="0"/>
        <pc:sldMkLst>
          <pc:docMk/>
          <pc:sldMk cId="3817366490" sldId="294"/>
        </pc:sldMkLst>
      </pc:sldChg>
      <pc:sldChg chg="del">
        <pc:chgData name="Toivanen Sanni" userId="27940701-8d33-4568-ba4f-a7a11792f02f" providerId="ADAL" clId="{E068736F-5DF9-45CB-BA20-CA1115C97133}" dt="2020-08-14T07:03:40.287" v="31" actId="2696"/>
        <pc:sldMkLst>
          <pc:docMk/>
          <pc:sldMk cId="1053092539" sldId="295"/>
        </pc:sldMkLst>
      </pc:sldChg>
      <pc:sldChg chg="del">
        <pc:chgData name="Toivanen Sanni" userId="27940701-8d33-4568-ba4f-a7a11792f02f" providerId="ADAL" clId="{E068736F-5DF9-45CB-BA20-CA1115C97133}" dt="2020-08-14T07:03:19.580" v="28" actId="2696"/>
        <pc:sldMkLst>
          <pc:docMk/>
          <pc:sldMk cId="3212959037" sldId="296"/>
        </pc:sldMkLst>
      </pc:sldChg>
      <pc:sldChg chg="del">
        <pc:chgData name="Toivanen Sanni" userId="27940701-8d33-4568-ba4f-a7a11792f02f" providerId="ADAL" clId="{E068736F-5DF9-45CB-BA20-CA1115C97133}" dt="2020-08-14T07:02:53.408" v="22" actId="2696"/>
        <pc:sldMkLst>
          <pc:docMk/>
          <pc:sldMk cId="2665756000" sldId="299"/>
        </pc:sldMkLst>
      </pc:sldChg>
      <pc:sldChg chg="del">
        <pc:chgData name="Toivanen Sanni" userId="27940701-8d33-4568-ba4f-a7a11792f02f" providerId="ADAL" clId="{E068736F-5DF9-45CB-BA20-CA1115C97133}" dt="2020-08-14T07:02:55.394" v="25" actId="2696"/>
        <pc:sldMkLst>
          <pc:docMk/>
          <pc:sldMk cId="1302420617" sldId="300"/>
        </pc:sldMkLst>
      </pc:sldChg>
      <pc:sldChg chg="del">
        <pc:chgData name="Toivanen Sanni" userId="27940701-8d33-4568-ba4f-a7a11792f02f" providerId="ADAL" clId="{E068736F-5DF9-45CB-BA20-CA1115C97133}" dt="2020-08-14T07:02:57.110" v="26" actId="2696"/>
        <pc:sldMkLst>
          <pc:docMk/>
          <pc:sldMk cId="3270138064" sldId="301"/>
        </pc:sldMkLst>
      </pc:sldChg>
      <pc:sldChg chg="del">
        <pc:chgData name="Toivanen Sanni" userId="27940701-8d33-4568-ba4f-a7a11792f02f" providerId="ADAL" clId="{E068736F-5DF9-45CB-BA20-CA1115C97133}" dt="2020-08-14T07:02:57.550" v="27" actId="2696"/>
        <pc:sldMkLst>
          <pc:docMk/>
          <pc:sldMk cId="3671265127" sldId="302"/>
        </pc:sldMkLst>
      </pc:sldChg>
      <pc:sldChg chg="modSp">
        <pc:chgData name="Toivanen Sanni" userId="27940701-8d33-4568-ba4f-a7a11792f02f" providerId="ADAL" clId="{E068736F-5DF9-45CB-BA20-CA1115C97133}" dt="2020-08-14T07:04:34.281" v="83" actId="20577"/>
        <pc:sldMkLst>
          <pc:docMk/>
          <pc:sldMk cId="3962617052" sldId="303"/>
        </pc:sldMkLst>
        <pc:spChg chg="mod">
          <ac:chgData name="Toivanen Sanni" userId="27940701-8d33-4568-ba4f-a7a11792f02f" providerId="ADAL" clId="{E068736F-5DF9-45CB-BA20-CA1115C97133}" dt="2020-08-14T07:04:08.892" v="80" actId="27636"/>
          <ac:spMkLst>
            <pc:docMk/>
            <pc:sldMk cId="3962617052" sldId="303"/>
            <ac:spMk id="3" creationId="{0274DECB-330B-41C9-B262-CDA0122CA0D2}"/>
          </ac:spMkLst>
        </pc:spChg>
        <pc:spChg chg="mod">
          <ac:chgData name="Toivanen Sanni" userId="27940701-8d33-4568-ba4f-a7a11792f02f" providerId="ADAL" clId="{E068736F-5DF9-45CB-BA20-CA1115C97133}" dt="2020-08-14T07:04:34.281" v="83" actId="20577"/>
          <ac:spMkLst>
            <pc:docMk/>
            <pc:sldMk cId="3962617052" sldId="303"/>
            <ac:spMk id="5" creationId="{B4842DB8-DF67-48DD-9C6D-B379450C5668}"/>
          </ac:spMkLst>
        </pc:spChg>
      </pc:sldChg>
      <pc:sldChg chg="modSp ord modNotesTx">
        <pc:chgData name="Toivanen Sanni" userId="27940701-8d33-4568-ba4f-a7a11792f02f" providerId="ADAL" clId="{E068736F-5DF9-45CB-BA20-CA1115C97133}" dt="2020-08-14T07:05:44.995" v="145" actId="20577"/>
        <pc:sldMkLst>
          <pc:docMk/>
          <pc:sldMk cId="2653776234" sldId="304"/>
        </pc:sldMkLst>
        <pc:spChg chg="mod">
          <ac:chgData name="Toivanen Sanni" userId="27940701-8d33-4568-ba4f-a7a11792f02f" providerId="ADAL" clId="{E068736F-5DF9-45CB-BA20-CA1115C97133}" dt="2020-08-14T07:05:44.995" v="145" actId="20577"/>
          <ac:spMkLst>
            <pc:docMk/>
            <pc:sldMk cId="2653776234" sldId="304"/>
            <ac:spMk id="4" creationId="{255AD34E-5F74-4E29-BCD7-4F5BE11ADE2A}"/>
          </ac:spMkLst>
        </pc:spChg>
      </pc:sldChg>
      <pc:sldChg chg="del">
        <pc:chgData name="Toivanen Sanni" userId="27940701-8d33-4568-ba4f-a7a11792f02f" providerId="ADAL" clId="{E068736F-5DF9-45CB-BA20-CA1115C97133}" dt="2020-08-14T07:02:54.266" v="23" actId="2696"/>
        <pc:sldMkLst>
          <pc:docMk/>
          <pc:sldMk cId="280270404" sldId="305"/>
        </pc:sldMkLst>
      </pc:sldChg>
      <pc:sldChg chg="del">
        <pc:chgData name="Toivanen Sanni" userId="27940701-8d33-4568-ba4f-a7a11792f02f" providerId="ADAL" clId="{E068736F-5DF9-45CB-BA20-CA1115C97133}" dt="2020-08-14T07:02:54.901" v="24" actId="2696"/>
        <pc:sldMkLst>
          <pc:docMk/>
          <pc:sldMk cId="243782852" sldId="306"/>
        </pc:sldMkLst>
      </pc:sldChg>
      <pc:sldChg chg="del">
        <pc:chgData name="Toivanen Sanni" userId="27940701-8d33-4568-ba4f-a7a11792f02f" providerId="ADAL" clId="{E068736F-5DF9-45CB-BA20-CA1115C97133}" dt="2020-08-14T07:02:45.128" v="3" actId="2696"/>
        <pc:sldMkLst>
          <pc:docMk/>
          <pc:sldMk cId="3881639964" sldId="307"/>
        </pc:sldMkLst>
      </pc:sldChg>
      <pc:sldChg chg="del">
        <pc:chgData name="Toivanen Sanni" userId="27940701-8d33-4568-ba4f-a7a11792f02f" providerId="ADAL" clId="{E068736F-5DF9-45CB-BA20-CA1115C97133}" dt="2020-08-14T07:02:46.195" v="6" actId="2696"/>
        <pc:sldMkLst>
          <pc:docMk/>
          <pc:sldMk cId="1384260664" sldId="308"/>
        </pc:sldMkLst>
      </pc:sldChg>
      <pc:sldChg chg="del">
        <pc:chgData name="Toivanen Sanni" userId="27940701-8d33-4568-ba4f-a7a11792f02f" providerId="ADAL" clId="{E068736F-5DF9-45CB-BA20-CA1115C97133}" dt="2020-08-14T07:02:45.485" v="4" actId="2696"/>
        <pc:sldMkLst>
          <pc:docMk/>
          <pc:sldMk cId="1028014342" sldId="309"/>
        </pc:sldMkLst>
      </pc:sldChg>
      <pc:sldChg chg="del">
        <pc:chgData name="Toivanen Sanni" userId="27940701-8d33-4568-ba4f-a7a11792f02f" providerId="ADAL" clId="{E068736F-5DF9-45CB-BA20-CA1115C97133}" dt="2020-08-14T07:02:45.838" v="5" actId="2696"/>
        <pc:sldMkLst>
          <pc:docMk/>
          <pc:sldMk cId="3085339555" sldId="310"/>
        </pc:sldMkLst>
      </pc:sldChg>
      <pc:sldChg chg="del">
        <pc:chgData name="Toivanen Sanni" userId="27940701-8d33-4568-ba4f-a7a11792f02f" providerId="ADAL" clId="{E068736F-5DF9-45CB-BA20-CA1115C97133}" dt="2020-08-14T07:02:46.597" v="7" actId="2696"/>
        <pc:sldMkLst>
          <pc:docMk/>
          <pc:sldMk cId="735754626" sldId="311"/>
        </pc:sldMkLst>
      </pc:sldChg>
      <pc:sldChg chg="del">
        <pc:chgData name="Toivanen Sanni" userId="27940701-8d33-4568-ba4f-a7a11792f02f" providerId="ADAL" clId="{E068736F-5DF9-45CB-BA20-CA1115C97133}" dt="2020-08-14T07:02:47.737" v="9" actId="2696"/>
        <pc:sldMkLst>
          <pc:docMk/>
          <pc:sldMk cId="1395607665" sldId="312"/>
        </pc:sldMkLst>
      </pc:sldChg>
      <pc:sldChg chg="del">
        <pc:chgData name="Toivanen Sanni" userId="27940701-8d33-4568-ba4f-a7a11792f02f" providerId="ADAL" clId="{E068736F-5DF9-45CB-BA20-CA1115C97133}" dt="2020-08-14T07:02:46.997" v="8" actId="2696"/>
        <pc:sldMkLst>
          <pc:docMk/>
          <pc:sldMk cId="2199905448" sldId="313"/>
        </pc:sldMkLst>
      </pc:sldChg>
      <pc:sldChg chg="del">
        <pc:chgData name="Toivanen Sanni" userId="27940701-8d33-4568-ba4f-a7a11792f02f" providerId="ADAL" clId="{E068736F-5DF9-45CB-BA20-CA1115C97133}" dt="2020-08-14T07:02:48.075" v="10" actId="2696"/>
        <pc:sldMkLst>
          <pc:docMk/>
          <pc:sldMk cId="2567846619" sldId="314"/>
        </pc:sldMkLst>
      </pc:sldChg>
      <pc:sldChg chg="del">
        <pc:chgData name="Toivanen Sanni" userId="27940701-8d33-4568-ba4f-a7a11792f02f" providerId="ADAL" clId="{E068736F-5DF9-45CB-BA20-CA1115C97133}" dt="2020-08-14T07:02:48.415" v="11" actId="2696"/>
        <pc:sldMkLst>
          <pc:docMk/>
          <pc:sldMk cId="1761433026" sldId="315"/>
        </pc:sldMkLst>
      </pc:sldChg>
      <pc:sldChg chg="del">
        <pc:chgData name="Toivanen Sanni" userId="27940701-8d33-4568-ba4f-a7a11792f02f" providerId="ADAL" clId="{E068736F-5DF9-45CB-BA20-CA1115C97133}" dt="2020-08-14T07:02:48.752" v="12" actId="2696"/>
        <pc:sldMkLst>
          <pc:docMk/>
          <pc:sldMk cId="367594152" sldId="316"/>
        </pc:sldMkLst>
      </pc:sldChg>
      <pc:sldChg chg="del">
        <pc:chgData name="Toivanen Sanni" userId="27940701-8d33-4568-ba4f-a7a11792f02f" providerId="ADAL" clId="{E068736F-5DF9-45CB-BA20-CA1115C97133}" dt="2020-08-14T07:02:49.100" v="13" actId="2696"/>
        <pc:sldMkLst>
          <pc:docMk/>
          <pc:sldMk cId="2938130685" sldId="317"/>
        </pc:sldMkLst>
      </pc:sldChg>
      <pc:sldChg chg="del">
        <pc:chgData name="Toivanen Sanni" userId="27940701-8d33-4568-ba4f-a7a11792f02f" providerId="ADAL" clId="{E068736F-5DF9-45CB-BA20-CA1115C97133}" dt="2020-08-14T07:02:49.482" v="14" actId="2696"/>
        <pc:sldMkLst>
          <pc:docMk/>
          <pc:sldMk cId="1162546617" sldId="318"/>
        </pc:sldMkLst>
      </pc:sldChg>
      <pc:sldChg chg="del">
        <pc:chgData name="Toivanen Sanni" userId="27940701-8d33-4568-ba4f-a7a11792f02f" providerId="ADAL" clId="{E068736F-5DF9-45CB-BA20-CA1115C97133}" dt="2020-08-14T07:02:49.832" v="15" actId="2696"/>
        <pc:sldMkLst>
          <pc:docMk/>
          <pc:sldMk cId="3516663838" sldId="319"/>
        </pc:sldMkLst>
      </pc:sldChg>
      <pc:sldChg chg="del">
        <pc:chgData name="Toivanen Sanni" userId="27940701-8d33-4568-ba4f-a7a11792f02f" providerId="ADAL" clId="{E068736F-5DF9-45CB-BA20-CA1115C97133}" dt="2020-08-14T07:02:50.184" v="16" actId="2696"/>
        <pc:sldMkLst>
          <pc:docMk/>
          <pc:sldMk cId="2210369254" sldId="320"/>
        </pc:sldMkLst>
      </pc:sldChg>
      <pc:sldChg chg="del">
        <pc:chgData name="Toivanen Sanni" userId="27940701-8d33-4568-ba4f-a7a11792f02f" providerId="ADAL" clId="{E068736F-5DF9-45CB-BA20-CA1115C97133}" dt="2020-08-14T07:02:50.538" v="17" actId="2696"/>
        <pc:sldMkLst>
          <pc:docMk/>
          <pc:sldMk cId="686195693" sldId="321"/>
        </pc:sldMkLst>
      </pc:sldChg>
      <pc:sldChg chg="del">
        <pc:chgData name="Toivanen Sanni" userId="27940701-8d33-4568-ba4f-a7a11792f02f" providerId="ADAL" clId="{E068736F-5DF9-45CB-BA20-CA1115C97133}" dt="2020-08-14T07:02:51.158" v="18" actId="2696"/>
        <pc:sldMkLst>
          <pc:docMk/>
          <pc:sldMk cId="816980607" sldId="323"/>
        </pc:sldMkLst>
      </pc:sldChg>
      <pc:sldChg chg="del">
        <pc:chgData name="Toivanen Sanni" userId="27940701-8d33-4568-ba4f-a7a11792f02f" providerId="ADAL" clId="{E068736F-5DF9-45CB-BA20-CA1115C97133}" dt="2020-08-14T07:02:51.692" v="19" actId="2696"/>
        <pc:sldMkLst>
          <pc:docMk/>
          <pc:sldMk cId="1585433904" sldId="324"/>
        </pc:sldMkLst>
      </pc:sldChg>
      <pc:sldChg chg="del">
        <pc:chgData name="Toivanen Sanni" userId="27940701-8d33-4568-ba4f-a7a11792f02f" providerId="ADAL" clId="{E068736F-5DF9-45CB-BA20-CA1115C97133}" dt="2020-08-14T07:02:44.680" v="2" actId="2696"/>
        <pc:sldMkLst>
          <pc:docMk/>
          <pc:sldMk cId="2323984935" sldId="32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5C438-640E-44B5-8508-C4CCE4D19057}" type="datetimeFigureOut">
              <a:rPr lang="en-US" smtClean="0"/>
              <a:t>8/14/2020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05AC94-97B1-45C6-BA8E-50BA7EB95A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832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Teams</a:t>
            </a:r>
            <a:r>
              <a:rPr lang="fi-FI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on Office 365 -ohjelmiin kuuluva pilvipalvelu.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5AC94-97B1-45C6-BA8E-50BA7EB95A4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180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fi-FI" dirty="0"/>
              <a:t>.</a:t>
            </a:r>
            <a:endParaRPr lang="fi-FI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05AC94-97B1-45C6-BA8E-50BA7EB95A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3178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442756"/>
            <a:ext cx="9144000" cy="106720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77036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099872"/>
            <a:ext cx="41148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65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B01BD6-BFD4-449B-8C87-BDDAECDA5E82}" type="datetimeFigureOut">
              <a:rPr lang="en-US" smtClean="0"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6F36DC8-EBE4-495B-842B-40BD5FC34B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433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03821"/>
            <a:ext cx="10515600" cy="43576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73765"/>
            <a:ext cx="5181600" cy="43155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973765"/>
            <a:ext cx="5181600" cy="43155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7830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1030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579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30382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932771"/>
            <a:ext cx="10515600" cy="3244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8327" y="89210"/>
            <a:ext cx="1672683" cy="82519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1027906"/>
            <a:ext cx="12192000" cy="162409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500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DAB7B-C187-43D1-A98D-13AED08BD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709" y="149415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fi-FI" sz="5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MIKÄ ON TEAMS?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63BE03-B1D7-409A-9FE7-530EF993A747}"/>
              </a:ext>
            </a:extLst>
          </p:cNvPr>
          <p:cNvSpPr txBox="1"/>
          <p:nvPr/>
        </p:nvSpPr>
        <p:spPr>
          <a:xfrm>
            <a:off x="1913020" y="3024252"/>
            <a:ext cx="9121289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Sanakirja</a:t>
            </a:r>
          </a:p>
          <a:p>
            <a:endParaRPr lang="fi-FI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Teams</a:t>
            </a: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= Ohjelma tietokoneella ja puhelimessa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Tiimi</a:t>
            </a: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= Yhteisö, johon sinut voidaan kutsua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Kokous</a:t>
            </a: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= Tapaaminen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Chat-keskustelu</a:t>
            </a: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= 2 henkilöä tai ryhmä keskustelee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Kirjautua</a:t>
            </a: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= Mennä sisään ohjelmaan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7366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4842DB8-DF67-48DD-9C6D-B379450C5668}"/>
              </a:ext>
            </a:extLst>
          </p:cNvPr>
          <p:cNvSpPr txBox="1"/>
          <p:nvPr/>
        </p:nvSpPr>
        <p:spPr>
          <a:xfrm>
            <a:off x="502705" y="1628507"/>
            <a:ext cx="1118659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fi-FI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i-FI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ATK –laite (tietokone, tabletti tai puhelin)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Internet –yhteys + toimiva mikrofoni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Halu osallistua verkkoryhmätoimintaan ja oppia uutta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32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274DECB-330B-41C9-B262-CDA0122CA0D2}"/>
              </a:ext>
            </a:extLst>
          </p:cNvPr>
          <p:cNvSpPr txBox="1">
            <a:spLocks/>
          </p:cNvSpPr>
          <p:nvPr/>
        </p:nvSpPr>
        <p:spPr>
          <a:xfrm>
            <a:off x="451701" y="125471"/>
            <a:ext cx="10515600" cy="883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Mitä tarvitset osallistuaksesi verkkoryhmään?</a:t>
            </a:r>
          </a:p>
        </p:txBody>
      </p:sp>
    </p:spTree>
    <p:extLst>
      <p:ext uri="{BB962C8B-B14F-4D97-AF65-F5344CB8AC3E}">
        <p14:creationId xmlns:p14="http://schemas.microsoft.com/office/powerpoint/2010/main" val="3962617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A74868-2E39-4DB5-86C8-5CF228418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408" y="1806904"/>
            <a:ext cx="10515600" cy="405744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5AD34E-5F74-4E29-BCD7-4F5BE11ADE2A}"/>
              </a:ext>
            </a:extLst>
          </p:cNvPr>
          <p:cNvSpPr txBox="1"/>
          <p:nvPr/>
        </p:nvSpPr>
        <p:spPr>
          <a:xfrm>
            <a:off x="434214" y="1806904"/>
            <a:ext cx="1080598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Voit osallistua ilman kirjautumista </a:t>
            </a:r>
            <a:r>
              <a:rPr lang="fi-FI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käyttämällä uusinta Microsoft Edge tai Google </a:t>
            </a:r>
            <a:r>
              <a:rPr lang="fi-FI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Chrome – selainversiota.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Klikkaa järjestäjän lähettämää ”Join Microsoft Teams </a:t>
            </a:r>
            <a:r>
              <a:rPr lang="fi-FI" sz="2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Meeting</a:t>
            </a:r>
            <a:r>
              <a:rPr lang="fi-FI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 linkkiä</a:t>
            </a:r>
            <a:r>
              <a:rPr lang="fi-FI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br>
              <a:rPr lang="fi-FI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i-FI" sz="2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Microsoft </a:t>
            </a:r>
            <a:r>
              <a:rPr lang="fi-FI" sz="2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Teamsille</a:t>
            </a:r>
            <a:r>
              <a:rPr lang="fi-FI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löytyy myös oma </a:t>
            </a:r>
            <a:r>
              <a:rPr lang="fi-FI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puhelinsovellus</a:t>
            </a:r>
            <a:r>
              <a:rPr lang="fi-FI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Applen laitteille ja Android-laitteille sovelluskaupasta. </a:t>
            </a:r>
          </a:p>
          <a:p>
            <a:endParaRPr lang="fi-FI" sz="2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Voit käyttää myös työ- tai koulutunnuksilla käytetystä O365-ympäristöstä.</a:t>
            </a:r>
            <a:br>
              <a:rPr lang="fi-FI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i-FI" sz="2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Lue huolellisesti järjestäjän lähettämät ohjeet.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D709BCD-53D5-410E-B069-3731657BF39F}"/>
              </a:ext>
            </a:extLst>
          </p:cNvPr>
          <p:cNvSpPr txBox="1">
            <a:spLocks/>
          </p:cNvSpPr>
          <p:nvPr/>
        </p:nvSpPr>
        <p:spPr>
          <a:xfrm>
            <a:off x="363566" y="138151"/>
            <a:ext cx="10515600" cy="883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Teams -verkkoryhmään osallistuminen</a:t>
            </a:r>
          </a:p>
        </p:txBody>
      </p:sp>
    </p:spTree>
    <p:extLst>
      <p:ext uri="{BB962C8B-B14F-4D97-AF65-F5344CB8AC3E}">
        <p14:creationId xmlns:p14="http://schemas.microsoft.com/office/powerpoint/2010/main" val="2653776234"/>
      </p:ext>
    </p:extLst>
  </p:cSld>
  <p:clrMapOvr>
    <a:masterClrMapping/>
  </p:clrMapOvr>
</p:sld>
</file>

<file path=ppt/theme/theme1.xml><?xml version="1.0" encoding="utf-8"?>
<a:theme xmlns:a="http://schemas.openxmlformats.org/drawingml/2006/main" name="Matt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ti" id="{497419BF-896E-4947-8576-C393C6C9D4E0}" vid="{AC970D9C-0BBE-4167-AF93-7084A79D99B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CDDB501CF588547886A9DAD69F43D79" ma:contentTypeVersion="4" ma:contentTypeDescription="Skapa ett nytt dokument." ma:contentTypeScope="" ma:versionID="cfb1b1401d12dd811cb9cd02ac4caa12">
  <xsd:schema xmlns:xsd="http://www.w3.org/2001/XMLSchema" xmlns:xs="http://www.w3.org/2001/XMLSchema" xmlns:p="http://schemas.microsoft.com/office/2006/metadata/properties" xmlns:ns2="4725120a-40fa-476c-8b44-54919fa8385a" targetNamespace="http://schemas.microsoft.com/office/2006/metadata/properties" ma:root="true" ma:fieldsID="b517587fca36e43217a82620e465dc29" ns2:_="">
    <xsd:import namespace="4725120a-40fa-476c-8b44-54919fa838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25120a-40fa-476c-8b44-54919fa838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67A0DF5-507B-48D3-A1C7-B593A4E25D9C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4725120a-40fa-476c-8b44-54919fa8385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B83DC13-DCAE-44CB-9F68-9DF16FD03F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25120a-40fa-476c-8b44-54919fa838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0553DCC-6680-47B7-91CF-0D2222BFB70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Matti</Template>
  <TotalTime>9284</TotalTime>
  <Words>42</Words>
  <Application>Microsoft Office PowerPoint</Application>
  <PresentationFormat>Laajakuva</PresentationFormat>
  <Paragraphs>27</Paragraphs>
  <Slides>3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Verdana</vt:lpstr>
      <vt:lpstr>Matti</vt:lpstr>
      <vt:lpstr>MIKÄ ON TEAMS?</vt:lpstr>
      <vt:lpstr>PowerPoint-esitys</vt:lpstr>
      <vt:lpstr>PowerPoint-esitys</vt:lpstr>
    </vt:vector>
  </TitlesOfParts>
  <Company>SPR Järjestöt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Finnish Red Cross Online Befriending Services</dc:title>
  <dc:creator>Hetemäki Matti</dc:creator>
  <cp:lastModifiedBy>Toivanen Sanni</cp:lastModifiedBy>
  <cp:revision>126</cp:revision>
  <dcterms:created xsi:type="dcterms:W3CDTF">2017-10-05T08:09:25Z</dcterms:created>
  <dcterms:modified xsi:type="dcterms:W3CDTF">2020-08-14T07:05:55Z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0x0101006CDDB501CF588547886A9DAD69F43D79</vt:lpwstr>
  </property>
</Properties>
</file>