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312" r:id="rId5"/>
    <p:sldId id="314" r:id="rId6"/>
    <p:sldId id="315" r:id="rId7"/>
    <p:sldId id="316" r:id="rId8"/>
  </p:sldIdLst>
  <p:sldSz cx="12192000" cy="6858000"/>
  <p:notesSz cx="6858000" cy="2295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17" autoAdjust="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ivanen Sanni" userId="27940701-8d33-4568-ba4f-a7a11792f02f" providerId="ADAL" clId="{E068736F-5DF9-45CB-BA20-CA1115C97133}"/>
    <pc:docChg chg="undo addSld delSld">
      <pc:chgData name="Toivanen Sanni" userId="27940701-8d33-4568-ba4f-a7a11792f02f" providerId="ADAL" clId="{E068736F-5DF9-45CB-BA20-CA1115C97133}" dt="2020-08-14T06:59:56.403" v="35" actId="2696"/>
      <pc:docMkLst>
        <pc:docMk/>
      </pc:docMkLst>
      <pc:sldChg chg="del">
        <pc:chgData name="Toivanen Sanni" userId="27940701-8d33-4568-ba4f-a7a11792f02f" providerId="ADAL" clId="{E068736F-5DF9-45CB-BA20-CA1115C97133}" dt="2020-08-14T06:59:22.659" v="1" actId="2696"/>
        <pc:sldMkLst>
          <pc:docMk/>
          <pc:sldMk cId="769905342" sldId="278"/>
        </pc:sldMkLst>
      </pc:sldChg>
      <pc:sldChg chg="add del">
        <pc:chgData name="Toivanen Sanni" userId="27940701-8d33-4568-ba4f-a7a11792f02f" providerId="ADAL" clId="{E068736F-5DF9-45CB-BA20-CA1115C97133}" dt="2020-08-14T06:59:56.403" v="35" actId="2696"/>
        <pc:sldMkLst>
          <pc:docMk/>
          <pc:sldMk cId="1411086895" sldId="280"/>
        </pc:sldMkLst>
      </pc:sldChg>
      <pc:sldChg chg="del">
        <pc:chgData name="Toivanen Sanni" userId="27940701-8d33-4568-ba4f-a7a11792f02f" providerId="ADAL" clId="{E068736F-5DF9-45CB-BA20-CA1115C97133}" dt="2020-08-14T06:59:48.758" v="28" actId="2696"/>
        <pc:sldMkLst>
          <pc:docMk/>
          <pc:sldMk cId="1646587451" sldId="283"/>
        </pc:sldMkLst>
      </pc:sldChg>
      <pc:sldChg chg="del">
        <pc:chgData name="Toivanen Sanni" userId="27940701-8d33-4568-ba4f-a7a11792f02f" providerId="ADAL" clId="{E068736F-5DF9-45CB-BA20-CA1115C97133}" dt="2020-08-14T06:59:46.912" v="17" actId="2696"/>
        <pc:sldMkLst>
          <pc:docMk/>
          <pc:sldMk cId="3203887306" sldId="292"/>
        </pc:sldMkLst>
      </pc:sldChg>
      <pc:sldChg chg="del">
        <pc:chgData name="Toivanen Sanni" userId="27940701-8d33-4568-ba4f-a7a11792f02f" providerId="ADAL" clId="{E068736F-5DF9-45CB-BA20-CA1115C97133}" dt="2020-08-14T06:59:46.731" v="16" actId="2696"/>
        <pc:sldMkLst>
          <pc:docMk/>
          <pc:sldMk cId="3580457379" sldId="293"/>
        </pc:sldMkLst>
      </pc:sldChg>
      <pc:sldChg chg="del">
        <pc:chgData name="Toivanen Sanni" userId="27940701-8d33-4568-ba4f-a7a11792f02f" providerId="ADAL" clId="{E068736F-5DF9-45CB-BA20-CA1115C97133}" dt="2020-08-14T06:59:22.128" v="0" actId="2696"/>
        <pc:sldMkLst>
          <pc:docMk/>
          <pc:sldMk cId="3817366490" sldId="294"/>
        </pc:sldMkLst>
      </pc:sldChg>
      <pc:sldChg chg="del">
        <pc:chgData name="Toivanen Sanni" userId="27940701-8d33-4568-ba4f-a7a11792f02f" providerId="ADAL" clId="{E068736F-5DF9-45CB-BA20-CA1115C97133}" dt="2020-08-14T06:59:48.077" v="24" actId="2696"/>
        <pc:sldMkLst>
          <pc:docMk/>
          <pc:sldMk cId="1053092539" sldId="295"/>
        </pc:sldMkLst>
      </pc:sldChg>
      <pc:sldChg chg="del">
        <pc:chgData name="Toivanen Sanni" userId="27940701-8d33-4568-ba4f-a7a11792f02f" providerId="ADAL" clId="{E068736F-5DF9-45CB-BA20-CA1115C97133}" dt="2020-08-14T06:59:48.567" v="27" actId="2696"/>
        <pc:sldMkLst>
          <pc:docMk/>
          <pc:sldMk cId="3212959037" sldId="296"/>
        </pc:sldMkLst>
      </pc:sldChg>
      <pc:sldChg chg="del">
        <pc:chgData name="Toivanen Sanni" userId="27940701-8d33-4568-ba4f-a7a11792f02f" providerId="ADAL" clId="{E068736F-5DF9-45CB-BA20-CA1115C97133}" dt="2020-08-14T06:59:47.078" v="18" actId="2696"/>
        <pc:sldMkLst>
          <pc:docMk/>
          <pc:sldMk cId="2665756000" sldId="299"/>
        </pc:sldMkLst>
      </pc:sldChg>
      <pc:sldChg chg="del">
        <pc:chgData name="Toivanen Sanni" userId="27940701-8d33-4568-ba4f-a7a11792f02f" providerId="ADAL" clId="{E068736F-5DF9-45CB-BA20-CA1115C97133}" dt="2020-08-14T06:59:47.609" v="21" actId="2696"/>
        <pc:sldMkLst>
          <pc:docMk/>
          <pc:sldMk cId="1302420617" sldId="300"/>
        </pc:sldMkLst>
      </pc:sldChg>
      <pc:sldChg chg="del">
        <pc:chgData name="Toivanen Sanni" userId="27940701-8d33-4568-ba4f-a7a11792f02f" providerId="ADAL" clId="{E068736F-5DF9-45CB-BA20-CA1115C97133}" dt="2020-08-14T06:59:47.765" v="22" actId="2696"/>
        <pc:sldMkLst>
          <pc:docMk/>
          <pc:sldMk cId="3270138064" sldId="301"/>
        </pc:sldMkLst>
      </pc:sldChg>
      <pc:sldChg chg="del">
        <pc:chgData name="Toivanen Sanni" userId="27940701-8d33-4568-ba4f-a7a11792f02f" providerId="ADAL" clId="{E068736F-5DF9-45CB-BA20-CA1115C97133}" dt="2020-08-14T06:59:47.909" v="23" actId="2696"/>
        <pc:sldMkLst>
          <pc:docMk/>
          <pc:sldMk cId="3671265127" sldId="302"/>
        </pc:sldMkLst>
      </pc:sldChg>
      <pc:sldChg chg="del">
        <pc:chgData name="Toivanen Sanni" userId="27940701-8d33-4568-ba4f-a7a11792f02f" providerId="ADAL" clId="{E068736F-5DF9-45CB-BA20-CA1115C97133}" dt="2020-08-14T06:59:48.260" v="25" actId="2696"/>
        <pc:sldMkLst>
          <pc:docMk/>
          <pc:sldMk cId="3962617052" sldId="303"/>
        </pc:sldMkLst>
      </pc:sldChg>
      <pc:sldChg chg="del">
        <pc:chgData name="Toivanen Sanni" userId="27940701-8d33-4568-ba4f-a7a11792f02f" providerId="ADAL" clId="{E068736F-5DF9-45CB-BA20-CA1115C97133}" dt="2020-08-14T06:59:48.409" v="26" actId="2696"/>
        <pc:sldMkLst>
          <pc:docMk/>
          <pc:sldMk cId="2653776234" sldId="304"/>
        </pc:sldMkLst>
      </pc:sldChg>
      <pc:sldChg chg="del">
        <pc:chgData name="Toivanen Sanni" userId="27940701-8d33-4568-ba4f-a7a11792f02f" providerId="ADAL" clId="{E068736F-5DF9-45CB-BA20-CA1115C97133}" dt="2020-08-14T06:59:47.233" v="19" actId="2696"/>
        <pc:sldMkLst>
          <pc:docMk/>
          <pc:sldMk cId="280270404" sldId="305"/>
        </pc:sldMkLst>
      </pc:sldChg>
      <pc:sldChg chg="del">
        <pc:chgData name="Toivanen Sanni" userId="27940701-8d33-4568-ba4f-a7a11792f02f" providerId="ADAL" clId="{E068736F-5DF9-45CB-BA20-CA1115C97133}" dt="2020-08-14T06:59:47.434" v="20" actId="2696"/>
        <pc:sldMkLst>
          <pc:docMk/>
          <pc:sldMk cId="243782852" sldId="306"/>
        </pc:sldMkLst>
      </pc:sldChg>
      <pc:sldChg chg="del">
        <pc:chgData name="Toivanen Sanni" userId="27940701-8d33-4568-ba4f-a7a11792f02f" providerId="ADAL" clId="{E068736F-5DF9-45CB-BA20-CA1115C97133}" dt="2020-08-14T06:59:23.817" v="3" actId="2696"/>
        <pc:sldMkLst>
          <pc:docMk/>
          <pc:sldMk cId="3881639964" sldId="307"/>
        </pc:sldMkLst>
      </pc:sldChg>
      <pc:sldChg chg="del">
        <pc:chgData name="Toivanen Sanni" userId="27940701-8d33-4568-ba4f-a7a11792f02f" providerId="ADAL" clId="{E068736F-5DF9-45CB-BA20-CA1115C97133}" dt="2020-08-14T06:59:26.567" v="6" actId="2696"/>
        <pc:sldMkLst>
          <pc:docMk/>
          <pc:sldMk cId="1384260664" sldId="308"/>
        </pc:sldMkLst>
      </pc:sldChg>
      <pc:sldChg chg="del">
        <pc:chgData name="Toivanen Sanni" userId="27940701-8d33-4568-ba4f-a7a11792f02f" providerId="ADAL" clId="{E068736F-5DF9-45CB-BA20-CA1115C97133}" dt="2020-08-14T06:59:25.860" v="4" actId="2696"/>
        <pc:sldMkLst>
          <pc:docMk/>
          <pc:sldMk cId="1028014342" sldId="309"/>
        </pc:sldMkLst>
      </pc:sldChg>
      <pc:sldChg chg="del">
        <pc:chgData name="Toivanen Sanni" userId="27940701-8d33-4568-ba4f-a7a11792f02f" providerId="ADAL" clId="{E068736F-5DF9-45CB-BA20-CA1115C97133}" dt="2020-08-14T06:59:26.205" v="5" actId="2696"/>
        <pc:sldMkLst>
          <pc:docMk/>
          <pc:sldMk cId="3085339555" sldId="310"/>
        </pc:sldMkLst>
      </pc:sldChg>
      <pc:sldChg chg="del">
        <pc:chgData name="Toivanen Sanni" userId="27940701-8d33-4568-ba4f-a7a11792f02f" providerId="ADAL" clId="{E068736F-5DF9-45CB-BA20-CA1115C97133}" dt="2020-08-14T06:59:27.115" v="7" actId="2696"/>
        <pc:sldMkLst>
          <pc:docMk/>
          <pc:sldMk cId="735754626" sldId="311"/>
        </pc:sldMkLst>
      </pc:sldChg>
      <pc:sldChg chg="del">
        <pc:chgData name="Toivanen Sanni" userId="27940701-8d33-4568-ba4f-a7a11792f02f" providerId="ADAL" clId="{E068736F-5DF9-45CB-BA20-CA1115C97133}" dt="2020-08-14T06:59:27.506" v="8" actId="2696"/>
        <pc:sldMkLst>
          <pc:docMk/>
          <pc:sldMk cId="2199905448" sldId="313"/>
        </pc:sldMkLst>
      </pc:sldChg>
      <pc:sldChg chg="add del">
        <pc:chgData name="Toivanen Sanni" userId="27940701-8d33-4568-ba4f-a7a11792f02f" providerId="ADAL" clId="{E068736F-5DF9-45CB-BA20-CA1115C97133}" dt="2020-08-14T06:59:51.220" v="32" actId="2696"/>
        <pc:sldMkLst>
          <pc:docMk/>
          <pc:sldMk cId="1761433026" sldId="315"/>
        </pc:sldMkLst>
      </pc:sldChg>
      <pc:sldChg chg="add del">
        <pc:chgData name="Toivanen Sanni" userId="27940701-8d33-4568-ba4f-a7a11792f02f" providerId="ADAL" clId="{E068736F-5DF9-45CB-BA20-CA1115C97133}" dt="2020-08-14T06:59:51.956" v="33" actId="2696"/>
        <pc:sldMkLst>
          <pc:docMk/>
          <pc:sldMk cId="367594152" sldId="316"/>
        </pc:sldMkLst>
      </pc:sldChg>
      <pc:sldChg chg="del">
        <pc:chgData name="Toivanen Sanni" userId="27940701-8d33-4568-ba4f-a7a11792f02f" providerId="ADAL" clId="{E068736F-5DF9-45CB-BA20-CA1115C97133}" dt="2020-08-14T06:59:43.324" v="9" actId="2696"/>
        <pc:sldMkLst>
          <pc:docMk/>
          <pc:sldMk cId="2938130685" sldId="317"/>
        </pc:sldMkLst>
      </pc:sldChg>
      <pc:sldChg chg="del">
        <pc:chgData name="Toivanen Sanni" userId="27940701-8d33-4568-ba4f-a7a11792f02f" providerId="ADAL" clId="{E068736F-5DF9-45CB-BA20-CA1115C97133}" dt="2020-08-14T06:59:44.993" v="10" actId="2696"/>
        <pc:sldMkLst>
          <pc:docMk/>
          <pc:sldMk cId="1162546617" sldId="318"/>
        </pc:sldMkLst>
      </pc:sldChg>
      <pc:sldChg chg="del">
        <pc:chgData name="Toivanen Sanni" userId="27940701-8d33-4568-ba4f-a7a11792f02f" providerId="ADAL" clId="{E068736F-5DF9-45CB-BA20-CA1115C97133}" dt="2020-08-14T06:59:45.404" v="11" actId="2696"/>
        <pc:sldMkLst>
          <pc:docMk/>
          <pc:sldMk cId="3516663838" sldId="319"/>
        </pc:sldMkLst>
      </pc:sldChg>
      <pc:sldChg chg="del">
        <pc:chgData name="Toivanen Sanni" userId="27940701-8d33-4568-ba4f-a7a11792f02f" providerId="ADAL" clId="{E068736F-5DF9-45CB-BA20-CA1115C97133}" dt="2020-08-14T06:59:45.824" v="12" actId="2696"/>
        <pc:sldMkLst>
          <pc:docMk/>
          <pc:sldMk cId="2210369254" sldId="320"/>
        </pc:sldMkLst>
      </pc:sldChg>
      <pc:sldChg chg="del">
        <pc:chgData name="Toivanen Sanni" userId="27940701-8d33-4568-ba4f-a7a11792f02f" providerId="ADAL" clId="{E068736F-5DF9-45CB-BA20-CA1115C97133}" dt="2020-08-14T06:59:46.176" v="13" actId="2696"/>
        <pc:sldMkLst>
          <pc:docMk/>
          <pc:sldMk cId="686195693" sldId="321"/>
        </pc:sldMkLst>
      </pc:sldChg>
      <pc:sldChg chg="del">
        <pc:chgData name="Toivanen Sanni" userId="27940701-8d33-4568-ba4f-a7a11792f02f" providerId="ADAL" clId="{E068736F-5DF9-45CB-BA20-CA1115C97133}" dt="2020-08-14T06:59:46.454" v="14" actId="2696"/>
        <pc:sldMkLst>
          <pc:docMk/>
          <pc:sldMk cId="816980607" sldId="323"/>
        </pc:sldMkLst>
      </pc:sldChg>
      <pc:sldChg chg="del">
        <pc:chgData name="Toivanen Sanni" userId="27940701-8d33-4568-ba4f-a7a11792f02f" providerId="ADAL" clId="{E068736F-5DF9-45CB-BA20-CA1115C97133}" dt="2020-08-14T06:59:46.604" v="15" actId="2696"/>
        <pc:sldMkLst>
          <pc:docMk/>
          <pc:sldMk cId="1585433904" sldId="324"/>
        </pc:sldMkLst>
      </pc:sldChg>
      <pc:sldChg chg="del">
        <pc:chgData name="Toivanen Sanni" userId="27940701-8d33-4568-ba4f-a7a11792f02f" providerId="ADAL" clId="{E068736F-5DF9-45CB-BA20-CA1115C97133}" dt="2020-08-14T06:59:23.037" v="2" actId="2696"/>
        <pc:sldMkLst>
          <pc:docMk/>
          <pc:sldMk cId="2323984935" sldId="32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5C438-640E-44B5-8508-C4CCE4D19057}" type="datetimeFigureOut">
              <a:rPr lang="en-US" smtClean="0"/>
              <a:t>8/14/2020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5AC94-97B1-45C6-BA8E-50BA7EB95A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83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42756"/>
            <a:ext cx="9144000" cy="106720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77036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099872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65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B01BD6-BFD4-449B-8C87-BDDAECDA5E82}" type="datetimeFigureOut">
              <a:rPr lang="en-US" smtClean="0"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F36DC8-EBE4-495B-842B-40BD5FC34B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43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03821"/>
            <a:ext cx="10515600" cy="43576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73765"/>
            <a:ext cx="5181600" cy="43155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73765"/>
            <a:ext cx="5181600" cy="43155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7830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03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579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3038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932771"/>
            <a:ext cx="10515600" cy="3244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8327" y="89210"/>
            <a:ext cx="1672683" cy="82519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1027906"/>
            <a:ext cx="12192000" cy="162409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500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6448E9AE-BD5F-4D67-B4D0-49D19B2758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59" y="2699015"/>
            <a:ext cx="6968861" cy="365480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F8FE34E-B57F-4E38-95CA-2871DFCC9C65}"/>
              </a:ext>
            </a:extLst>
          </p:cNvPr>
          <p:cNvSpPr/>
          <p:nvPr/>
        </p:nvSpPr>
        <p:spPr>
          <a:xfrm>
            <a:off x="363566" y="1450714"/>
            <a:ext cx="1025131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</a:t>
            </a:r>
            <a:r>
              <a:rPr lang="fi-FI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Tiimiin voit kutsua muita vapaaehtoisia suunnittelemaan toimintaa. Kutsuaksesi jäseniä tiimiisi, </a:t>
            </a:r>
            <a:r>
              <a:rPr lang="fi-FI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Klikkaa</a:t>
            </a:r>
            <a:r>
              <a:rPr lang="fi-FI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ikkunan vasemmassa alakulmassa olevaa </a:t>
            </a:r>
            <a:r>
              <a:rPr lang="fi-FI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”Kutsu henkilöitä” </a:t>
            </a:r>
            <a:r>
              <a:rPr lang="fi-FI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näppäintä.</a:t>
            </a: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4BFF8148-C07F-407E-858F-D057B09C9D2B}"/>
              </a:ext>
            </a:extLst>
          </p:cNvPr>
          <p:cNvSpPr/>
          <p:nvPr/>
        </p:nvSpPr>
        <p:spPr>
          <a:xfrm rot="1737616">
            <a:off x="2096373" y="4770344"/>
            <a:ext cx="485661" cy="55399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25CA5BF-CDBC-461E-A5C4-142C1C897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66" y="138151"/>
            <a:ext cx="10515600" cy="883198"/>
          </a:xfrm>
        </p:spPr>
        <p:txBody>
          <a:bodyPr>
            <a:normAutofit/>
          </a:bodyPr>
          <a:lstStyle/>
          <a:p>
            <a: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Teams työpöytäversion käyttö – </a:t>
            </a:r>
            <a:b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vapaaehtoisten</a:t>
            </a:r>
            <a: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kutsuminen tiimiin</a:t>
            </a:r>
          </a:p>
        </p:txBody>
      </p:sp>
    </p:spTree>
    <p:extLst>
      <p:ext uri="{BB962C8B-B14F-4D97-AF65-F5344CB8AC3E}">
        <p14:creationId xmlns:p14="http://schemas.microsoft.com/office/powerpoint/2010/main" val="1395607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3081CABC-0A21-4F1E-A29F-3E11EFD4F4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679" y="1377387"/>
            <a:ext cx="5119093" cy="514494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3D07245-67B6-4A9E-ABA9-B07A5C7F7A7A}"/>
              </a:ext>
            </a:extLst>
          </p:cNvPr>
          <p:cNvSpPr/>
          <p:nvPr/>
        </p:nvSpPr>
        <p:spPr>
          <a:xfrm>
            <a:off x="488838" y="1377387"/>
            <a:ext cx="525104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Sinulle aukeaa ikkuna, josta voit valita kuinka kutsut henkilöitä liittymään tiimiisi. </a:t>
            </a:r>
            <a:b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Klikkaa ”Kopioi linkki”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kone ilmoittaa, että ”Kopioitu leikepöydälle”. Kirjaudu sähköpostiin, mistä haluat kutsun lähettää ja liitä linkki viestiisi </a:t>
            </a: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klikkaamalla hiiren oikeasta painikkeesta ”Liitä” (Paste)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b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Suosittelemme käyttämään tätä vaihtoehtoa, koska näin voit kirjoittaa haluamasi saatesanat ja vastaanottaja saa kutsun sinulta henkilökohtaisesti.</a:t>
            </a:r>
          </a:p>
          <a:p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846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94DE13E-5811-4339-B65C-02C5F957F425}"/>
              </a:ext>
            </a:extLst>
          </p:cNvPr>
          <p:cNvSpPr/>
          <p:nvPr/>
        </p:nvSpPr>
        <p:spPr>
          <a:xfrm>
            <a:off x="443697" y="1589948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Vastaanottaja klikkaa linkkiä, syöttää tietonsa ja lähettää sinulle pyynnön päästä tiimin jäseneksi klikkaamalla ”</a:t>
            </a: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Liity tiimiin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AB62A26-C1CA-4A62-93AA-C4D99B3DEB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97" y="2912514"/>
            <a:ext cx="5040999" cy="32678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C80287-23FA-4685-918F-810A0ACC9E9B}"/>
              </a:ext>
            </a:extLst>
          </p:cNvPr>
          <p:cNvSpPr txBox="1"/>
          <p:nvPr/>
        </p:nvSpPr>
        <p:spPr>
          <a:xfrm>
            <a:off x="6539697" y="1585732"/>
            <a:ext cx="520860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Jotta kutsumasi henkilö pääsee mukaan tiimiisi, </a:t>
            </a: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täytyy sinun hyväksyä hänen pyyntönsä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Kun avaat Teams-sovelluksen, on sinulle tullut ilmoitus ruudun vasempaan alakulmaan (punainen pallo, jossa numero). Klikkaa </a:t>
            </a: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”Kutsu henkilöitä”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niin</a:t>
            </a: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pääset hyväksymään pyynnön.</a:t>
            </a:r>
          </a:p>
          <a:p>
            <a:endParaRPr lang="fi-FI" dirty="0"/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EEDB2B08-C94E-4870-865F-B2ABB205AC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019" y="4224257"/>
            <a:ext cx="4214341" cy="2096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433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295D4EE-4CAA-4846-AFCF-125E49DD7FAB}"/>
              </a:ext>
            </a:extLst>
          </p:cNvPr>
          <p:cNvSpPr/>
          <p:nvPr/>
        </p:nvSpPr>
        <p:spPr>
          <a:xfrm>
            <a:off x="594166" y="1512515"/>
            <a:ext cx="909384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Kun </a:t>
            </a: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olet hyväksynyt pyynnön, kutsumasi henkilö saa siitä tiedon sähköpostiinsa ja voi liittyä tiimiin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ECC96C87-DAF1-4E3E-B8DC-BC21913261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66" y="2810503"/>
            <a:ext cx="6669362" cy="347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94152"/>
      </p:ext>
    </p:extLst>
  </p:cSld>
  <p:clrMapOvr>
    <a:masterClrMapping/>
  </p:clrMapOvr>
</p:sld>
</file>

<file path=ppt/theme/theme1.xml><?xml version="1.0" encoding="utf-8"?>
<a:theme xmlns:a="http://schemas.openxmlformats.org/drawingml/2006/main" name="Mat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ti" id="{497419BF-896E-4947-8576-C393C6C9D4E0}" vid="{AC970D9C-0BBE-4167-AF93-7084A79D99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DA8931E43B545846A7AF2AF3F2BDD" ma:contentTypeVersion="12" ma:contentTypeDescription="Skapa ett nytt dokument." ma:contentTypeScope="" ma:versionID="cf0aad7fb4be44bd127e64c942e88b06">
  <xsd:schema xmlns:xsd="http://www.w3.org/2001/XMLSchema" xmlns:xs="http://www.w3.org/2001/XMLSchema" xmlns:p="http://schemas.microsoft.com/office/2006/metadata/properties" xmlns:ns1="http://schemas.microsoft.com/sharepoint/v3" xmlns:ns3="5d9ed65b-fde1-4c68-b6e2-64b248837fba" xmlns:ns4="8b5241fa-f389-4939-893c-b42d3232abc0" targetNamespace="http://schemas.microsoft.com/office/2006/metadata/properties" ma:root="true" ma:fieldsID="15ff3bbb4f233208970dbcf84c3f5089" ns1:_="" ns3:_="" ns4:_="">
    <xsd:import namespace="http://schemas.microsoft.com/sharepoint/v3"/>
    <xsd:import namespace="5d9ed65b-fde1-4c68-b6e2-64b248837fba"/>
    <xsd:import namespace="8b5241fa-f389-4939-893c-b42d3232ab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Egenskaper för enhetlig efterlevnadsprincip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Gränssnittsåtgärd för enhetlig efterlevnadsprincip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ed65b-fde1-4c68-b6e2-64b248837f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5241fa-f389-4939-893c-b42d3232abc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7A0DF5-507B-48D3-A1C7-B593A4E25D9C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5d9ed65b-fde1-4c68-b6e2-64b248837fba"/>
    <ds:schemaRef ds:uri="8b5241fa-f389-4939-893c-b42d3232abc0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0553DCC-6680-47B7-91CF-0D2222BFB7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FBC5CA-F53A-427D-8031-0AF29999A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d9ed65b-fde1-4c68-b6e2-64b248837fba"/>
    <ds:schemaRef ds:uri="8b5241fa-f389-4939-893c-b42d3232ab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Matti</Template>
  <TotalTime>9281</TotalTime>
  <Words>127</Words>
  <Application>Microsoft Office PowerPoint</Application>
  <PresentationFormat>Laajakuva</PresentationFormat>
  <Paragraphs>19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Matti</vt:lpstr>
      <vt:lpstr>2. Teams työpöytäversion käyttö –  vapaaehtoisten kutsuminen tiimiin</vt:lpstr>
      <vt:lpstr>PowerPoint-esitys</vt:lpstr>
      <vt:lpstr>PowerPoint-esitys</vt:lpstr>
      <vt:lpstr>PowerPoint-esitys</vt:lpstr>
    </vt:vector>
  </TitlesOfParts>
  <Company>SPR Järjestöt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Finnish Red Cross Online Befriending Services</dc:title>
  <dc:creator>Hetemäki Matti</dc:creator>
  <cp:lastModifiedBy>Toivanen Sanni</cp:lastModifiedBy>
  <cp:revision>127</cp:revision>
  <dcterms:created xsi:type="dcterms:W3CDTF">2017-10-05T08:09:25Z</dcterms:created>
  <dcterms:modified xsi:type="dcterms:W3CDTF">2020-08-14T07:00:00Z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0x010100FF0DA8931E43B545846A7AF2AF3F2BDD</vt:lpwstr>
  </property>
</Properties>
</file>