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98" r:id="rId2"/>
    <p:sldId id="258" r:id="rId3"/>
    <p:sldId id="259" r:id="rId4"/>
    <p:sldId id="262" r:id="rId5"/>
    <p:sldId id="284" r:id="rId6"/>
    <p:sldId id="304" r:id="rId7"/>
    <p:sldId id="306" r:id="rId8"/>
    <p:sldId id="309" r:id="rId9"/>
    <p:sldId id="310" r:id="rId10"/>
    <p:sldId id="302" r:id="rId11"/>
  </p:sldIdLst>
  <p:sldSz cx="12192000" cy="6858000"/>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181B"/>
    <a:srgbClr val="BEA99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829"/>
    <p:restoredTop sz="94917"/>
  </p:normalViewPr>
  <p:slideViewPr>
    <p:cSldViewPr snapToGrid="0" snapToObjects="1">
      <p:cViewPr>
        <p:scale>
          <a:sx n="74" d="100"/>
          <a:sy n="74" d="100"/>
        </p:scale>
        <p:origin x="496" y="29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586ED7-E594-284A-BCB0-7DD2E0F5F816}" type="datetimeFigureOut">
              <a:rPr lang="fi-FI" smtClean="0"/>
              <a:t>9.3.2022</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D1C9AF-C8A2-E248-9C2D-AAFE8E0C60B5}" type="slidenum">
              <a:rPr lang="fi-FI" smtClean="0"/>
              <a:t>‹#›</a:t>
            </a:fld>
            <a:endParaRPr lang="fi-FI"/>
          </a:p>
        </p:txBody>
      </p:sp>
    </p:spTree>
    <p:extLst>
      <p:ext uri="{BB962C8B-B14F-4D97-AF65-F5344CB8AC3E}">
        <p14:creationId xmlns:p14="http://schemas.microsoft.com/office/powerpoint/2010/main" val="3630937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9</a:t>
            </a:fld>
            <a:endParaRPr lang="fi-FI"/>
          </a:p>
        </p:txBody>
      </p:sp>
    </p:spTree>
    <p:extLst>
      <p:ext uri="{BB962C8B-B14F-4D97-AF65-F5344CB8AC3E}">
        <p14:creationId xmlns:p14="http://schemas.microsoft.com/office/powerpoint/2010/main" val="19283787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KANSI">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67BE3B9-7DCF-D541-8EE5-0F3E1BA9665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0" name="Picture 9" descr="Logo, company name&#10;&#10;Description automatically generated">
            <a:extLst>
              <a:ext uri="{FF2B5EF4-FFF2-40B4-BE49-F238E27FC236}">
                <a16:creationId xmlns:a16="http://schemas.microsoft.com/office/drawing/2014/main" id="{7910E586-AF65-324E-929D-7C0421AC8869}"/>
              </a:ext>
            </a:extLst>
          </p:cNvPr>
          <p:cNvPicPr>
            <a:picLocks noChangeAspect="1"/>
          </p:cNvPicPr>
          <p:nvPr userDrawn="1"/>
        </p:nvPicPr>
        <p:blipFill>
          <a:blip r:embed="rId2"/>
          <a:stretch>
            <a:fillRect/>
          </a:stretch>
        </p:blipFill>
        <p:spPr>
          <a:xfrm>
            <a:off x="3340376" y="355843"/>
            <a:ext cx="5511248" cy="4634459"/>
          </a:xfrm>
          <a:prstGeom prst="rect">
            <a:avLst/>
          </a:prstGeom>
        </p:spPr>
      </p:pic>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815487" y="4833140"/>
            <a:ext cx="10561027" cy="1371600"/>
          </a:xfrm>
        </p:spPr>
        <p:txBody>
          <a:bodyPr anchor="ctr">
            <a:noAutofit/>
          </a:bodyPr>
          <a:lstStyle>
            <a:lvl1pPr algn="ctr">
              <a:defRPr sz="5500">
                <a:solidFill>
                  <a:schemeClr val="accent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7" name="Rectangle 6">
            <a:extLst>
              <a:ext uri="{FF2B5EF4-FFF2-40B4-BE49-F238E27FC236}">
                <a16:creationId xmlns:a16="http://schemas.microsoft.com/office/drawing/2014/main" id="{485E0F3C-DB79-0649-9FDA-521305556C69}"/>
              </a:ext>
            </a:extLst>
          </p:cNvPr>
          <p:cNvSpPr/>
          <p:nvPr userDrawn="1"/>
        </p:nvSpPr>
        <p:spPr>
          <a:xfrm>
            <a:off x="10182386" y="0"/>
            <a:ext cx="2009614" cy="1023244"/>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i-FI" dirty="0"/>
          </a:p>
        </p:txBody>
      </p:sp>
      <p:pic>
        <p:nvPicPr>
          <p:cNvPr id="9" name="Picture 8" descr="Logo&#10;&#10;Description automatically generated with medium confidence">
            <a:extLst>
              <a:ext uri="{FF2B5EF4-FFF2-40B4-BE49-F238E27FC236}">
                <a16:creationId xmlns:a16="http://schemas.microsoft.com/office/drawing/2014/main" id="{7EB11A1A-3BEF-D744-B65C-229074E7AF1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spTree>
    <p:extLst>
      <p:ext uri="{BB962C8B-B14F-4D97-AF65-F5344CB8AC3E}">
        <p14:creationId xmlns:p14="http://schemas.microsoft.com/office/powerpoint/2010/main" val="4152216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AHTIAJAKO BULLET LISTA JA KUV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41334"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6108646" y="-1"/>
            <a:ext cx="6137334" cy="6858000"/>
          </a:xfrm>
        </p:spPr>
        <p:txBody>
          <a:bodyPr/>
          <a:lstStyle/>
          <a:p>
            <a:endParaRPr lang="fi-FI" noProof="0"/>
          </a:p>
        </p:txBody>
      </p:sp>
      <p:sp>
        <p:nvSpPr>
          <p:cNvPr id="5" name="Text Placeholder 4">
            <a:extLst>
              <a:ext uri="{FF2B5EF4-FFF2-40B4-BE49-F238E27FC236}">
                <a16:creationId xmlns:a16="http://schemas.microsoft.com/office/drawing/2014/main" id="{C489D680-591B-1945-823B-163C02A0737D}"/>
              </a:ext>
            </a:extLst>
          </p:cNvPr>
          <p:cNvSpPr>
            <a:spLocks noGrp="1"/>
          </p:cNvSpPr>
          <p:nvPr>
            <p:ph type="body" sz="quarter" idx="11"/>
          </p:nvPr>
        </p:nvSpPr>
        <p:spPr>
          <a:xfrm>
            <a:off x="648417"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6" name="Text Placeholder 2">
            <a:extLst>
              <a:ext uri="{FF2B5EF4-FFF2-40B4-BE49-F238E27FC236}">
                <a16:creationId xmlns:a16="http://schemas.microsoft.com/office/drawing/2014/main" id="{926BDA65-9E85-AC43-9F80-262127314C30}"/>
              </a:ext>
            </a:extLst>
          </p:cNvPr>
          <p:cNvSpPr>
            <a:spLocks noGrp="1"/>
          </p:cNvSpPr>
          <p:nvPr>
            <p:ph type="body" idx="1"/>
          </p:nvPr>
        </p:nvSpPr>
        <p:spPr>
          <a:xfrm>
            <a:off x="650005"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Tree>
    <p:extLst>
      <p:ext uri="{BB962C8B-B14F-4D97-AF65-F5344CB8AC3E}">
        <p14:creationId xmlns:p14="http://schemas.microsoft.com/office/powerpoint/2010/main" val="429149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AHTIAJAKO KUVA JA TEKSTI">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6054666"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6314104" y="1708513"/>
            <a:ext cx="5562764" cy="3170870"/>
          </a:xfrm>
        </p:spPr>
        <p:txBody>
          <a:bodyPr anchor="ctr"/>
          <a:lstStyle>
            <a:lvl1pPr marL="0" indent="0">
              <a:buNone/>
              <a:defRPr sz="2300" b="0" i="0">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6054666" cy="6858000"/>
          </a:xfrm>
        </p:spPr>
        <p:txBody>
          <a:bodyPr/>
          <a:lstStyle/>
          <a:p>
            <a:endParaRPr lang="fi-FI" noProof="0"/>
          </a:p>
        </p:txBody>
      </p:sp>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6314104" y="5063883"/>
            <a:ext cx="3796547" cy="790817"/>
          </a:xfrm>
        </p:spPr>
        <p:txBody>
          <a:bodyPr anchor="t"/>
          <a:lstStyle>
            <a:lvl1pPr marL="0" indent="0">
              <a:buNone/>
              <a:defRPr sz="1500" b="1" i="0">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pic>
        <p:nvPicPr>
          <p:cNvPr id="13" name="Picture 12" descr="Logo&#10;&#10;Description automatically generated with medium confidence">
            <a:extLst>
              <a:ext uri="{FF2B5EF4-FFF2-40B4-BE49-F238E27FC236}">
                <a16:creationId xmlns:a16="http://schemas.microsoft.com/office/drawing/2014/main" id="{F81D78AA-F114-D44D-B091-3D5C6EB5D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4" name="Picture 13" descr="Logo, company name&#10;&#10;Description automatically generated">
            <a:extLst>
              <a:ext uri="{FF2B5EF4-FFF2-40B4-BE49-F238E27FC236}">
                <a16:creationId xmlns:a16="http://schemas.microsoft.com/office/drawing/2014/main" id="{A149651C-475E-F544-8827-765062D2BE7D}"/>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38640" y="5308229"/>
            <a:ext cx="1638228" cy="1377601"/>
          </a:xfrm>
          <a:prstGeom prst="rect">
            <a:avLst/>
          </a:prstGeom>
        </p:spPr>
      </p:pic>
    </p:spTree>
    <p:extLst>
      <p:ext uri="{BB962C8B-B14F-4D97-AF65-F5344CB8AC3E}">
        <p14:creationId xmlns:p14="http://schemas.microsoft.com/office/powerpoint/2010/main" val="2543301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AHTIAJAKO KUVA JA BULLET LIST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6054666"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6054666" cy="6858000"/>
          </a:xfrm>
        </p:spPr>
        <p:txBody>
          <a:bodyPr/>
          <a:lstStyle/>
          <a:p>
            <a:endParaRPr lang="fi-FI" noProof="0"/>
          </a:p>
        </p:txBody>
      </p:sp>
      <p:pic>
        <p:nvPicPr>
          <p:cNvPr id="13" name="Picture 12" descr="Logo&#10;&#10;Description automatically generated with medium confidence">
            <a:extLst>
              <a:ext uri="{FF2B5EF4-FFF2-40B4-BE49-F238E27FC236}">
                <a16:creationId xmlns:a16="http://schemas.microsoft.com/office/drawing/2014/main" id="{F81D78AA-F114-D44D-B091-3D5C6EB5D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4" name="Picture 13" descr="Logo, company name&#10;&#10;Description automatically generated">
            <a:extLst>
              <a:ext uri="{FF2B5EF4-FFF2-40B4-BE49-F238E27FC236}">
                <a16:creationId xmlns:a16="http://schemas.microsoft.com/office/drawing/2014/main" id="{A149651C-475E-F544-8827-765062D2BE7D}"/>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38640" y="5308229"/>
            <a:ext cx="1638228" cy="1377601"/>
          </a:xfrm>
          <a:prstGeom prst="rect">
            <a:avLst/>
          </a:prstGeom>
        </p:spPr>
      </p:pic>
      <p:sp>
        <p:nvSpPr>
          <p:cNvPr id="8" name="Text Placeholder 4">
            <a:extLst>
              <a:ext uri="{FF2B5EF4-FFF2-40B4-BE49-F238E27FC236}">
                <a16:creationId xmlns:a16="http://schemas.microsoft.com/office/drawing/2014/main" id="{E8C1137B-42FA-AF47-BB9B-8D67D5647582}"/>
              </a:ext>
            </a:extLst>
          </p:cNvPr>
          <p:cNvSpPr>
            <a:spLocks noGrp="1"/>
          </p:cNvSpPr>
          <p:nvPr>
            <p:ph type="body" sz="quarter" idx="16"/>
          </p:nvPr>
        </p:nvSpPr>
        <p:spPr>
          <a:xfrm>
            <a:off x="6440517"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10" name="Text Placeholder 4">
            <a:extLst>
              <a:ext uri="{FF2B5EF4-FFF2-40B4-BE49-F238E27FC236}">
                <a16:creationId xmlns:a16="http://schemas.microsoft.com/office/drawing/2014/main" id="{EA1D2B30-A9E1-D54B-8380-4E460BA827BE}"/>
              </a:ext>
            </a:extLst>
          </p:cNvPr>
          <p:cNvSpPr>
            <a:spLocks noGrp="1"/>
          </p:cNvSpPr>
          <p:nvPr>
            <p:ph type="body" sz="quarter" idx="3"/>
          </p:nvPr>
        </p:nvSpPr>
        <p:spPr>
          <a:xfrm>
            <a:off x="6430992"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Tree>
    <p:extLst>
      <p:ext uri="{BB962C8B-B14F-4D97-AF65-F5344CB8AC3E}">
        <p14:creationId xmlns:p14="http://schemas.microsoft.com/office/powerpoint/2010/main" val="35072932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OKOKUVA">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64347C94-D7F6-5149-B2B6-878580DA36DA}"/>
              </a:ext>
            </a:extLst>
          </p:cNvPr>
          <p:cNvSpPr>
            <a:spLocks noGrp="1"/>
          </p:cNvSpPr>
          <p:nvPr>
            <p:ph type="pic" sz="quarter" idx="10"/>
          </p:nvPr>
        </p:nvSpPr>
        <p:spPr>
          <a:xfrm>
            <a:off x="0" y="0"/>
            <a:ext cx="12192000" cy="6858000"/>
          </a:xfrm>
        </p:spPr>
        <p:txBody>
          <a:bodyPr/>
          <a:lstStyle/>
          <a:p>
            <a:endParaRPr lang="fi-FI"/>
          </a:p>
        </p:txBody>
      </p:sp>
    </p:spTree>
    <p:extLst>
      <p:ext uri="{BB962C8B-B14F-4D97-AF65-F5344CB8AC3E}">
        <p14:creationId xmlns:p14="http://schemas.microsoft.com/office/powerpoint/2010/main" val="19585225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ÄLILEHTI OTSIKKO 3">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BD10B1B-B759-5544-8921-AB36AF059EEB}"/>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1524000" y="2088404"/>
            <a:ext cx="9144000" cy="2681191"/>
          </a:xfrm>
        </p:spPr>
        <p:txBody>
          <a:bodyPr anchor="ctr"/>
          <a:lstStyle>
            <a:lvl1pPr algn="l">
              <a:defRPr sz="6600">
                <a:solidFill>
                  <a:schemeClr val="bg1"/>
                </a:solidFill>
              </a:defRPr>
            </a:lvl1pPr>
          </a:lstStyle>
          <a:p>
            <a:r>
              <a:rPr lang="fi-FI" noProof="0"/>
              <a:t>Click to edit Master title style</a:t>
            </a:r>
          </a:p>
        </p:txBody>
      </p:sp>
    </p:spTree>
    <p:extLst>
      <p:ext uri="{BB962C8B-B14F-4D97-AF65-F5344CB8AC3E}">
        <p14:creationId xmlns:p14="http://schemas.microsoft.com/office/powerpoint/2010/main" val="338928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ISÄLTÖ">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6C3739-5DA8-1D40-BB21-0BDF4D316AB0}"/>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125CB073-26A7-F544-9A4D-31072FFBA15E}"/>
              </a:ext>
            </a:extLst>
          </p:cNvPr>
          <p:cNvSpPr>
            <a:spLocks noGrp="1"/>
          </p:cNvSpPr>
          <p:nvPr>
            <p:ph type="title"/>
          </p:nvPr>
        </p:nvSpPr>
        <p:spPr>
          <a:xfrm>
            <a:off x="838200" y="1202631"/>
            <a:ext cx="10515600" cy="1325563"/>
          </a:xfrm>
        </p:spPr>
        <p:txBody>
          <a:bodyPr/>
          <a:lstStyle>
            <a:lvl1pPr>
              <a:defRPr sz="2800">
                <a:solidFill>
                  <a:schemeClr val="bg1"/>
                </a:solidFill>
              </a:defRPr>
            </a:lvl1pPr>
          </a:lstStyle>
          <a:p>
            <a:r>
              <a:rPr lang="fi-FI" noProof="0"/>
              <a:t>Click to edit Master title style</a:t>
            </a:r>
          </a:p>
        </p:txBody>
      </p:sp>
      <p:sp>
        <p:nvSpPr>
          <p:cNvPr id="3" name="Content Placeholder 2">
            <a:extLst>
              <a:ext uri="{FF2B5EF4-FFF2-40B4-BE49-F238E27FC236}">
                <a16:creationId xmlns:a16="http://schemas.microsoft.com/office/drawing/2014/main" id="{2F78DF1F-C7B8-5B46-B3C4-EC48EEFA1EC6}"/>
              </a:ext>
            </a:extLst>
          </p:cNvPr>
          <p:cNvSpPr>
            <a:spLocks noGrp="1"/>
          </p:cNvSpPr>
          <p:nvPr>
            <p:ph idx="1"/>
          </p:nvPr>
        </p:nvSpPr>
        <p:spPr>
          <a:xfrm>
            <a:off x="838200" y="2707581"/>
            <a:ext cx="10515600" cy="2875824"/>
          </a:xfrm>
        </p:spPr>
        <p:txBody>
          <a:bodyPr/>
          <a:lstStyle>
            <a:lvl1pPr>
              <a:buFont typeface="+mj-lt"/>
              <a:buAutoNum type="arabicPeriod"/>
              <a:defRPr>
                <a:solidFill>
                  <a:schemeClr val="bg1"/>
                </a:solidFill>
              </a:defRPr>
            </a:lvl1pPr>
            <a:lvl2pPr>
              <a:buFont typeface="+mj-lt"/>
              <a:buAutoNum type="arabicPeriod"/>
              <a:defRPr>
                <a:solidFill>
                  <a:schemeClr val="bg1"/>
                </a:solidFill>
              </a:defRPr>
            </a:lvl2pPr>
            <a:lvl3pPr>
              <a:buFont typeface="+mj-lt"/>
              <a:buAutoNum type="arabicPeriod"/>
              <a:defRPr>
                <a:solidFill>
                  <a:schemeClr val="bg1"/>
                </a:solidFill>
              </a:defRPr>
            </a:lvl3pPr>
            <a:lvl4pPr>
              <a:buFont typeface="+mj-lt"/>
              <a:buAutoNum type="arabicPeriod"/>
              <a:defRPr>
                <a:solidFill>
                  <a:schemeClr val="bg1"/>
                </a:solidFill>
              </a:defRPr>
            </a:lvl4pPr>
            <a:lvl5pPr>
              <a:buFont typeface="+mj-lt"/>
              <a:buAutoNum type="arabicPeriod"/>
              <a:defRPr>
                <a:solidFill>
                  <a:schemeClr val="bg1"/>
                </a:solidFill>
              </a:defRPr>
            </a:lvl5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Tree>
    <p:extLst>
      <p:ext uri="{BB962C8B-B14F-4D97-AF65-F5344CB8AC3E}">
        <p14:creationId xmlns:p14="http://schemas.microsoft.com/office/powerpoint/2010/main" val="3500356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LYHYT KITEYTY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p:spPr>
        <p:txBody>
          <a:bodyPr/>
          <a:lstStyle>
            <a:lvl1pPr>
              <a:defRPr sz="54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4" name="Picture 3" descr="Logo, company name&#10;&#10;Description automatically generated">
            <a:extLst>
              <a:ext uri="{FF2B5EF4-FFF2-40B4-BE49-F238E27FC236}">
                <a16:creationId xmlns:a16="http://schemas.microsoft.com/office/drawing/2014/main" id="{BFC1E0AB-CDC6-664E-8A93-32ABFB3CE4B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pic>
        <p:nvPicPr>
          <p:cNvPr id="6" name="Picture 5" descr="Logo&#10;&#10;Description automatically generated with medium confidence">
            <a:extLst>
              <a:ext uri="{FF2B5EF4-FFF2-40B4-BE49-F238E27FC236}">
                <a16:creationId xmlns:a16="http://schemas.microsoft.com/office/drawing/2014/main" id="{2EAE4B44-2728-2545-B361-AF5AB0E1D0E2}"/>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spTree>
    <p:extLst>
      <p:ext uri="{BB962C8B-B14F-4D97-AF65-F5344CB8AC3E}">
        <p14:creationId xmlns:p14="http://schemas.microsoft.com/office/powerpoint/2010/main" val="3042871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INTR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p:spPr>
        <p:txBody>
          <a:bodyPr/>
          <a:lstStyle>
            <a:lvl1pPr>
              <a:defRPr sz="2800" b="0">
                <a:latin typeface="Georgia" panose="02040502050405020303" pitchFamily="18" charset="0"/>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6" name="Picture 5" descr="Logo&#10;&#10;Description automatically generated with medium confidence">
            <a:extLst>
              <a:ext uri="{FF2B5EF4-FFF2-40B4-BE49-F238E27FC236}">
                <a16:creationId xmlns:a16="http://schemas.microsoft.com/office/drawing/2014/main" id="{2909AF18-D0F6-224B-B9FF-CB5F8666ACC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8" name="Picture 7" descr="Logo, company name&#10;&#10;Description automatically generated">
            <a:extLst>
              <a:ext uri="{FF2B5EF4-FFF2-40B4-BE49-F238E27FC236}">
                <a16:creationId xmlns:a16="http://schemas.microsoft.com/office/drawing/2014/main" id="{6300BB7D-9119-2646-B9BC-1DE6ACF9F02F}"/>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Tree>
    <p:extLst>
      <p:ext uri="{BB962C8B-B14F-4D97-AF65-F5344CB8AC3E}">
        <p14:creationId xmlns:p14="http://schemas.microsoft.com/office/powerpoint/2010/main" val="1197217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919259"/>
            <a:ext cx="10515599" cy="781750"/>
          </a:xfrm>
        </p:spPr>
        <p:txBody>
          <a:bodyPr/>
          <a:lstStyle>
            <a:lvl1pPr>
              <a:defRPr sz="30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12" name="Text Placeholder 2">
            <a:extLst>
              <a:ext uri="{FF2B5EF4-FFF2-40B4-BE49-F238E27FC236}">
                <a16:creationId xmlns:a16="http://schemas.microsoft.com/office/drawing/2014/main" id="{2399F695-8668-224C-8AFC-D44698FF566F}"/>
              </a:ext>
            </a:extLst>
          </p:cNvPr>
          <p:cNvSpPr>
            <a:spLocks noGrp="1"/>
          </p:cNvSpPr>
          <p:nvPr>
            <p:ph type="body" idx="14"/>
          </p:nvPr>
        </p:nvSpPr>
        <p:spPr>
          <a:xfrm>
            <a:off x="838199" y="2555876"/>
            <a:ext cx="10515600" cy="2677975"/>
          </a:xfrm>
        </p:spPr>
        <p:txBody>
          <a:bodyPr anchor="t"/>
          <a:lstStyle>
            <a:lvl1pPr marL="0" indent="0">
              <a:lnSpc>
                <a:spcPct val="100000"/>
              </a:lnSpc>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4" name="Text Placeholder 2">
            <a:extLst>
              <a:ext uri="{FF2B5EF4-FFF2-40B4-BE49-F238E27FC236}">
                <a16:creationId xmlns:a16="http://schemas.microsoft.com/office/drawing/2014/main" id="{458B2654-D836-4347-9069-004B90A0A553}"/>
              </a:ext>
            </a:extLst>
          </p:cNvPr>
          <p:cNvSpPr>
            <a:spLocks noGrp="1"/>
          </p:cNvSpPr>
          <p:nvPr>
            <p:ph type="body" idx="15"/>
          </p:nvPr>
        </p:nvSpPr>
        <p:spPr>
          <a:xfrm>
            <a:off x="838199" y="2106171"/>
            <a:ext cx="10515600" cy="336550"/>
          </a:xfrm>
        </p:spPr>
        <p:txBody>
          <a:bodyPr anchor="t"/>
          <a:lstStyle>
            <a:lvl1pPr marL="0" indent="0">
              <a:buNone/>
              <a:defRPr sz="2300" b="1"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8" name="Picture 7" descr="Logo&#10;&#10;Description automatically generated with medium confidence">
            <a:extLst>
              <a:ext uri="{FF2B5EF4-FFF2-40B4-BE49-F238E27FC236}">
                <a16:creationId xmlns:a16="http://schemas.microsoft.com/office/drawing/2014/main" id="{4AB9AADC-EF46-D94A-AE75-590600F6447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0" name="Picture 9" descr="Logo, company name&#10;&#10;Description automatically generated">
            <a:extLst>
              <a:ext uri="{FF2B5EF4-FFF2-40B4-BE49-F238E27FC236}">
                <a16:creationId xmlns:a16="http://schemas.microsoft.com/office/drawing/2014/main" id="{93D013E1-C2A3-194A-BDB8-376A83824E6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Tree>
    <p:extLst>
      <p:ext uri="{BB962C8B-B14F-4D97-AF65-F5344CB8AC3E}">
        <p14:creationId xmlns:p14="http://schemas.microsoft.com/office/powerpoint/2010/main" val="1414733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901404"/>
            <a:ext cx="10515600" cy="781750"/>
          </a:xfrm>
        </p:spPr>
        <p:txBody>
          <a:bodyPr/>
          <a:lstStyle>
            <a:lvl1pPr>
              <a:defRPr sz="30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5" name="Text Placeholder 4">
            <a:extLst>
              <a:ext uri="{FF2B5EF4-FFF2-40B4-BE49-F238E27FC236}">
                <a16:creationId xmlns:a16="http://schemas.microsoft.com/office/drawing/2014/main" id="{D025BBE2-965C-4042-BAD8-4FC805621BF7}"/>
              </a:ext>
            </a:extLst>
          </p:cNvPr>
          <p:cNvSpPr>
            <a:spLocks noGrp="1"/>
          </p:cNvSpPr>
          <p:nvPr>
            <p:ph type="body" sz="quarter" idx="11"/>
          </p:nvPr>
        </p:nvSpPr>
        <p:spPr>
          <a:xfrm>
            <a:off x="838200" y="1870075"/>
            <a:ext cx="10515600" cy="343403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pic>
        <p:nvPicPr>
          <p:cNvPr id="8" name="Picture 7" descr="Logo&#10;&#10;Description automatically generated with medium confidence">
            <a:extLst>
              <a:ext uri="{FF2B5EF4-FFF2-40B4-BE49-F238E27FC236}">
                <a16:creationId xmlns:a16="http://schemas.microsoft.com/office/drawing/2014/main" id="{7FC04650-E05D-C344-971A-31D9D231024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0" name="Picture 9" descr="Logo, company name&#10;&#10;Description automatically generated">
            <a:extLst>
              <a:ext uri="{FF2B5EF4-FFF2-40B4-BE49-F238E27FC236}">
                <a16:creationId xmlns:a16="http://schemas.microsoft.com/office/drawing/2014/main" id="{814F3D4C-6A37-DA4B-B1EE-EF47BE8AEC4C}"/>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Tree>
    <p:extLst>
      <p:ext uri="{BB962C8B-B14F-4D97-AF65-F5344CB8AC3E}">
        <p14:creationId xmlns:p14="http://schemas.microsoft.com/office/powerpoint/2010/main" val="357545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I KAKSI KOLUMNIA">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5EE267E-97C1-F248-9AFC-610387D73BAE}"/>
              </a:ext>
            </a:extLst>
          </p:cNvPr>
          <p:cNvSpPr>
            <a:spLocks noGrp="1"/>
          </p:cNvSpPr>
          <p:nvPr>
            <p:ph type="body" idx="1"/>
          </p:nvPr>
        </p:nvSpPr>
        <p:spPr>
          <a:xfrm>
            <a:off x="839788"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5" name="Text Placeholder 4">
            <a:extLst>
              <a:ext uri="{FF2B5EF4-FFF2-40B4-BE49-F238E27FC236}">
                <a16:creationId xmlns:a16="http://schemas.microsoft.com/office/drawing/2014/main" id="{5E47243B-BAA3-D940-A23E-6F1DF1E6D839}"/>
              </a:ext>
            </a:extLst>
          </p:cNvPr>
          <p:cNvSpPr>
            <a:spLocks noGrp="1"/>
          </p:cNvSpPr>
          <p:nvPr>
            <p:ph type="body" sz="quarter" idx="3"/>
          </p:nvPr>
        </p:nvSpPr>
        <p:spPr>
          <a:xfrm>
            <a:off x="6172200"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3" name="Text Placeholder 2">
            <a:extLst>
              <a:ext uri="{FF2B5EF4-FFF2-40B4-BE49-F238E27FC236}">
                <a16:creationId xmlns:a16="http://schemas.microsoft.com/office/drawing/2014/main" id="{76078FF3-7CF2-B747-84A2-136E76FC7CC5}"/>
              </a:ext>
            </a:extLst>
          </p:cNvPr>
          <p:cNvSpPr>
            <a:spLocks noGrp="1"/>
          </p:cNvSpPr>
          <p:nvPr>
            <p:ph type="body" idx="14"/>
          </p:nvPr>
        </p:nvSpPr>
        <p:spPr>
          <a:xfrm>
            <a:off x="838199" y="2217874"/>
            <a:ext cx="5181602" cy="3011351"/>
          </a:xfrm>
        </p:spPr>
        <p:txBody>
          <a:bodyPr anchor="t"/>
          <a:lstStyle>
            <a:lvl1pPr marL="0" indent="0">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4" name="Text Placeholder 2">
            <a:extLst>
              <a:ext uri="{FF2B5EF4-FFF2-40B4-BE49-F238E27FC236}">
                <a16:creationId xmlns:a16="http://schemas.microsoft.com/office/drawing/2014/main" id="{85D56223-2B0B-BF47-A473-46887AC2D849}"/>
              </a:ext>
            </a:extLst>
          </p:cNvPr>
          <p:cNvSpPr>
            <a:spLocks noGrp="1"/>
          </p:cNvSpPr>
          <p:nvPr>
            <p:ph type="body" idx="15"/>
          </p:nvPr>
        </p:nvSpPr>
        <p:spPr>
          <a:xfrm>
            <a:off x="6189688" y="2217874"/>
            <a:ext cx="5181602" cy="3011351"/>
          </a:xfrm>
        </p:spPr>
        <p:txBody>
          <a:bodyPr anchor="t"/>
          <a:lstStyle>
            <a:lvl1pPr marL="0" indent="0">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7" name="Picture 6" descr="Logo&#10;&#10;Description automatically generated with medium confidence">
            <a:extLst>
              <a:ext uri="{FF2B5EF4-FFF2-40B4-BE49-F238E27FC236}">
                <a16:creationId xmlns:a16="http://schemas.microsoft.com/office/drawing/2014/main" id="{CE266D34-2632-4142-A82C-61F58B8C537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94472"/>
            <a:ext cx="1638228" cy="634300"/>
          </a:xfrm>
          <a:prstGeom prst="rect">
            <a:avLst/>
          </a:prstGeom>
        </p:spPr>
      </p:pic>
      <p:pic>
        <p:nvPicPr>
          <p:cNvPr id="9" name="Picture 8" descr="Logo&#10;&#10;Description automatically generated with medium confidence">
            <a:extLst>
              <a:ext uri="{FF2B5EF4-FFF2-40B4-BE49-F238E27FC236}">
                <a16:creationId xmlns:a16="http://schemas.microsoft.com/office/drawing/2014/main" id="{836BA958-71A0-D143-9D6B-39B52052185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0" name="Picture 9" descr="Logo, company name&#10;&#10;Description automatically generated">
            <a:extLst>
              <a:ext uri="{FF2B5EF4-FFF2-40B4-BE49-F238E27FC236}">
                <a16:creationId xmlns:a16="http://schemas.microsoft.com/office/drawing/2014/main" id="{D516D6C6-D5A9-D142-BEEF-A1EA80517AF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Tree>
    <p:extLst>
      <p:ext uri="{BB962C8B-B14F-4D97-AF65-F5344CB8AC3E}">
        <p14:creationId xmlns:p14="http://schemas.microsoft.com/office/powerpoint/2010/main" val="3467467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A 2 KOLUMNIA">
    <p:spTree>
      <p:nvGrpSpPr>
        <p:cNvPr id="1" name=""/>
        <p:cNvGrpSpPr/>
        <p:nvPr/>
      </p:nvGrpSpPr>
      <p:grpSpPr>
        <a:xfrm>
          <a:off x="0" y="0"/>
          <a:ext cx="0" cy="0"/>
          <a:chOff x="0" y="0"/>
          <a:chExt cx="0" cy="0"/>
        </a:xfrm>
      </p:grpSpPr>
      <p:sp>
        <p:nvSpPr>
          <p:cNvPr id="9" name="Text Placeholder 4">
            <a:extLst>
              <a:ext uri="{FF2B5EF4-FFF2-40B4-BE49-F238E27FC236}">
                <a16:creationId xmlns:a16="http://schemas.microsoft.com/office/drawing/2014/main" id="{B2A295D2-63F8-9A4B-B1A1-6C3D3D034583}"/>
              </a:ext>
            </a:extLst>
          </p:cNvPr>
          <p:cNvSpPr>
            <a:spLocks noGrp="1"/>
          </p:cNvSpPr>
          <p:nvPr>
            <p:ph type="body" sz="quarter" idx="11"/>
          </p:nvPr>
        </p:nvSpPr>
        <p:spPr>
          <a:xfrm>
            <a:off x="838200"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12" name="Text Placeholder 4">
            <a:extLst>
              <a:ext uri="{FF2B5EF4-FFF2-40B4-BE49-F238E27FC236}">
                <a16:creationId xmlns:a16="http://schemas.microsoft.com/office/drawing/2014/main" id="{C53D8726-4ED0-AA42-BCC0-A783D3D80FAC}"/>
              </a:ext>
            </a:extLst>
          </p:cNvPr>
          <p:cNvSpPr>
            <a:spLocks noGrp="1"/>
          </p:cNvSpPr>
          <p:nvPr>
            <p:ph type="body" sz="quarter" idx="16"/>
          </p:nvPr>
        </p:nvSpPr>
        <p:spPr>
          <a:xfrm>
            <a:off x="6181725"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pic>
        <p:nvPicPr>
          <p:cNvPr id="10" name="Picture 9" descr="Logo&#10;&#10;Description automatically generated with medium confidence">
            <a:extLst>
              <a:ext uri="{FF2B5EF4-FFF2-40B4-BE49-F238E27FC236}">
                <a16:creationId xmlns:a16="http://schemas.microsoft.com/office/drawing/2014/main" id="{B6E56A9D-5657-784B-8A70-AEC1007C93A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368079" y="172170"/>
            <a:ext cx="1638228" cy="634300"/>
          </a:xfrm>
          <a:prstGeom prst="rect">
            <a:avLst/>
          </a:prstGeom>
        </p:spPr>
      </p:pic>
      <p:pic>
        <p:nvPicPr>
          <p:cNvPr id="11" name="Picture 10" descr="Logo, company name&#10;&#10;Description automatically generated">
            <a:extLst>
              <a:ext uri="{FF2B5EF4-FFF2-40B4-BE49-F238E27FC236}">
                <a16:creationId xmlns:a16="http://schemas.microsoft.com/office/drawing/2014/main" id="{E3094BEB-2012-3D4E-9805-78607ABA5F35}"/>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88573" y="5304108"/>
            <a:ext cx="1638228" cy="1377601"/>
          </a:xfrm>
          <a:prstGeom prst="rect">
            <a:avLst/>
          </a:prstGeom>
        </p:spPr>
      </p:pic>
      <p:sp>
        <p:nvSpPr>
          <p:cNvPr id="13" name="Text Placeholder 2">
            <a:extLst>
              <a:ext uri="{FF2B5EF4-FFF2-40B4-BE49-F238E27FC236}">
                <a16:creationId xmlns:a16="http://schemas.microsoft.com/office/drawing/2014/main" id="{E898265F-DF00-A248-9630-E5C99BF8168D}"/>
              </a:ext>
            </a:extLst>
          </p:cNvPr>
          <p:cNvSpPr>
            <a:spLocks noGrp="1"/>
          </p:cNvSpPr>
          <p:nvPr>
            <p:ph type="body" idx="1"/>
          </p:nvPr>
        </p:nvSpPr>
        <p:spPr>
          <a:xfrm>
            <a:off x="839788"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4" name="Text Placeholder 4">
            <a:extLst>
              <a:ext uri="{FF2B5EF4-FFF2-40B4-BE49-F238E27FC236}">
                <a16:creationId xmlns:a16="http://schemas.microsoft.com/office/drawing/2014/main" id="{CC2099DD-3F3D-B840-94F0-21235011A58D}"/>
              </a:ext>
            </a:extLst>
          </p:cNvPr>
          <p:cNvSpPr>
            <a:spLocks noGrp="1"/>
          </p:cNvSpPr>
          <p:nvPr>
            <p:ph type="body" sz="quarter" idx="3"/>
          </p:nvPr>
        </p:nvSpPr>
        <p:spPr>
          <a:xfrm>
            <a:off x="6172200"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Tree>
    <p:extLst>
      <p:ext uri="{BB962C8B-B14F-4D97-AF65-F5344CB8AC3E}">
        <p14:creationId xmlns:p14="http://schemas.microsoft.com/office/powerpoint/2010/main" val="3529050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AHTIAJAKO TEKSTI JA KUV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41334"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218104" y="1483775"/>
            <a:ext cx="5562764" cy="3890449"/>
          </a:xfrm>
        </p:spPr>
        <p:txBody>
          <a:bodyPr anchor="ctr"/>
          <a:lstStyle>
            <a:lvl1pPr marL="0" indent="0">
              <a:buNone/>
              <a:defRPr sz="2300" b="0" i="0">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6108646" y="-1"/>
            <a:ext cx="6137334" cy="6858000"/>
          </a:xfrm>
        </p:spPr>
        <p:txBody>
          <a:bodyPr/>
          <a:lstStyle/>
          <a:p>
            <a:endParaRPr lang="fi-FI" noProof="0"/>
          </a:p>
        </p:txBody>
      </p:sp>
    </p:spTree>
    <p:extLst>
      <p:ext uri="{BB962C8B-B14F-4D97-AF65-F5344CB8AC3E}">
        <p14:creationId xmlns:p14="http://schemas.microsoft.com/office/powerpoint/2010/main" val="769997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373FF0-1A14-0D4B-BDF6-29763526C0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3" name="Text Placeholder 2">
            <a:extLst>
              <a:ext uri="{FF2B5EF4-FFF2-40B4-BE49-F238E27FC236}">
                <a16:creationId xmlns:a16="http://schemas.microsoft.com/office/drawing/2014/main" id="{C68F7963-B688-6345-9742-540145AD679D}"/>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
        <p:nvSpPr>
          <p:cNvPr id="4" name="TextBox 3">
            <a:extLst>
              <a:ext uri="{FF2B5EF4-FFF2-40B4-BE49-F238E27FC236}">
                <a16:creationId xmlns:a16="http://schemas.microsoft.com/office/drawing/2014/main" id="{87BA43F0-4796-3548-B09F-2023ADCCE521}"/>
              </a:ext>
            </a:extLst>
          </p:cNvPr>
          <p:cNvSpPr txBox="1"/>
          <p:nvPr userDrawn="1"/>
        </p:nvSpPr>
        <p:spPr>
          <a:xfrm>
            <a:off x="786443" y="6229757"/>
            <a:ext cx="3600400" cy="307777"/>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b="0" i="0" baseline="0" noProof="1">
                <a:solidFill>
                  <a:schemeClr val="tx1"/>
                </a:solidFill>
                <a:latin typeface="Arial" panose="020B0604020202020204" pitchFamily="34" charset="0"/>
                <a:cs typeface="Arial" panose="020B0604020202020204" pitchFamily="34" charset="0"/>
              </a:rPr>
              <a:t>Otsikko｜päivämäärä</a:t>
            </a:r>
          </a:p>
        </p:txBody>
      </p:sp>
    </p:spTree>
    <p:extLst>
      <p:ext uri="{BB962C8B-B14F-4D97-AF65-F5344CB8AC3E}">
        <p14:creationId xmlns:p14="http://schemas.microsoft.com/office/powerpoint/2010/main" val="1923731498"/>
      </p:ext>
    </p:extLst>
  </p:cSld>
  <p:clrMap bg1="lt1" tx1="dk1" bg2="lt2" tx2="dk2" accent1="accent1" accent2="accent2" accent3="accent3" accent4="accent4" accent5="accent5" accent6="accent6" hlink="hlink" folHlink="folHlink"/>
  <p:sldLayoutIdLst>
    <p:sldLayoutId id="2147483692" r:id="rId1"/>
    <p:sldLayoutId id="2147483650" r:id="rId2"/>
    <p:sldLayoutId id="2147483654" r:id="rId3"/>
    <p:sldLayoutId id="2147483662" r:id="rId4"/>
    <p:sldLayoutId id="2147483664" r:id="rId5"/>
    <p:sldLayoutId id="2147483665" r:id="rId6"/>
    <p:sldLayoutId id="2147483653" r:id="rId7"/>
    <p:sldLayoutId id="2147483695" r:id="rId8"/>
    <p:sldLayoutId id="2147483671" r:id="rId9"/>
    <p:sldLayoutId id="2147483696" r:id="rId10"/>
    <p:sldLayoutId id="2147483673" r:id="rId11"/>
    <p:sldLayoutId id="2147483697" r:id="rId12"/>
    <p:sldLayoutId id="2147483674" r:id="rId13"/>
    <p:sldLayoutId id="2147483680" r:id="rId14"/>
  </p:sldLayoutIdLst>
  <p:txStyles>
    <p:title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C6C76-4850-A347-9CCC-5BDEA952B000}"/>
              </a:ext>
            </a:extLst>
          </p:cNvPr>
          <p:cNvSpPr>
            <a:spLocks noGrp="1"/>
          </p:cNvSpPr>
          <p:nvPr>
            <p:ph type="ctrTitle"/>
          </p:nvPr>
        </p:nvSpPr>
        <p:spPr/>
        <p:txBody>
          <a:bodyPr>
            <a:normAutofit/>
          </a:bodyPr>
          <a:lstStyle/>
          <a:p>
            <a:endParaRPr lang="fi-FI" dirty="0"/>
          </a:p>
        </p:txBody>
      </p:sp>
    </p:spTree>
    <p:extLst>
      <p:ext uri="{BB962C8B-B14F-4D97-AF65-F5344CB8AC3E}">
        <p14:creationId xmlns:p14="http://schemas.microsoft.com/office/powerpoint/2010/main" val="428246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157A0-A50B-1745-B35F-97A066AF99C6}"/>
              </a:ext>
            </a:extLst>
          </p:cNvPr>
          <p:cNvSpPr>
            <a:spLocks noGrp="1"/>
          </p:cNvSpPr>
          <p:nvPr>
            <p:ph type="ctrTitle"/>
          </p:nvPr>
        </p:nvSpPr>
        <p:spPr/>
        <p:txBody>
          <a:bodyPr/>
          <a:lstStyle/>
          <a:p>
            <a:r>
              <a:rPr lang="fi-FI" dirty="0"/>
              <a:t>Kiitos!</a:t>
            </a:r>
          </a:p>
        </p:txBody>
      </p:sp>
    </p:spTree>
    <p:extLst>
      <p:ext uri="{BB962C8B-B14F-4D97-AF65-F5344CB8AC3E}">
        <p14:creationId xmlns:p14="http://schemas.microsoft.com/office/powerpoint/2010/main" val="106671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52296-BAAA-EE48-8B74-3CAC39B2089E}"/>
              </a:ext>
            </a:extLst>
          </p:cNvPr>
          <p:cNvSpPr>
            <a:spLocks noGrp="1"/>
          </p:cNvSpPr>
          <p:nvPr>
            <p:ph type="title"/>
          </p:nvPr>
        </p:nvSpPr>
        <p:spPr/>
        <p:txBody>
          <a:bodyPr/>
          <a:lstStyle/>
          <a:p>
            <a:r>
              <a:rPr lang="fi-FI" dirty="0"/>
              <a:t>Sisältö</a:t>
            </a:r>
          </a:p>
        </p:txBody>
      </p:sp>
      <p:sp>
        <p:nvSpPr>
          <p:cNvPr id="3" name="Content Placeholder 2">
            <a:extLst>
              <a:ext uri="{FF2B5EF4-FFF2-40B4-BE49-F238E27FC236}">
                <a16:creationId xmlns:a16="http://schemas.microsoft.com/office/drawing/2014/main" id="{84BD5485-BA39-B043-BFAD-0D10C03E1B3F}"/>
              </a:ext>
            </a:extLst>
          </p:cNvPr>
          <p:cNvSpPr>
            <a:spLocks noGrp="1"/>
          </p:cNvSpPr>
          <p:nvPr>
            <p:ph idx="1"/>
          </p:nvPr>
        </p:nvSpPr>
        <p:spPr/>
        <p:txBody>
          <a:bodyPr/>
          <a:lstStyle/>
          <a:p>
            <a:r>
              <a:rPr lang="fi-FI" noProof="1"/>
              <a:t> Sisältö pa nemoluptus eum</a:t>
            </a:r>
          </a:p>
          <a:p>
            <a:r>
              <a:rPr lang="fi-FI" noProof="1"/>
              <a:t> Temperios dipsume</a:t>
            </a:r>
          </a:p>
          <a:p>
            <a:r>
              <a:rPr lang="fi-FI" noProof="1"/>
              <a:t> Liquas deliqui</a:t>
            </a:r>
          </a:p>
          <a:p>
            <a:r>
              <a:rPr lang="fi-FI" noProof="1"/>
              <a:t> Itat utate conserrum asperem</a:t>
            </a:r>
          </a:p>
          <a:p>
            <a:endParaRPr lang="fi-FI" dirty="0"/>
          </a:p>
        </p:txBody>
      </p:sp>
    </p:spTree>
    <p:extLst>
      <p:ext uri="{BB962C8B-B14F-4D97-AF65-F5344CB8AC3E}">
        <p14:creationId xmlns:p14="http://schemas.microsoft.com/office/powerpoint/2010/main" val="454449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18CB0-4650-1F4E-AFD2-5BBA29CB3CA2}"/>
              </a:ext>
            </a:extLst>
          </p:cNvPr>
          <p:cNvSpPr>
            <a:spLocks noGrp="1"/>
          </p:cNvSpPr>
          <p:nvPr>
            <p:ph type="title"/>
          </p:nvPr>
        </p:nvSpPr>
        <p:spPr/>
        <p:txBody>
          <a:bodyPr/>
          <a:lstStyle/>
          <a:p>
            <a:r>
              <a:rPr lang="fi-FI" dirty="0"/>
              <a:t>Lyhyt esittely jossa</a:t>
            </a:r>
            <a:br>
              <a:rPr lang="fi-FI" dirty="0"/>
            </a:br>
            <a:r>
              <a:rPr lang="fi-FI" dirty="0">
                <a:solidFill>
                  <a:schemeClr val="accent1"/>
                </a:solidFill>
              </a:rPr>
              <a:t>painotus lyhyesti</a:t>
            </a:r>
            <a:r>
              <a:rPr lang="fi-FI" dirty="0"/>
              <a:t>, </a:t>
            </a:r>
            <a:r>
              <a:rPr lang="fi-FI" noProof="1"/>
              <a:t>Qui cor auteceatem que di re laborisi dolor</a:t>
            </a:r>
            <a:r>
              <a:rPr lang="fi-FI" dirty="0"/>
              <a:t>.</a:t>
            </a:r>
          </a:p>
        </p:txBody>
      </p:sp>
    </p:spTree>
    <p:extLst>
      <p:ext uri="{BB962C8B-B14F-4D97-AF65-F5344CB8AC3E}">
        <p14:creationId xmlns:p14="http://schemas.microsoft.com/office/powerpoint/2010/main" val="1889958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02A21-3FFC-7E46-83F8-95526B682966}"/>
              </a:ext>
            </a:extLst>
          </p:cNvPr>
          <p:cNvSpPr>
            <a:spLocks noGrp="1"/>
          </p:cNvSpPr>
          <p:nvPr>
            <p:ph type="title"/>
          </p:nvPr>
        </p:nvSpPr>
        <p:spPr/>
        <p:txBody>
          <a:bodyPr/>
          <a:lstStyle/>
          <a:p>
            <a:pPr>
              <a:lnSpc>
                <a:spcPct val="100000"/>
              </a:lnSpc>
            </a:pPr>
            <a:r>
              <a:rPr lang="fi-FI" noProof="1"/>
              <a:t>Introteksti </a:t>
            </a:r>
            <a:r>
              <a:rPr lang="fi-FI" noProof="1">
                <a:solidFill>
                  <a:schemeClr val="accent1"/>
                </a:solidFill>
              </a:rPr>
              <a:t>georgia</a:t>
            </a:r>
            <a:r>
              <a:rPr lang="fi-FI" noProof="1"/>
              <a:t> omalla sivullaan Qui cor auteceatem que di re laborisi dolor linkkityyli sapis aut repera nem faceaqu iatestis mil erum dolupta pa experor aerunt liquae sin pa cus res ma consecatur rerrovid quate estrum qui dolendit, invenda ne esto dus, offic tet dis.</a:t>
            </a:r>
            <a:br>
              <a:rPr lang="fi-FI" noProof="1"/>
            </a:br>
            <a:endParaRPr lang="fi-FI" noProof="1"/>
          </a:p>
        </p:txBody>
      </p:sp>
    </p:spTree>
    <p:extLst>
      <p:ext uri="{BB962C8B-B14F-4D97-AF65-F5344CB8AC3E}">
        <p14:creationId xmlns:p14="http://schemas.microsoft.com/office/powerpoint/2010/main" val="3201110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5A4E4-86A7-0141-8CC1-7DFAE0960996}"/>
              </a:ext>
            </a:extLst>
          </p:cNvPr>
          <p:cNvSpPr>
            <a:spLocks noGrp="1"/>
          </p:cNvSpPr>
          <p:nvPr>
            <p:ph type="ctrTitle"/>
          </p:nvPr>
        </p:nvSpPr>
        <p:spPr/>
        <p:txBody>
          <a:bodyPr>
            <a:normAutofit/>
          </a:bodyPr>
          <a:lstStyle/>
          <a:p>
            <a:r>
              <a:rPr lang="fi-FI" noProof="1"/>
              <a:t>1. Välilehti Lorem aihe</a:t>
            </a:r>
          </a:p>
        </p:txBody>
      </p:sp>
    </p:spTree>
    <p:extLst>
      <p:ext uri="{BB962C8B-B14F-4D97-AF65-F5344CB8AC3E}">
        <p14:creationId xmlns:p14="http://schemas.microsoft.com/office/powerpoint/2010/main" val="190430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1911F-1BDE-064B-A01D-8F32708942E0}"/>
              </a:ext>
            </a:extLst>
          </p:cNvPr>
          <p:cNvSpPr>
            <a:spLocks noGrp="1"/>
          </p:cNvSpPr>
          <p:nvPr>
            <p:ph type="title"/>
          </p:nvPr>
        </p:nvSpPr>
        <p:spPr/>
        <p:txBody>
          <a:bodyPr/>
          <a:lstStyle/>
          <a:p>
            <a:endParaRPr lang="fi-FI" dirty="0"/>
          </a:p>
        </p:txBody>
      </p:sp>
      <p:sp>
        <p:nvSpPr>
          <p:cNvPr id="3" name="Text Placeholder 2">
            <a:extLst>
              <a:ext uri="{FF2B5EF4-FFF2-40B4-BE49-F238E27FC236}">
                <a16:creationId xmlns:a16="http://schemas.microsoft.com/office/drawing/2014/main" id="{1DB3FFD3-9E30-3247-B648-678A71C890A8}"/>
              </a:ext>
            </a:extLst>
          </p:cNvPr>
          <p:cNvSpPr>
            <a:spLocks noGrp="1"/>
          </p:cNvSpPr>
          <p:nvPr>
            <p:ph type="body" sz="quarter" idx="11"/>
          </p:nvPr>
        </p:nvSpPr>
        <p:spPr/>
        <p:txBody>
          <a:bodyPr/>
          <a:lstStyle/>
          <a:p>
            <a:endParaRPr lang="fi-FI" dirty="0"/>
          </a:p>
        </p:txBody>
      </p:sp>
    </p:spTree>
    <p:extLst>
      <p:ext uri="{BB962C8B-B14F-4D97-AF65-F5344CB8AC3E}">
        <p14:creationId xmlns:p14="http://schemas.microsoft.com/office/powerpoint/2010/main" val="945973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0F505990-B88D-4041-8812-349DFB565A27}"/>
              </a:ext>
            </a:extLst>
          </p:cNvPr>
          <p:cNvSpPr>
            <a:spLocks noGrp="1"/>
          </p:cNvSpPr>
          <p:nvPr>
            <p:ph type="body" sz="quarter" idx="11"/>
          </p:nvPr>
        </p:nvSpPr>
        <p:spPr/>
        <p:txBody>
          <a:bodyPr/>
          <a:lstStyle/>
          <a:p>
            <a:endParaRPr lang="fi-FI" dirty="0"/>
          </a:p>
        </p:txBody>
      </p:sp>
      <p:sp>
        <p:nvSpPr>
          <p:cNvPr id="11" name="Text Placeholder 10">
            <a:extLst>
              <a:ext uri="{FF2B5EF4-FFF2-40B4-BE49-F238E27FC236}">
                <a16:creationId xmlns:a16="http://schemas.microsoft.com/office/drawing/2014/main" id="{CE83D177-543C-1040-BB5F-3A89A3EAC015}"/>
              </a:ext>
            </a:extLst>
          </p:cNvPr>
          <p:cNvSpPr>
            <a:spLocks noGrp="1"/>
          </p:cNvSpPr>
          <p:nvPr>
            <p:ph type="body" sz="quarter" idx="16"/>
          </p:nvPr>
        </p:nvSpPr>
        <p:spPr/>
        <p:txBody>
          <a:bodyPr/>
          <a:lstStyle/>
          <a:p>
            <a:endParaRPr lang="fi-FI" dirty="0"/>
          </a:p>
        </p:txBody>
      </p:sp>
      <p:sp>
        <p:nvSpPr>
          <p:cNvPr id="8" name="Text Placeholder 7">
            <a:extLst>
              <a:ext uri="{FF2B5EF4-FFF2-40B4-BE49-F238E27FC236}">
                <a16:creationId xmlns:a16="http://schemas.microsoft.com/office/drawing/2014/main" id="{A9C8F015-6A9D-DE4A-A418-9671B44249DB}"/>
              </a:ext>
            </a:extLst>
          </p:cNvPr>
          <p:cNvSpPr>
            <a:spLocks noGrp="1"/>
          </p:cNvSpPr>
          <p:nvPr>
            <p:ph type="body" idx="1"/>
          </p:nvPr>
        </p:nvSpPr>
        <p:spPr/>
        <p:txBody>
          <a:bodyPr/>
          <a:lstStyle/>
          <a:p>
            <a:endParaRPr lang="en-GB" dirty="0"/>
          </a:p>
        </p:txBody>
      </p:sp>
      <p:sp>
        <p:nvSpPr>
          <p:cNvPr id="9" name="Text Placeholder 8">
            <a:extLst>
              <a:ext uri="{FF2B5EF4-FFF2-40B4-BE49-F238E27FC236}">
                <a16:creationId xmlns:a16="http://schemas.microsoft.com/office/drawing/2014/main" id="{E35D4F04-C76D-BD45-932F-D3B588E174E1}"/>
              </a:ext>
            </a:extLst>
          </p:cNvPr>
          <p:cNvSpPr>
            <a:spLocks noGrp="1"/>
          </p:cNvSpPr>
          <p:nvPr>
            <p:ph type="body" sz="quarter" idx="3"/>
          </p:nvPr>
        </p:nvSpPr>
        <p:spPr/>
        <p:txBody>
          <a:bodyPr/>
          <a:lstStyle/>
          <a:p>
            <a:endParaRPr lang="en-GB" dirty="0"/>
          </a:p>
        </p:txBody>
      </p:sp>
    </p:spTree>
    <p:extLst>
      <p:ext uri="{BB962C8B-B14F-4D97-AF65-F5344CB8AC3E}">
        <p14:creationId xmlns:p14="http://schemas.microsoft.com/office/powerpoint/2010/main" val="2737793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8B5B083-7B9F-954E-ABD9-211096187ABA}"/>
              </a:ext>
            </a:extLst>
          </p:cNvPr>
          <p:cNvSpPr>
            <a:spLocks noGrp="1"/>
          </p:cNvSpPr>
          <p:nvPr>
            <p:ph type="pic" sz="quarter" idx="15"/>
          </p:nvPr>
        </p:nvSpPr>
        <p:spPr/>
      </p:sp>
      <p:sp>
        <p:nvSpPr>
          <p:cNvPr id="7" name="Text Placeholder 6">
            <a:extLst>
              <a:ext uri="{FF2B5EF4-FFF2-40B4-BE49-F238E27FC236}">
                <a16:creationId xmlns:a16="http://schemas.microsoft.com/office/drawing/2014/main" id="{6525FE67-9F14-7A40-8E4E-65C2821D1B6B}"/>
              </a:ext>
            </a:extLst>
          </p:cNvPr>
          <p:cNvSpPr>
            <a:spLocks noGrp="1"/>
          </p:cNvSpPr>
          <p:nvPr>
            <p:ph type="body" sz="quarter" idx="11"/>
          </p:nvPr>
        </p:nvSpPr>
        <p:spPr/>
        <p:txBody>
          <a:bodyPr/>
          <a:lstStyle/>
          <a:p>
            <a:endParaRPr lang="fi-FI"/>
          </a:p>
        </p:txBody>
      </p:sp>
      <p:sp>
        <p:nvSpPr>
          <p:cNvPr id="6" name="Text Placeholder 5">
            <a:extLst>
              <a:ext uri="{FF2B5EF4-FFF2-40B4-BE49-F238E27FC236}">
                <a16:creationId xmlns:a16="http://schemas.microsoft.com/office/drawing/2014/main" id="{84FF6F96-E118-3246-A526-40AFCDED3ED1}"/>
              </a:ext>
            </a:extLst>
          </p:cNvPr>
          <p:cNvSpPr>
            <a:spLocks noGrp="1"/>
          </p:cNvSpPr>
          <p:nvPr>
            <p:ph type="body" idx="1"/>
          </p:nvPr>
        </p:nvSpPr>
        <p:spPr/>
        <p:txBody>
          <a:bodyPr/>
          <a:lstStyle/>
          <a:p>
            <a:endParaRPr lang="fi-FI"/>
          </a:p>
        </p:txBody>
      </p:sp>
      <p:pic>
        <p:nvPicPr>
          <p:cNvPr id="11" name="Picture Placeholder 4">
            <a:extLst>
              <a:ext uri="{FF2B5EF4-FFF2-40B4-BE49-F238E27FC236}">
                <a16:creationId xmlns:a16="http://schemas.microsoft.com/office/drawing/2014/main" id="{FC9CD50A-79F5-354E-9912-21E395797FD7}"/>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6054666" y="0"/>
            <a:ext cx="6137334" cy="6858000"/>
          </a:xfrm>
          <a:prstGeom prst="rect">
            <a:avLst/>
          </a:prstGeom>
        </p:spPr>
      </p:pic>
    </p:spTree>
    <p:extLst>
      <p:ext uri="{BB962C8B-B14F-4D97-AF65-F5344CB8AC3E}">
        <p14:creationId xmlns:p14="http://schemas.microsoft.com/office/powerpoint/2010/main" val="929314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51ECDB71-555B-A14F-A7CC-4128E1060FF2}"/>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a:stretch/>
        </p:blipFill>
        <p:spPr/>
      </p:pic>
      <p:sp>
        <p:nvSpPr>
          <p:cNvPr id="4" name="Text Placeholder 3">
            <a:extLst>
              <a:ext uri="{FF2B5EF4-FFF2-40B4-BE49-F238E27FC236}">
                <a16:creationId xmlns:a16="http://schemas.microsoft.com/office/drawing/2014/main" id="{FF84271C-E60E-F24C-9AFF-6F05E661F6A5}"/>
              </a:ext>
            </a:extLst>
          </p:cNvPr>
          <p:cNvSpPr>
            <a:spLocks noGrp="1"/>
          </p:cNvSpPr>
          <p:nvPr>
            <p:ph type="body" sz="quarter" idx="16"/>
          </p:nvPr>
        </p:nvSpPr>
        <p:spPr/>
        <p:txBody>
          <a:bodyPr/>
          <a:lstStyle/>
          <a:p>
            <a:endParaRPr lang="fi-FI"/>
          </a:p>
        </p:txBody>
      </p:sp>
      <p:sp>
        <p:nvSpPr>
          <p:cNvPr id="2" name="Text Placeholder 1">
            <a:extLst>
              <a:ext uri="{FF2B5EF4-FFF2-40B4-BE49-F238E27FC236}">
                <a16:creationId xmlns:a16="http://schemas.microsoft.com/office/drawing/2014/main" id="{AAD513C7-FE16-3F4D-9E6E-FC21EA504E1B}"/>
              </a:ext>
            </a:extLst>
          </p:cNvPr>
          <p:cNvSpPr>
            <a:spLocks noGrp="1"/>
          </p:cNvSpPr>
          <p:nvPr>
            <p:ph type="body" sz="quarter" idx="3"/>
          </p:nvPr>
        </p:nvSpPr>
        <p:spPr/>
        <p:txBody>
          <a:bodyPr/>
          <a:lstStyle/>
          <a:p>
            <a:endParaRPr lang="fi-FI"/>
          </a:p>
        </p:txBody>
      </p:sp>
    </p:spTree>
    <p:extLst>
      <p:ext uri="{BB962C8B-B14F-4D97-AF65-F5344CB8AC3E}">
        <p14:creationId xmlns:p14="http://schemas.microsoft.com/office/powerpoint/2010/main" val="1462125955"/>
      </p:ext>
    </p:extLst>
  </p:cSld>
  <p:clrMapOvr>
    <a:masterClrMapping/>
  </p:clrMapOvr>
</p:sld>
</file>

<file path=ppt/theme/theme1.xml><?xml version="1.0" encoding="utf-8"?>
<a:theme xmlns:a="http://schemas.openxmlformats.org/drawingml/2006/main" name="SPR">
  <a:themeElements>
    <a:clrScheme name="Custom 1">
      <a:dk1>
        <a:srgbClr val="000000"/>
      </a:dk1>
      <a:lt1>
        <a:srgbClr val="FFFFFF"/>
      </a:lt1>
      <a:dk2>
        <a:srgbClr val="C3DFF6"/>
      </a:dk2>
      <a:lt2>
        <a:srgbClr val="56A0D3"/>
      </a:lt2>
      <a:accent1>
        <a:srgbClr val="FF0000"/>
      </a:accent1>
      <a:accent2>
        <a:srgbClr val="D7D7D7"/>
      </a:accent2>
      <a:accent3>
        <a:srgbClr val="9F9FA3"/>
      </a:accent3>
      <a:accent4>
        <a:srgbClr val="6D6E70"/>
      </a:accent4>
      <a:accent5>
        <a:srgbClr val="E2D7AC"/>
      </a:accent5>
      <a:accent6>
        <a:srgbClr val="566979"/>
      </a:accent6>
      <a:hlink>
        <a:srgbClr val="004B79"/>
      </a:hlink>
      <a:folHlink>
        <a:srgbClr val="7F181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7933</TotalTime>
  <Words>89</Words>
  <Application>Microsoft Macintosh PowerPoint</Application>
  <PresentationFormat>Widescreen</PresentationFormat>
  <Paragraphs>10</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Georgia</vt:lpstr>
      <vt:lpstr>SPR</vt:lpstr>
      <vt:lpstr>PowerPoint Presentation</vt:lpstr>
      <vt:lpstr>Sisältö</vt:lpstr>
      <vt:lpstr>Lyhyt esittely jossa painotus lyhyesti, Qui cor auteceatem que di re laborisi dolor.</vt:lpstr>
      <vt:lpstr>Introteksti georgia omalla sivullaan Qui cor auteceatem que di re laborisi dolor linkkityyli sapis aut repera nem faceaqu iatestis mil erum dolupta pa experor aerunt liquae sin pa cus res ma consecatur rerrovid quate estrum qui dolendit, invenda ne esto dus, offic tet dis. </vt:lpstr>
      <vt:lpstr>1. Välilehti Lorem aihe</vt:lpstr>
      <vt:lpstr>PowerPoint Presentation</vt:lpstr>
      <vt:lpstr>PowerPoint Presentation</vt:lpstr>
      <vt:lpstr>PowerPoint Presentation</vt:lpstr>
      <vt:lpstr>PowerPoint Presentation</vt:lpstr>
      <vt:lpstr>Kiitos!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Salminen Tuuli</dc:creator>
  <cp:lastModifiedBy>Salminen Tuuli</cp:lastModifiedBy>
  <cp:revision>51</cp:revision>
  <dcterms:created xsi:type="dcterms:W3CDTF">2022-01-20T10:13:04Z</dcterms:created>
  <dcterms:modified xsi:type="dcterms:W3CDTF">2022-03-09T14:19:45Z</dcterms:modified>
</cp:coreProperties>
</file>