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9.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22.jpg" ContentType="image/jp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4"/>
    <p:sldMasterId id="2147483670" r:id="rId5"/>
    <p:sldMasterId id="2147483684" r:id="rId6"/>
    <p:sldMasterId id="2147483700" r:id="rId7"/>
    <p:sldMasterId id="2147483773" r:id="rId8"/>
    <p:sldMasterId id="2147483785" r:id="rId9"/>
    <p:sldMasterId id="2147483798" r:id="rId10"/>
    <p:sldMasterId id="2147483819" r:id="rId11"/>
    <p:sldMasterId id="2147483828" r:id="rId12"/>
    <p:sldMasterId id="2147483841" r:id="rId13"/>
  </p:sldMasterIdLst>
  <p:notesMasterIdLst>
    <p:notesMasterId r:id="rId43"/>
  </p:notesMasterIdLst>
  <p:handoutMasterIdLst>
    <p:handoutMasterId r:id="rId44"/>
  </p:handoutMasterIdLst>
  <p:sldIdLst>
    <p:sldId id="314" r:id="rId14"/>
    <p:sldId id="435" r:id="rId15"/>
    <p:sldId id="323" r:id="rId16"/>
    <p:sldId id="324" r:id="rId17"/>
    <p:sldId id="7009" r:id="rId18"/>
    <p:sldId id="452" r:id="rId19"/>
    <p:sldId id="7010" r:id="rId20"/>
    <p:sldId id="7011" r:id="rId21"/>
    <p:sldId id="1213" r:id="rId22"/>
    <p:sldId id="1212" r:id="rId23"/>
    <p:sldId id="325" r:id="rId24"/>
    <p:sldId id="487" r:id="rId25"/>
    <p:sldId id="519" r:id="rId26"/>
    <p:sldId id="1168" r:id="rId27"/>
    <p:sldId id="1209" r:id="rId28"/>
    <p:sldId id="329" r:id="rId29"/>
    <p:sldId id="326" r:id="rId30"/>
    <p:sldId id="327" r:id="rId31"/>
    <p:sldId id="7012" r:id="rId32"/>
    <p:sldId id="7013" r:id="rId33"/>
    <p:sldId id="328" r:id="rId34"/>
    <p:sldId id="331" r:id="rId35"/>
    <p:sldId id="7008" r:id="rId36"/>
    <p:sldId id="320" r:id="rId37"/>
    <p:sldId id="322" r:id="rId38"/>
    <p:sldId id="374" r:id="rId39"/>
    <p:sldId id="319" r:id="rId40"/>
    <p:sldId id="1210" r:id="rId41"/>
    <p:sldId id="1211" r:id="rId42"/>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619" userDrawn="1">
          <p15:clr>
            <a:srgbClr val="A4A3A4"/>
          </p15:clr>
        </p15:guide>
        <p15:guide id="6" pos="7469" userDrawn="1">
          <p15:clr>
            <a:srgbClr val="A4A3A4"/>
          </p15:clr>
        </p15:guide>
        <p15:guide id="11" orient="horz" pos="754" userDrawn="1">
          <p15:clr>
            <a:srgbClr val="A4A3A4"/>
          </p15:clr>
        </p15:guide>
        <p15:guide id="13" pos="651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1436"/>
    <a:srgbClr val="A7173B"/>
    <a:srgbClr val="A6163B"/>
    <a:srgbClr val="CC0000"/>
    <a:srgbClr val="FF0000"/>
    <a:srgbClr val="9292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9633C0-BA62-E4BE-D4A3-1CC741CB14C4}" v="19" dt="2021-11-24T13:07:23.7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61"/>
    <p:restoredTop sz="95226" autoAdjust="0"/>
  </p:normalViewPr>
  <p:slideViewPr>
    <p:cSldViewPr snapToObjects="1">
      <p:cViewPr varScale="1">
        <p:scale>
          <a:sx n="110" d="100"/>
          <a:sy n="110" d="100"/>
        </p:scale>
        <p:origin x="528" y="108"/>
      </p:cViewPr>
      <p:guideLst>
        <p:guide pos="619"/>
        <p:guide pos="7469"/>
        <p:guide orient="horz" pos="754"/>
        <p:guide pos="6516"/>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Objects="1">
      <p:cViewPr varScale="1">
        <p:scale>
          <a:sx n="109" d="100"/>
          <a:sy n="109" d="100"/>
        </p:scale>
        <p:origin x="4136"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microsoft.com/office/2016/11/relationships/changesInfo" Target="changesInfos/changesInfo1.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viewProps" Target="viewProps.xml"/><Relationship Id="rId20" Type="http://schemas.openxmlformats.org/officeDocument/2006/relationships/slide" Target="slides/slide7.xml"/><Relationship Id="rId41" Type="http://schemas.openxmlformats.org/officeDocument/2006/relationships/slide" Target="slides/slide28.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oma Tuula" userId="S::tuula.luoma@redcross.fi::d220d0f0-5e29-407c-8047-d512ae97d2e5" providerId="AD" clId="Web-{7D9633C0-BA62-E4BE-D4A3-1CC741CB14C4}"/>
    <pc:docChg chg="modSld">
      <pc:chgData name="Luoma Tuula" userId="S::tuula.luoma@redcross.fi::d220d0f0-5e29-407c-8047-d512ae97d2e5" providerId="AD" clId="Web-{7D9633C0-BA62-E4BE-D4A3-1CC741CB14C4}" dt="2021-11-24T13:07:23.747" v="18" actId="20577"/>
      <pc:docMkLst>
        <pc:docMk/>
      </pc:docMkLst>
      <pc:sldChg chg="delSp modSp">
        <pc:chgData name="Luoma Tuula" userId="S::tuula.luoma@redcross.fi::d220d0f0-5e29-407c-8047-d512ae97d2e5" providerId="AD" clId="Web-{7D9633C0-BA62-E4BE-D4A3-1CC741CB14C4}" dt="2021-11-24T13:07:23.747" v="18" actId="20577"/>
        <pc:sldMkLst>
          <pc:docMk/>
          <pc:sldMk cId="4216376373" sldId="7009"/>
        </pc:sldMkLst>
        <pc:spChg chg="mod">
          <ac:chgData name="Luoma Tuula" userId="S::tuula.luoma@redcross.fi::d220d0f0-5e29-407c-8047-d512ae97d2e5" providerId="AD" clId="Web-{7D9633C0-BA62-E4BE-D4A3-1CC741CB14C4}" dt="2021-11-24T13:07:23.747" v="18" actId="20577"/>
          <ac:spMkLst>
            <pc:docMk/>
            <pc:sldMk cId="4216376373" sldId="7009"/>
            <ac:spMk id="8" creationId="{B0428F3A-49EC-4962-AF4F-971CE0FE03EE}"/>
          </ac:spMkLst>
        </pc:spChg>
        <pc:picChg chg="mod">
          <ac:chgData name="Luoma Tuula" userId="S::tuula.luoma@redcross.fi::d220d0f0-5e29-407c-8047-d512ae97d2e5" providerId="AD" clId="Web-{7D9633C0-BA62-E4BE-D4A3-1CC741CB14C4}" dt="2021-11-24T13:06:25.291" v="9" actId="1076"/>
          <ac:picMkLst>
            <pc:docMk/>
            <pc:sldMk cId="4216376373" sldId="7009"/>
            <ac:picMk id="5" creationId="{EF6D0DC6-C15D-4911-8C34-A2B4A82A9DC2}"/>
          </ac:picMkLst>
        </pc:picChg>
        <pc:picChg chg="del mod">
          <ac:chgData name="Luoma Tuula" userId="S::tuula.luoma@redcross.fi::d220d0f0-5e29-407c-8047-d512ae97d2e5" providerId="AD" clId="Web-{7D9633C0-BA62-E4BE-D4A3-1CC741CB14C4}" dt="2021-11-24T13:06:22.525" v="8"/>
          <ac:picMkLst>
            <pc:docMk/>
            <pc:sldMk cId="4216376373" sldId="7009"/>
            <ac:picMk id="1028" creationId="{D3DB1BDA-4660-4A2E-9BC7-CA35E74CB64D}"/>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8FD0D7-E7EF-4D41-92C2-F03ADE321B0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i-FI"/>
        </a:p>
      </dgm:t>
    </dgm:pt>
    <dgm:pt modelId="{A45F6036-F127-4F8D-8F51-5F406DF6876B}">
      <dgm:prSet/>
      <dgm:spPr>
        <a:xfrm>
          <a:off x="0" y="85113"/>
          <a:ext cx="6465881" cy="556920"/>
        </a:xfrm>
        <a:prstGeom prst="roundRect">
          <a:avLst/>
        </a:prstGeom>
        <a:solidFill>
          <a:srgbClr val="CC0000">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lgn="ctr">
            <a:buNone/>
          </a:pPr>
          <a:r>
            <a:rPr lang="fi-FI" dirty="0">
              <a:solidFill>
                <a:srgbClr val="FFFFFF"/>
              </a:solidFill>
              <a:latin typeface="Verdana"/>
              <a:ea typeface="+mn-ea"/>
              <a:cs typeface="+mn-cs"/>
            </a:rPr>
            <a:t>Punaisen Ristin hyvän valmiuden taustalla ovat osastojen, piirien ja keskushallinnon </a:t>
          </a:r>
          <a:r>
            <a:rPr lang="fi-FI" b="1" dirty="0">
              <a:solidFill>
                <a:srgbClr val="FFFFFF"/>
              </a:solidFill>
              <a:latin typeface="Verdana"/>
              <a:ea typeface="+mn-ea"/>
              <a:cs typeface="+mn-cs"/>
            </a:rPr>
            <a:t>valmiussuunnitelmat</a:t>
          </a:r>
        </a:p>
      </dgm:t>
    </dgm:pt>
    <dgm:pt modelId="{66517C86-CDF2-4D66-AD67-84C445FE5B11}" type="parTrans" cxnId="{3E221A30-2978-4A87-99EE-A53D2BF2C1C2}">
      <dgm:prSet/>
      <dgm:spPr/>
      <dgm:t>
        <a:bodyPr/>
        <a:lstStyle/>
        <a:p>
          <a:endParaRPr lang="fi-FI"/>
        </a:p>
      </dgm:t>
    </dgm:pt>
    <dgm:pt modelId="{6E619480-59E6-46D3-953C-BA4D6554BD75}" type="sibTrans" cxnId="{3E221A30-2978-4A87-99EE-A53D2BF2C1C2}">
      <dgm:prSet/>
      <dgm:spPr/>
      <dgm:t>
        <a:bodyPr/>
        <a:lstStyle/>
        <a:p>
          <a:endParaRPr lang="fi-FI"/>
        </a:p>
      </dgm:t>
    </dgm:pt>
    <dgm:pt modelId="{A7D773E8-85B8-4D4B-AA46-41CF88236001}">
      <dgm:prSet/>
      <dgm:spPr>
        <a:xfrm>
          <a:off x="0" y="714762"/>
          <a:ext cx="6465881" cy="556920"/>
        </a:xfrm>
        <a:prstGeom prst="roundRect">
          <a:avLst/>
        </a:prstGeom>
        <a:solidFill>
          <a:srgbClr val="CC0000">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lgn="ctr">
            <a:buNone/>
          </a:pPr>
          <a:r>
            <a:rPr lang="fi-FI" b="1" dirty="0">
              <a:solidFill>
                <a:srgbClr val="FFFFFF"/>
              </a:solidFill>
              <a:latin typeface="Verdana"/>
              <a:ea typeface="+mn-ea"/>
              <a:cs typeface="+mn-cs"/>
            </a:rPr>
            <a:t>Vapaaehtoisten</a:t>
          </a:r>
          <a:r>
            <a:rPr lang="fi-FI" dirty="0">
              <a:solidFill>
                <a:srgbClr val="FFFFFF"/>
              </a:solidFill>
              <a:latin typeface="Verdana"/>
              <a:ea typeface="+mn-ea"/>
              <a:cs typeface="+mn-cs"/>
            </a:rPr>
            <a:t> kouluttaminen ja tuki ensiarvoisen tärkeää</a:t>
          </a:r>
        </a:p>
      </dgm:t>
    </dgm:pt>
    <dgm:pt modelId="{2A8463BF-B16F-447D-8837-B5A3B8B0559C}" type="parTrans" cxnId="{4ACC0704-A1FE-4B14-9CDF-B4660669E943}">
      <dgm:prSet/>
      <dgm:spPr/>
      <dgm:t>
        <a:bodyPr/>
        <a:lstStyle/>
        <a:p>
          <a:endParaRPr lang="fi-FI"/>
        </a:p>
      </dgm:t>
    </dgm:pt>
    <dgm:pt modelId="{35C23997-7D08-44FF-B54D-04C4C5AC5683}" type="sibTrans" cxnId="{4ACC0704-A1FE-4B14-9CDF-B4660669E943}">
      <dgm:prSet/>
      <dgm:spPr/>
      <dgm:t>
        <a:bodyPr/>
        <a:lstStyle/>
        <a:p>
          <a:endParaRPr lang="fi-FI"/>
        </a:p>
      </dgm:t>
    </dgm:pt>
    <dgm:pt modelId="{06163380-EB94-42F5-8862-37F2EB53A9CD}">
      <dgm:prSet/>
      <dgm:spPr>
        <a:xfrm>
          <a:off x="0" y="1279593"/>
          <a:ext cx="6465881" cy="556920"/>
        </a:xfrm>
        <a:prstGeom prst="roundRect">
          <a:avLst/>
        </a:prstGeom>
        <a:solidFill>
          <a:srgbClr val="CC0000">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lgn="ctr">
            <a:buNone/>
          </a:pPr>
          <a:r>
            <a:rPr lang="fi-FI" b="1" dirty="0">
              <a:solidFill>
                <a:srgbClr val="FFFFFF"/>
              </a:solidFill>
              <a:latin typeface="Verdana"/>
              <a:ea typeface="+mn-ea"/>
              <a:cs typeface="+mn-cs"/>
            </a:rPr>
            <a:t>Sopimuksellinen yhteistyö </a:t>
          </a:r>
          <a:r>
            <a:rPr lang="fi-FI" dirty="0">
              <a:solidFill>
                <a:srgbClr val="FFFFFF"/>
              </a:solidFill>
              <a:latin typeface="Verdana"/>
              <a:ea typeface="+mn-ea"/>
              <a:cs typeface="+mn-cs"/>
            </a:rPr>
            <a:t>paikallisesti, alueellisesti ja valtakunnallisesti viranomaisten kanssa olennainen osa varautumista</a:t>
          </a:r>
        </a:p>
      </dgm:t>
    </dgm:pt>
    <dgm:pt modelId="{C264ACE8-FEFA-4FA2-896F-6E8D2C071958}" type="parTrans" cxnId="{6D5DBC7E-D5E8-4C50-959B-ADD3EDCB741D}">
      <dgm:prSet/>
      <dgm:spPr/>
      <dgm:t>
        <a:bodyPr/>
        <a:lstStyle/>
        <a:p>
          <a:endParaRPr lang="fi-FI"/>
        </a:p>
      </dgm:t>
    </dgm:pt>
    <dgm:pt modelId="{635CA0AB-EADB-40F8-8440-074E1079183F}" type="sibTrans" cxnId="{6D5DBC7E-D5E8-4C50-959B-ADD3EDCB741D}">
      <dgm:prSet/>
      <dgm:spPr/>
      <dgm:t>
        <a:bodyPr/>
        <a:lstStyle/>
        <a:p>
          <a:endParaRPr lang="fi-FI"/>
        </a:p>
      </dgm:t>
    </dgm:pt>
    <dgm:pt modelId="{E72CADA1-ECC7-469B-9227-D7ECBF6D0540}">
      <dgm:prSet/>
      <dgm:spPr>
        <a:xfrm>
          <a:off x="0" y="1876833"/>
          <a:ext cx="6465881" cy="556920"/>
        </a:xfrm>
        <a:prstGeom prst="roundRect">
          <a:avLst/>
        </a:prstGeom>
        <a:solidFill>
          <a:srgbClr val="CC0000">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lgn="ctr">
            <a:buNone/>
          </a:pPr>
          <a:r>
            <a:rPr lang="fi-FI" b="1" dirty="0">
              <a:solidFill>
                <a:srgbClr val="FFFFFF"/>
              </a:solidFill>
              <a:latin typeface="Verdana"/>
              <a:ea typeface="+mn-ea"/>
              <a:cs typeface="+mn-cs"/>
            </a:rPr>
            <a:t>Koulutukset ja harjoitukset</a:t>
          </a:r>
          <a:r>
            <a:rPr lang="fi-FI" dirty="0">
              <a:solidFill>
                <a:srgbClr val="FFFFFF"/>
              </a:solidFill>
              <a:latin typeface="Verdana"/>
              <a:ea typeface="+mn-ea"/>
              <a:cs typeface="+mn-cs"/>
            </a:rPr>
            <a:t> viranomaisten, vapaaehtoisten ja kansainvälisen reservin kanssa vahvistavat valmiutta</a:t>
          </a:r>
        </a:p>
      </dgm:t>
    </dgm:pt>
    <dgm:pt modelId="{AA0A77BE-1C50-4635-A239-E348EC2272B5}" type="parTrans" cxnId="{E0CF2782-B191-427B-80CA-4A81FDAB45CD}">
      <dgm:prSet/>
      <dgm:spPr/>
      <dgm:t>
        <a:bodyPr/>
        <a:lstStyle/>
        <a:p>
          <a:endParaRPr lang="fi-FI"/>
        </a:p>
      </dgm:t>
    </dgm:pt>
    <dgm:pt modelId="{5F82013F-014C-42D6-BE19-A571DD8CCFBF}" type="sibTrans" cxnId="{E0CF2782-B191-427B-80CA-4A81FDAB45CD}">
      <dgm:prSet/>
      <dgm:spPr/>
      <dgm:t>
        <a:bodyPr/>
        <a:lstStyle/>
        <a:p>
          <a:endParaRPr lang="fi-FI"/>
        </a:p>
      </dgm:t>
    </dgm:pt>
    <dgm:pt modelId="{7EE84A9E-DD9F-4380-A9EB-2A24687FD418}">
      <dgm:prSet/>
      <dgm:spPr>
        <a:xfrm>
          <a:off x="0" y="2474073"/>
          <a:ext cx="6465881" cy="556920"/>
        </a:xfrm>
        <a:prstGeom prst="roundRect">
          <a:avLst/>
        </a:prstGeom>
        <a:solidFill>
          <a:srgbClr val="CC0000">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lgn="ctr">
            <a:buNone/>
          </a:pPr>
          <a:r>
            <a:rPr lang="fi-FI" dirty="0">
              <a:solidFill>
                <a:srgbClr val="FFFFFF"/>
              </a:solidFill>
              <a:latin typeface="Verdana"/>
              <a:ea typeface="+mn-ea"/>
              <a:cs typeface="+mn-cs"/>
            </a:rPr>
            <a:t>Järjestön </a:t>
          </a:r>
          <a:r>
            <a:rPr lang="fi-FI" b="1" dirty="0">
              <a:solidFill>
                <a:srgbClr val="FFFFFF"/>
              </a:solidFill>
              <a:latin typeface="Verdana"/>
              <a:ea typeface="+mn-ea"/>
              <a:cs typeface="+mn-cs"/>
            </a:rPr>
            <a:t>kokonaisvalmius</a:t>
          </a:r>
          <a:r>
            <a:rPr lang="fi-FI" dirty="0">
              <a:solidFill>
                <a:srgbClr val="FFFFFF"/>
              </a:solidFill>
              <a:latin typeface="Verdana"/>
              <a:ea typeface="+mn-ea"/>
              <a:cs typeface="+mn-cs"/>
            </a:rPr>
            <a:t> edellyttää kaikkien osaamista ml. laitokset</a:t>
          </a:r>
        </a:p>
      </dgm:t>
    </dgm:pt>
    <dgm:pt modelId="{64452852-A037-4D9B-AC5A-52B17FA0B466}" type="parTrans" cxnId="{305D7F40-1815-4CB4-96F7-AF5A18DDD266}">
      <dgm:prSet/>
      <dgm:spPr/>
      <dgm:t>
        <a:bodyPr/>
        <a:lstStyle/>
        <a:p>
          <a:endParaRPr lang="fi-FI"/>
        </a:p>
      </dgm:t>
    </dgm:pt>
    <dgm:pt modelId="{D74B6F85-1DEC-43A5-BB1F-FDBFA95496FF}" type="sibTrans" cxnId="{305D7F40-1815-4CB4-96F7-AF5A18DDD266}">
      <dgm:prSet/>
      <dgm:spPr/>
      <dgm:t>
        <a:bodyPr/>
        <a:lstStyle/>
        <a:p>
          <a:endParaRPr lang="fi-FI"/>
        </a:p>
      </dgm:t>
    </dgm:pt>
    <dgm:pt modelId="{B59008BE-89EF-4CAE-85AB-29927277DACF}">
      <dgm:prSet/>
      <dgm:spPr>
        <a:xfrm>
          <a:off x="0" y="3071313"/>
          <a:ext cx="6465881" cy="556920"/>
        </a:xfrm>
        <a:prstGeom prst="roundRect">
          <a:avLst/>
        </a:prstGeom>
        <a:solidFill>
          <a:srgbClr val="CC0000">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lgn="ctr">
            <a:buNone/>
          </a:pPr>
          <a:r>
            <a:rPr lang="fi-FI" b="1" dirty="0">
              <a:solidFill>
                <a:srgbClr val="FFFFFF"/>
              </a:solidFill>
              <a:latin typeface="Verdana"/>
              <a:ea typeface="+mn-ea"/>
              <a:cs typeface="+mn-cs"/>
            </a:rPr>
            <a:t>Koordinaation</a:t>
          </a:r>
          <a:r>
            <a:rPr lang="fi-FI" dirty="0">
              <a:solidFill>
                <a:srgbClr val="FFFFFF"/>
              </a:solidFill>
              <a:latin typeface="Verdana"/>
              <a:ea typeface="+mn-ea"/>
              <a:cs typeface="+mn-cs"/>
            </a:rPr>
            <a:t> tärkeys järjestöjen kesken ja viranomaisten kanssa</a:t>
          </a:r>
        </a:p>
      </dgm:t>
    </dgm:pt>
    <dgm:pt modelId="{24449C2B-C4E1-4DC4-84B4-4CFFE27B9337}" type="parTrans" cxnId="{B56AE5CF-07A4-4760-8A21-EC25D8D5F0C1}">
      <dgm:prSet/>
      <dgm:spPr/>
      <dgm:t>
        <a:bodyPr/>
        <a:lstStyle/>
        <a:p>
          <a:endParaRPr lang="fi-FI"/>
        </a:p>
      </dgm:t>
    </dgm:pt>
    <dgm:pt modelId="{66C7537B-4450-455E-BF17-E7F139D7ED78}" type="sibTrans" cxnId="{B56AE5CF-07A4-4760-8A21-EC25D8D5F0C1}">
      <dgm:prSet/>
      <dgm:spPr/>
      <dgm:t>
        <a:bodyPr/>
        <a:lstStyle/>
        <a:p>
          <a:endParaRPr lang="fi-FI"/>
        </a:p>
      </dgm:t>
    </dgm:pt>
    <dgm:pt modelId="{4532941E-0767-4E99-B62B-6B126176F846}">
      <dgm:prSet/>
      <dgm:spPr>
        <a:xfrm>
          <a:off x="0" y="3668553"/>
          <a:ext cx="6465881" cy="556920"/>
        </a:xfrm>
        <a:prstGeom prst="roundRect">
          <a:avLst/>
        </a:prstGeom>
        <a:solidFill>
          <a:srgbClr val="CC0000">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lgn="ctr">
            <a:buNone/>
          </a:pPr>
          <a:r>
            <a:rPr lang="fi-FI" dirty="0">
              <a:solidFill>
                <a:srgbClr val="FFFFFF"/>
              </a:solidFill>
              <a:latin typeface="Verdana"/>
              <a:ea typeface="+mn-ea"/>
              <a:cs typeface="+mn-cs"/>
            </a:rPr>
            <a:t>Hyvä </a:t>
          </a:r>
          <a:r>
            <a:rPr lang="fi-FI" b="1" dirty="0">
              <a:solidFill>
                <a:srgbClr val="FFFFFF"/>
              </a:solidFill>
              <a:latin typeface="Verdana"/>
              <a:ea typeface="+mn-ea"/>
              <a:cs typeface="+mn-cs"/>
            </a:rPr>
            <a:t>varautuminen</a:t>
          </a:r>
          <a:r>
            <a:rPr lang="fi-FI" dirty="0">
              <a:solidFill>
                <a:srgbClr val="FFFFFF"/>
              </a:solidFill>
              <a:latin typeface="Verdana"/>
              <a:ea typeface="+mn-ea"/>
              <a:cs typeface="+mn-cs"/>
            </a:rPr>
            <a:t> säästää, ”ehkäisy on parempaa kuin hoito”</a:t>
          </a:r>
        </a:p>
      </dgm:t>
    </dgm:pt>
    <dgm:pt modelId="{3EC06A5E-FDE2-48E1-BD0D-E11A03B15AE3}" type="parTrans" cxnId="{E41A2B83-A449-4C6B-8E46-621D4A8303E6}">
      <dgm:prSet/>
      <dgm:spPr/>
      <dgm:t>
        <a:bodyPr/>
        <a:lstStyle/>
        <a:p>
          <a:endParaRPr lang="fi-FI"/>
        </a:p>
      </dgm:t>
    </dgm:pt>
    <dgm:pt modelId="{3C6F8723-2DC5-4768-9AF3-A4E9E12E68DF}" type="sibTrans" cxnId="{E41A2B83-A449-4C6B-8E46-621D4A8303E6}">
      <dgm:prSet/>
      <dgm:spPr/>
      <dgm:t>
        <a:bodyPr/>
        <a:lstStyle/>
        <a:p>
          <a:endParaRPr lang="fi-FI"/>
        </a:p>
      </dgm:t>
    </dgm:pt>
    <dgm:pt modelId="{6BDA6AFB-F8CF-4C4A-9EBD-07E849999002}" type="pres">
      <dgm:prSet presAssocID="{938FD0D7-E7EF-4D41-92C2-F03ADE321B0E}" presName="linear" presStyleCnt="0">
        <dgm:presLayoutVars>
          <dgm:animLvl val="lvl"/>
          <dgm:resizeHandles val="exact"/>
        </dgm:presLayoutVars>
      </dgm:prSet>
      <dgm:spPr/>
    </dgm:pt>
    <dgm:pt modelId="{D6574165-E1D0-4BD5-869F-DD302239DBE9}" type="pres">
      <dgm:prSet presAssocID="{A45F6036-F127-4F8D-8F51-5F406DF6876B}" presName="parentText" presStyleLbl="node1" presStyleIdx="0" presStyleCnt="7">
        <dgm:presLayoutVars>
          <dgm:chMax val="0"/>
          <dgm:bulletEnabled val="1"/>
        </dgm:presLayoutVars>
      </dgm:prSet>
      <dgm:spPr/>
    </dgm:pt>
    <dgm:pt modelId="{05EFBC27-DE76-4CDC-96C9-3A2DE101D544}" type="pres">
      <dgm:prSet presAssocID="{6E619480-59E6-46D3-953C-BA4D6554BD75}" presName="spacer" presStyleCnt="0"/>
      <dgm:spPr/>
    </dgm:pt>
    <dgm:pt modelId="{2775BDE4-8CC0-48EF-8850-4AB7B611FEA9}" type="pres">
      <dgm:prSet presAssocID="{A7D773E8-85B8-4D4B-AA46-41CF88236001}" presName="parentText" presStyleLbl="node1" presStyleIdx="1" presStyleCnt="7" custLinFactNeighborY="80380">
        <dgm:presLayoutVars>
          <dgm:chMax val="0"/>
          <dgm:bulletEnabled val="1"/>
        </dgm:presLayoutVars>
      </dgm:prSet>
      <dgm:spPr/>
    </dgm:pt>
    <dgm:pt modelId="{4E27C7F1-940A-4E74-80E3-FF18028AD113}" type="pres">
      <dgm:prSet presAssocID="{35C23997-7D08-44FF-B54D-04C4C5AC5683}" presName="spacer" presStyleCnt="0"/>
      <dgm:spPr/>
    </dgm:pt>
    <dgm:pt modelId="{428A95DA-A0AE-4B9B-B26A-6D62F38FCC8A}" type="pres">
      <dgm:prSet presAssocID="{06163380-EB94-42F5-8862-37F2EB53A9CD}" presName="parentText" presStyleLbl="node1" presStyleIdx="2" presStyleCnt="7">
        <dgm:presLayoutVars>
          <dgm:chMax val="0"/>
          <dgm:bulletEnabled val="1"/>
        </dgm:presLayoutVars>
      </dgm:prSet>
      <dgm:spPr/>
    </dgm:pt>
    <dgm:pt modelId="{8CC4D253-2A23-45EC-97FF-104C525EDD0D}" type="pres">
      <dgm:prSet presAssocID="{635CA0AB-EADB-40F8-8440-074E1079183F}" presName="spacer" presStyleCnt="0"/>
      <dgm:spPr/>
    </dgm:pt>
    <dgm:pt modelId="{B123296E-BEB6-4DB1-B0EE-208F972E1862}" type="pres">
      <dgm:prSet presAssocID="{E72CADA1-ECC7-469B-9227-D7ECBF6D0540}" presName="parentText" presStyleLbl="node1" presStyleIdx="3" presStyleCnt="7">
        <dgm:presLayoutVars>
          <dgm:chMax val="0"/>
          <dgm:bulletEnabled val="1"/>
        </dgm:presLayoutVars>
      </dgm:prSet>
      <dgm:spPr/>
    </dgm:pt>
    <dgm:pt modelId="{8CC39CDB-C9C0-4119-B9EC-83885DAD023C}" type="pres">
      <dgm:prSet presAssocID="{5F82013F-014C-42D6-BE19-A571DD8CCFBF}" presName="spacer" presStyleCnt="0"/>
      <dgm:spPr/>
    </dgm:pt>
    <dgm:pt modelId="{56D18ED6-5D42-4643-A40E-9F0D6F1294E9}" type="pres">
      <dgm:prSet presAssocID="{7EE84A9E-DD9F-4380-A9EB-2A24687FD418}" presName="parentText" presStyleLbl="node1" presStyleIdx="4" presStyleCnt="7">
        <dgm:presLayoutVars>
          <dgm:chMax val="0"/>
          <dgm:bulletEnabled val="1"/>
        </dgm:presLayoutVars>
      </dgm:prSet>
      <dgm:spPr/>
    </dgm:pt>
    <dgm:pt modelId="{5C946119-A1C5-406C-B719-93DF07399E03}" type="pres">
      <dgm:prSet presAssocID="{D74B6F85-1DEC-43A5-BB1F-FDBFA95496FF}" presName="spacer" presStyleCnt="0"/>
      <dgm:spPr/>
    </dgm:pt>
    <dgm:pt modelId="{11C3AEB8-F4EE-4714-8D73-FDBF5AF5530A}" type="pres">
      <dgm:prSet presAssocID="{B59008BE-89EF-4CAE-85AB-29927277DACF}" presName="parentText" presStyleLbl="node1" presStyleIdx="5" presStyleCnt="7">
        <dgm:presLayoutVars>
          <dgm:chMax val="0"/>
          <dgm:bulletEnabled val="1"/>
        </dgm:presLayoutVars>
      </dgm:prSet>
      <dgm:spPr/>
    </dgm:pt>
    <dgm:pt modelId="{83FDDCB8-25B6-4DD9-B6FD-8E09A27868CB}" type="pres">
      <dgm:prSet presAssocID="{66C7537B-4450-455E-BF17-E7F139D7ED78}" presName="spacer" presStyleCnt="0"/>
      <dgm:spPr/>
    </dgm:pt>
    <dgm:pt modelId="{4DE4B43F-CEF4-4A5E-AA71-E09EF6EF5DE1}" type="pres">
      <dgm:prSet presAssocID="{4532941E-0767-4E99-B62B-6B126176F846}" presName="parentText" presStyleLbl="node1" presStyleIdx="6" presStyleCnt="7">
        <dgm:presLayoutVars>
          <dgm:chMax val="0"/>
          <dgm:bulletEnabled val="1"/>
        </dgm:presLayoutVars>
      </dgm:prSet>
      <dgm:spPr/>
    </dgm:pt>
  </dgm:ptLst>
  <dgm:cxnLst>
    <dgm:cxn modelId="{4ACC0704-A1FE-4B14-9CDF-B4660669E943}" srcId="{938FD0D7-E7EF-4D41-92C2-F03ADE321B0E}" destId="{A7D773E8-85B8-4D4B-AA46-41CF88236001}" srcOrd="1" destOrd="0" parTransId="{2A8463BF-B16F-447D-8837-B5A3B8B0559C}" sibTransId="{35C23997-7D08-44FF-B54D-04C4C5AC5683}"/>
    <dgm:cxn modelId="{FE3FBD09-22AF-4752-8AF9-A854F3064F4E}" type="presOf" srcId="{7EE84A9E-DD9F-4380-A9EB-2A24687FD418}" destId="{56D18ED6-5D42-4643-A40E-9F0D6F1294E9}" srcOrd="0" destOrd="0" presId="urn:microsoft.com/office/officeart/2005/8/layout/vList2"/>
    <dgm:cxn modelId="{3E221A30-2978-4A87-99EE-A53D2BF2C1C2}" srcId="{938FD0D7-E7EF-4D41-92C2-F03ADE321B0E}" destId="{A45F6036-F127-4F8D-8F51-5F406DF6876B}" srcOrd="0" destOrd="0" parTransId="{66517C86-CDF2-4D66-AD67-84C445FE5B11}" sibTransId="{6E619480-59E6-46D3-953C-BA4D6554BD75}"/>
    <dgm:cxn modelId="{305D7F40-1815-4CB4-96F7-AF5A18DDD266}" srcId="{938FD0D7-E7EF-4D41-92C2-F03ADE321B0E}" destId="{7EE84A9E-DD9F-4380-A9EB-2A24687FD418}" srcOrd="4" destOrd="0" parTransId="{64452852-A037-4D9B-AC5A-52B17FA0B466}" sibTransId="{D74B6F85-1DEC-43A5-BB1F-FDBFA95496FF}"/>
    <dgm:cxn modelId="{B8087175-2AC9-406D-A890-7D1AFCF1AF9E}" type="presOf" srcId="{B59008BE-89EF-4CAE-85AB-29927277DACF}" destId="{11C3AEB8-F4EE-4714-8D73-FDBF5AF5530A}" srcOrd="0" destOrd="0" presId="urn:microsoft.com/office/officeart/2005/8/layout/vList2"/>
    <dgm:cxn modelId="{0198A479-C8AB-4578-973A-808F15A7C68D}" type="presOf" srcId="{A7D773E8-85B8-4D4B-AA46-41CF88236001}" destId="{2775BDE4-8CC0-48EF-8850-4AB7B611FEA9}" srcOrd="0" destOrd="0" presId="urn:microsoft.com/office/officeart/2005/8/layout/vList2"/>
    <dgm:cxn modelId="{5FF0627C-0B24-4EE0-8397-1E9880B8D978}" type="presOf" srcId="{A45F6036-F127-4F8D-8F51-5F406DF6876B}" destId="{D6574165-E1D0-4BD5-869F-DD302239DBE9}" srcOrd="0" destOrd="0" presId="urn:microsoft.com/office/officeart/2005/8/layout/vList2"/>
    <dgm:cxn modelId="{6D5DBC7E-D5E8-4C50-959B-ADD3EDCB741D}" srcId="{938FD0D7-E7EF-4D41-92C2-F03ADE321B0E}" destId="{06163380-EB94-42F5-8862-37F2EB53A9CD}" srcOrd="2" destOrd="0" parTransId="{C264ACE8-FEFA-4FA2-896F-6E8D2C071958}" sibTransId="{635CA0AB-EADB-40F8-8440-074E1079183F}"/>
    <dgm:cxn modelId="{E0CF2782-B191-427B-80CA-4A81FDAB45CD}" srcId="{938FD0D7-E7EF-4D41-92C2-F03ADE321B0E}" destId="{E72CADA1-ECC7-469B-9227-D7ECBF6D0540}" srcOrd="3" destOrd="0" parTransId="{AA0A77BE-1C50-4635-A239-E348EC2272B5}" sibTransId="{5F82013F-014C-42D6-BE19-A571DD8CCFBF}"/>
    <dgm:cxn modelId="{E41A2B83-A449-4C6B-8E46-621D4A8303E6}" srcId="{938FD0D7-E7EF-4D41-92C2-F03ADE321B0E}" destId="{4532941E-0767-4E99-B62B-6B126176F846}" srcOrd="6" destOrd="0" parTransId="{3EC06A5E-FDE2-48E1-BD0D-E11A03B15AE3}" sibTransId="{3C6F8723-2DC5-4768-9AF3-A4E9E12E68DF}"/>
    <dgm:cxn modelId="{30789699-7423-4F42-A8F3-7A8998CEA92A}" type="presOf" srcId="{E72CADA1-ECC7-469B-9227-D7ECBF6D0540}" destId="{B123296E-BEB6-4DB1-B0EE-208F972E1862}" srcOrd="0" destOrd="0" presId="urn:microsoft.com/office/officeart/2005/8/layout/vList2"/>
    <dgm:cxn modelId="{D09237C6-D095-4E55-B7C7-07F75C17C43A}" type="presOf" srcId="{06163380-EB94-42F5-8862-37F2EB53A9CD}" destId="{428A95DA-A0AE-4B9B-B26A-6D62F38FCC8A}" srcOrd="0" destOrd="0" presId="urn:microsoft.com/office/officeart/2005/8/layout/vList2"/>
    <dgm:cxn modelId="{B56AE5CF-07A4-4760-8A21-EC25D8D5F0C1}" srcId="{938FD0D7-E7EF-4D41-92C2-F03ADE321B0E}" destId="{B59008BE-89EF-4CAE-85AB-29927277DACF}" srcOrd="5" destOrd="0" parTransId="{24449C2B-C4E1-4DC4-84B4-4CFFE27B9337}" sibTransId="{66C7537B-4450-455E-BF17-E7F139D7ED78}"/>
    <dgm:cxn modelId="{A01FA1E8-1E87-493B-8005-8B0280F7B2A7}" type="presOf" srcId="{938FD0D7-E7EF-4D41-92C2-F03ADE321B0E}" destId="{6BDA6AFB-F8CF-4C4A-9EBD-07E849999002}" srcOrd="0" destOrd="0" presId="urn:microsoft.com/office/officeart/2005/8/layout/vList2"/>
    <dgm:cxn modelId="{758DA8FE-2C52-46DB-A7AF-D070669BC88E}" type="presOf" srcId="{4532941E-0767-4E99-B62B-6B126176F846}" destId="{4DE4B43F-CEF4-4A5E-AA71-E09EF6EF5DE1}" srcOrd="0" destOrd="0" presId="urn:microsoft.com/office/officeart/2005/8/layout/vList2"/>
    <dgm:cxn modelId="{C7CA535B-28ED-4E67-A218-E134993A2DA5}" type="presParOf" srcId="{6BDA6AFB-F8CF-4C4A-9EBD-07E849999002}" destId="{D6574165-E1D0-4BD5-869F-DD302239DBE9}" srcOrd="0" destOrd="0" presId="urn:microsoft.com/office/officeart/2005/8/layout/vList2"/>
    <dgm:cxn modelId="{30A04B0C-703B-44B6-962C-5C45FC051CAF}" type="presParOf" srcId="{6BDA6AFB-F8CF-4C4A-9EBD-07E849999002}" destId="{05EFBC27-DE76-4CDC-96C9-3A2DE101D544}" srcOrd="1" destOrd="0" presId="urn:microsoft.com/office/officeart/2005/8/layout/vList2"/>
    <dgm:cxn modelId="{3A300F00-A84E-41F1-A151-743746DAB3AC}" type="presParOf" srcId="{6BDA6AFB-F8CF-4C4A-9EBD-07E849999002}" destId="{2775BDE4-8CC0-48EF-8850-4AB7B611FEA9}" srcOrd="2" destOrd="0" presId="urn:microsoft.com/office/officeart/2005/8/layout/vList2"/>
    <dgm:cxn modelId="{4FB80918-5C5F-4352-B03E-3447B5D55E03}" type="presParOf" srcId="{6BDA6AFB-F8CF-4C4A-9EBD-07E849999002}" destId="{4E27C7F1-940A-4E74-80E3-FF18028AD113}" srcOrd="3" destOrd="0" presId="urn:microsoft.com/office/officeart/2005/8/layout/vList2"/>
    <dgm:cxn modelId="{016CBA77-8238-405A-86E5-D03F44AE2010}" type="presParOf" srcId="{6BDA6AFB-F8CF-4C4A-9EBD-07E849999002}" destId="{428A95DA-A0AE-4B9B-B26A-6D62F38FCC8A}" srcOrd="4" destOrd="0" presId="urn:microsoft.com/office/officeart/2005/8/layout/vList2"/>
    <dgm:cxn modelId="{7CD1D381-D631-4D9D-A627-1798E1BC8D24}" type="presParOf" srcId="{6BDA6AFB-F8CF-4C4A-9EBD-07E849999002}" destId="{8CC4D253-2A23-45EC-97FF-104C525EDD0D}" srcOrd="5" destOrd="0" presId="urn:microsoft.com/office/officeart/2005/8/layout/vList2"/>
    <dgm:cxn modelId="{08EB58FF-681E-4FA2-A728-9BB7C16FD5E1}" type="presParOf" srcId="{6BDA6AFB-F8CF-4C4A-9EBD-07E849999002}" destId="{B123296E-BEB6-4DB1-B0EE-208F972E1862}" srcOrd="6" destOrd="0" presId="urn:microsoft.com/office/officeart/2005/8/layout/vList2"/>
    <dgm:cxn modelId="{37D3E8EE-89FD-4F1E-8E06-A97821F99D27}" type="presParOf" srcId="{6BDA6AFB-F8CF-4C4A-9EBD-07E849999002}" destId="{8CC39CDB-C9C0-4119-B9EC-83885DAD023C}" srcOrd="7" destOrd="0" presId="urn:microsoft.com/office/officeart/2005/8/layout/vList2"/>
    <dgm:cxn modelId="{7DDA48BE-9C8C-4FB0-B4AA-706A8B96853F}" type="presParOf" srcId="{6BDA6AFB-F8CF-4C4A-9EBD-07E849999002}" destId="{56D18ED6-5D42-4643-A40E-9F0D6F1294E9}" srcOrd="8" destOrd="0" presId="urn:microsoft.com/office/officeart/2005/8/layout/vList2"/>
    <dgm:cxn modelId="{36F053FB-74A5-4F93-BE95-17EC3762207C}" type="presParOf" srcId="{6BDA6AFB-F8CF-4C4A-9EBD-07E849999002}" destId="{5C946119-A1C5-406C-B719-93DF07399E03}" srcOrd="9" destOrd="0" presId="urn:microsoft.com/office/officeart/2005/8/layout/vList2"/>
    <dgm:cxn modelId="{F3086805-3459-434F-AC44-EDED50112B53}" type="presParOf" srcId="{6BDA6AFB-F8CF-4C4A-9EBD-07E849999002}" destId="{11C3AEB8-F4EE-4714-8D73-FDBF5AF5530A}" srcOrd="10" destOrd="0" presId="urn:microsoft.com/office/officeart/2005/8/layout/vList2"/>
    <dgm:cxn modelId="{11CD4D31-9E22-49BA-AD75-6DD651F9D9CC}" type="presParOf" srcId="{6BDA6AFB-F8CF-4C4A-9EBD-07E849999002}" destId="{83FDDCB8-25B6-4DD9-B6FD-8E09A27868CB}" srcOrd="11" destOrd="0" presId="urn:microsoft.com/office/officeart/2005/8/layout/vList2"/>
    <dgm:cxn modelId="{6A76A698-5091-42A1-BF7C-1F2D49E60D73}" type="presParOf" srcId="{6BDA6AFB-F8CF-4C4A-9EBD-07E849999002}" destId="{4DE4B43F-CEF4-4A5E-AA71-E09EF6EF5DE1}"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574165-E1D0-4BD5-869F-DD302239DBE9}">
      <dsp:nvSpPr>
        <dsp:cNvPr id="0" name=""/>
        <dsp:cNvSpPr/>
      </dsp:nvSpPr>
      <dsp:spPr>
        <a:xfrm>
          <a:off x="0" y="85113"/>
          <a:ext cx="6465881" cy="556920"/>
        </a:xfrm>
        <a:prstGeom prst="roundRect">
          <a:avLst/>
        </a:prstGeom>
        <a:solidFill>
          <a:srgbClr val="CC0000">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i-FI" sz="1400" kern="1200" dirty="0">
              <a:solidFill>
                <a:srgbClr val="FFFFFF"/>
              </a:solidFill>
              <a:latin typeface="Verdana"/>
              <a:ea typeface="+mn-ea"/>
              <a:cs typeface="+mn-cs"/>
            </a:rPr>
            <a:t>Punaisen Ristin hyvän valmiuden taustalla ovat osastojen, piirien ja keskushallinnon </a:t>
          </a:r>
          <a:r>
            <a:rPr lang="fi-FI" sz="1400" b="1" kern="1200" dirty="0">
              <a:solidFill>
                <a:srgbClr val="FFFFFF"/>
              </a:solidFill>
              <a:latin typeface="Verdana"/>
              <a:ea typeface="+mn-ea"/>
              <a:cs typeface="+mn-cs"/>
            </a:rPr>
            <a:t>valmiussuunnitelmat</a:t>
          </a:r>
        </a:p>
      </dsp:txBody>
      <dsp:txXfrm>
        <a:off x="27187" y="112300"/>
        <a:ext cx="6411507" cy="502546"/>
      </dsp:txXfrm>
    </dsp:sp>
    <dsp:sp modelId="{2775BDE4-8CC0-48EF-8850-4AB7B611FEA9}">
      <dsp:nvSpPr>
        <dsp:cNvPr id="0" name=""/>
        <dsp:cNvSpPr/>
      </dsp:nvSpPr>
      <dsp:spPr>
        <a:xfrm>
          <a:off x="0" y="714762"/>
          <a:ext cx="6465881" cy="556920"/>
        </a:xfrm>
        <a:prstGeom prst="roundRect">
          <a:avLst/>
        </a:prstGeom>
        <a:solidFill>
          <a:srgbClr val="CC0000">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i-FI" sz="1400" b="1" kern="1200" dirty="0">
              <a:solidFill>
                <a:srgbClr val="FFFFFF"/>
              </a:solidFill>
              <a:latin typeface="Verdana"/>
              <a:ea typeface="+mn-ea"/>
              <a:cs typeface="+mn-cs"/>
            </a:rPr>
            <a:t>Vapaaehtoisten</a:t>
          </a:r>
          <a:r>
            <a:rPr lang="fi-FI" sz="1400" kern="1200" dirty="0">
              <a:solidFill>
                <a:srgbClr val="FFFFFF"/>
              </a:solidFill>
              <a:latin typeface="Verdana"/>
              <a:ea typeface="+mn-ea"/>
              <a:cs typeface="+mn-cs"/>
            </a:rPr>
            <a:t> kouluttaminen ja tuki ensiarvoisen tärkeää</a:t>
          </a:r>
        </a:p>
      </dsp:txBody>
      <dsp:txXfrm>
        <a:off x="27187" y="741949"/>
        <a:ext cx="6411507" cy="502546"/>
      </dsp:txXfrm>
    </dsp:sp>
    <dsp:sp modelId="{428A95DA-A0AE-4B9B-B26A-6D62F38FCC8A}">
      <dsp:nvSpPr>
        <dsp:cNvPr id="0" name=""/>
        <dsp:cNvSpPr/>
      </dsp:nvSpPr>
      <dsp:spPr>
        <a:xfrm>
          <a:off x="0" y="1279593"/>
          <a:ext cx="6465881" cy="556920"/>
        </a:xfrm>
        <a:prstGeom prst="roundRect">
          <a:avLst/>
        </a:prstGeom>
        <a:solidFill>
          <a:srgbClr val="CC0000">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i-FI" sz="1400" b="1" kern="1200" dirty="0">
              <a:solidFill>
                <a:srgbClr val="FFFFFF"/>
              </a:solidFill>
              <a:latin typeface="Verdana"/>
              <a:ea typeface="+mn-ea"/>
              <a:cs typeface="+mn-cs"/>
            </a:rPr>
            <a:t>Sopimuksellinen yhteistyö </a:t>
          </a:r>
          <a:r>
            <a:rPr lang="fi-FI" sz="1400" kern="1200" dirty="0">
              <a:solidFill>
                <a:srgbClr val="FFFFFF"/>
              </a:solidFill>
              <a:latin typeface="Verdana"/>
              <a:ea typeface="+mn-ea"/>
              <a:cs typeface="+mn-cs"/>
            </a:rPr>
            <a:t>paikallisesti, alueellisesti ja valtakunnallisesti viranomaisten kanssa olennainen osa varautumista</a:t>
          </a:r>
        </a:p>
      </dsp:txBody>
      <dsp:txXfrm>
        <a:off x="27187" y="1306780"/>
        <a:ext cx="6411507" cy="502546"/>
      </dsp:txXfrm>
    </dsp:sp>
    <dsp:sp modelId="{B123296E-BEB6-4DB1-B0EE-208F972E1862}">
      <dsp:nvSpPr>
        <dsp:cNvPr id="0" name=""/>
        <dsp:cNvSpPr/>
      </dsp:nvSpPr>
      <dsp:spPr>
        <a:xfrm>
          <a:off x="0" y="1876833"/>
          <a:ext cx="6465881" cy="556920"/>
        </a:xfrm>
        <a:prstGeom prst="roundRect">
          <a:avLst/>
        </a:prstGeom>
        <a:solidFill>
          <a:srgbClr val="CC0000">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i-FI" sz="1400" b="1" kern="1200" dirty="0">
              <a:solidFill>
                <a:srgbClr val="FFFFFF"/>
              </a:solidFill>
              <a:latin typeface="Verdana"/>
              <a:ea typeface="+mn-ea"/>
              <a:cs typeface="+mn-cs"/>
            </a:rPr>
            <a:t>Koulutukset ja harjoitukset</a:t>
          </a:r>
          <a:r>
            <a:rPr lang="fi-FI" sz="1400" kern="1200" dirty="0">
              <a:solidFill>
                <a:srgbClr val="FFFFFF"/>
              </a:solidFill>
              <a:latin typeface="Verdana"/>
              <a:ea typeface="+mn-ea"/>
              <a:cs typeface="+mn-cs"/>
            </a:rPr>
            <a:t> viranomaisten, vapaaehtoisten ja kansainvälisen reservin kanssa vahvistavat valmiutta</a:t>
          </a:r>
        </a:p>
      </dsp:txBody>
      <dsp:txXfrm>
        <a:off x="27187" y="1904020"/>
        <a:ext cx="6411507" cy="502546"/>
      </dsp:txXfrm>
    </dsp:sp>
    <dsp:sp modelId="{56D18ED6-5D42-4643-A40E-9F0D6F1294E9}">
      <dsp:nvSpPr>
        <dsp:cNvPr id="0" name=""/>
        <dsp:cNvSpPr/>
      </dsp:nvSpPr>
      <dsp:spPr>
        <a:xfrm>
          <a:off x="0" y="2474073"/>
          <a:ext cx="6465881" cy="556920"/>
        </a:xfrm>
        <a:prstGeom prst="roundRect">
          <a:avLst/>
        </a:prstGeom>
        <a:solidFill>
          <a:srgbClr val="CC0000">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i-FI" sz="1400" kern="1200" dirty="0">
              <a:solidFill>
                <a:srgbClr val="FFFFFF"/>
              </a:solidFill>
              <a:latin typeface="Verdana"/>
              <a:ea typeface="+mn-ea"/>
              <a:cs typeface="+mn-cs"/>
            </a:rPr>
            <a:t>Järjestön </a:t>
          </a:r>
          <a:r>
            <a:rPr lang="fi-FI" sz="1400" b="1" kern="1200" dirty="0">
              <a:solidFill>
                <a:srgbClr val="FFFFFF"/>
              </a:solidFill>
              <a:latin typeface="Verdana"/>
              <a:ea typeface="+mn-ea"/>
              <a:cs typeface="+mn-cs"/>
            </a:rPr>
            <a:t>kokonaisvalmius</a:t>
          </a:r>
          <a:r>
            <a:rPr lang="fi-FI" sz="1400" kern="1200" dirty="0">
              <a:solidFill>
                <a:srgbClr val="FFFFFF"/>
              </a:solidFill>
              <a:latin typeface="Verdana"/>
              <a:ea typeface="+mn-ea"/>
              <a:cs typeface="+mn-cs"/>
            </a:rPr>
            <a:t> edellyttää kaikkien osaamista ml. laitokset</a:t>
          </a:r>
        </a:p>
      </dsp:txBody>
      <dsp:txXfrm>
        <a:off x="27187" y="2501260"/>
        <a:ext cx="6411507" cy="502546"/>
      </dsp:txXfrm>
    </dsp:sp>
    <dsp:sp modelId="{11C3AEB8-F4EE-4714-8D73-FDBF5AF5530A}">
      <dsp:nvSpPr>
        <dsp:cNvPr id="0" name=""/>
        <dsp:cNvSpPr/>
      </dsp:nvSpPr>
      <dsp:spPr>
        <a:xfrm>
          <a:off x="0" y="3071313"/>
          <a:ext cx="6465881" cy="556920"/>
        </a:xfrm>
        <a:prstGeom prst="roundRect">
          <a:avLst/>
        </a:prstGeom>
        <a:solidFill>
          <a:srgbClr val="CC0000">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i-FI" sz="1400" b="1" kern="1200" dirty="0">
              <a:solidFill>
                <a:srgbClr val="FFFFFF"/>
              </a:solidFill>
              <a:latin typeface="Verdana"/>
              <a:ea typeface="+mn-ea"/>
              <a:cs typeface="+mn-cs"/>
            </a:rPr>
            <a:t>Koordinaation</a:t>
          </a:r>
          <a:r>
            <a:rPr lang="fi-FI" sz="1400" kern="1200" dirty="0">
              <a:solidFill>
                <a:srgbClr val="FFFFFF"/>
              </a:solidFill>
              <a:latin typeface="Verdana"/>
              <a:ea typeface="+mn-ea"/>
              <a:cs typeface="+mn-cs"/>
            </a:rPr>
            <a:t> tärkeys järjestöjen kesken ja viranomaisten kanssa</a:t>
          </a:r>
        </a:p>
      </dsp:txBody>
      <dsp:txXfrm>
        <a:off x="27187" y="3098500"/>
        <a:ext cx="6411507" cy="502546"/>
      </dsp:txXfrm>
    </dsp:sp>
    <dsp:sp modelId="{4DE4B43F-CEF4-4A5E-AA71-E09EF6EF5DE1}">
      <dsp:nvSpPr>
        <dsp:cNvPr id="0" name=""/>
        <dsp:cNvSpPr/>
      </dsp:nvSpPr>
      <dsp:spPr>
        <a:xfrm>
          <a:off x="0" y="3668553"/>
          <a:ext cx="6465881" cy="556920"/>
        </a:xfrm>
        <a:prstGeom prst="roundRect">
          <a:avLst/>
        </a:prstGeom>
        <a:solidFill>
          <a:srgbClr val="CC0000">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i-FI" sz="1400" kern="1200" dirty="0">
              <a:solidFill>
                <a:srgbClr val="FFFFFF"/>
              </a:solidFill>
              <a:latin typeface="Verdana"/>
              <a:ea typeface="+mn-ea"/>
              <a:cs typeface="+mn-cs"/>
            </a:rPr>
            <a:t>Hyvä </a:t>
          </a:r>
          <a:r>
            <a:rPr lang="fi-FI" sz="1400" b="1" kern="1200" dirty="0">
              <a:solidFill>
                <a:srgbClr val="FFFFFF"/>
              </a:solidFill>
              <a:latin typeface="Verdana"/>
              <a:ea typeface="+mn-ea"/>
              <a:cs typeface="+mn-cs"/>
            </a:rPr>
            <a:t>varautuminen</a:t>
          </a:r>
          <a:r>
            <a:rPr lang="fi-FI" sz="1400" kern="1200" dirty="0">
              <a:solidFill>
                <a:srgbClr val="FFFFFF"/>
              </a:solidFill>
              <a:latin typeface="Verdana"/>
              <a:ea typeface="+mn-ea"/>
              <a:cs typeface="+mn-cs"/>
            </a:rPr>
            <a:t> säästää, ”ehkäisy on parempaa kuin hoito”</a:t>
          </a:r>
        </a:p>
      </dsp:txBody>
      <dsp:txXfrm>
        <a:off x="27187" y="3695740"/>
        <a:ext cx="6411507" cy="50254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978F213-0791-354F-9EBC-54522EEC650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a:extLst>
              <a:ext uri="{FF2B5EF4-FFF2-40B4-BE49-F238E27FC236}">
                <a16:creationId xmlns:a16="http://schemas.microsoft.com/office/drawing/2014/main" id="{6C8A9374-0766-D846-9D4F-C831B633272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22D91B1-5D57-824F-B0C8-6E28351B4D19}" type="datetimeFigureOut">
              <a:rPr lang="fi-FI" smtClean="0"/>
              <a:t>24.11.2021</a:t>
            </a:fld>
            <a:endParaRPr lang="fi-FI"/>
          </a:p>
        </p:txBody>
      </p:sp>
      <p:sp>
        <p:nvSpPr>
          <p:cNvPr id="4" name="Footer Placeholder 3">
            <a:extLst>
              <a:ext uri="{FF2B5EF4-FFF2-40B4-BE49-F238E27FC236}">
                <a16:creationId xmlns:a16="http://schemas.microsoft.com/office/drawing/2014/main" id="{58379F4C-535D-424E-9326-520EF69E4F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Slide Number Placeholder 4">
            <a:extLst>
              <a:ext uri="{FF2B5EF4-FFF2-40B4-BE49-F238E27FC236}">
                <a16:creationId xmlns:a16="http://schemas.microsoft.com/office/drawing/2014/main" id="{8CFEF750-F75D-3348-994A-E455E55D1D8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BFC3D2-EBD1-9746-A223-86E203D17115}" type="slidenum">
              <a:rPr lang="fi-FI" smtClean="0"/>
              <a:t>‹#›</a:t>
            </a:fld>
            <a:endParaRPr lang="fi-FI"/>
          </a:p>
        </p:txBody>
      </p:sp>
    </p:spTree>
    <p:extLst>
      <p:ext uri="{BB962C8B-B14F-4D97-AF65-F5344CB8AC3E}">
        <p14:creationId xmlns:p14="http://schemas.microsoft.com/office/powerpoint/2010/main" val="21318140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B20987-55EC-E14B-B450-1C677BEC3E21}" type="datetimeFigureOut">
              <a:rPr lang="en-FI" smtClean="0"/>
              <a:t>11/24/2021</a:t>
            </a:fld>
            <a:endParaRPr lang="en-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D3DC0E-603D-C74E-B49B-2C68F55CC137}" type="slidenum">
              <a:rPr lang="en-FI" smtClean="0"/>
              <a:t>‹#›</a:t>
            </a:fld>
            <a:endParaRPr lang="en-FI"/>
          </a:p>
        </p:txBody>
      </p:sp>
    </p:spTree>
    <p:extLst>
      <p:ext uri="{BB962C8B-B14F-4D97-AF65-F5344CB8AC3E}">
        <p14:creationId xmlns:p14="http://schemas.microsoft.com/office/powerpoint/2010/main" val="88235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DC0E-603D-C74E-B49B-2C68F55CC137}" type="slidenum">
              <a:rPr kumimoji="0" lang="en-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6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fi-FI" dirty="0"/>
              <a:t>Sen lisäksi</a:t>
            </a:r>
          </a:p>
          <a:p>
            <a:pPr marL="171450" indent="-171450">
              <a:buFont typeface="Arial" panose="020B0604020202020204" pitchFamily="34" charset="0"/>
              <a:buChar char="•"/>
            </a:pPr>
            <a:r>
              <a:rPr lang="fi-FI" dirty="0"/>
              <a:t>Keskeisiä </a:t>
            </a:r>
            <a:r>
              <a:rPr lang="fi-FI" dirty="0" err="1"/>
              <a:t>kv</a:t>
            </a:r>
            <a:r>
              <a:rPr lang="fi-FI" dirty="0"/>
              <a:t>-standardeja mm. SPHERE </a:t>
            </a:r>
            <a:r>
              <a:rPr lang="fi-FI" dirty="0" err="1"/>
              <a:t>standards</a:t>
            </a:r>
            <a:r>
              <a:rPr lang="fi-FI" dirty="0"/>
              <a:t> </a:t>
            </a:r>
            <a:r>
              <a:rPr lang="fi-FI" dirty="0" err="1"/>
              <a:t>Core</a:t>
            </a:r>
            <a:r>
              <a:rPr lang="fi-FI" dirty="0"/>
              <a:t> Humanitarian </a:t>
            </a:r>
            <a:r>
              <a:rPr lang="fi-FI" dirty="0" err="1"/>
              <a:t>Standards</a:t>
            </a:r>
            <a:r>
              <a:rPr lang="fi-FI" dirty="0"/>
              <a:t>, </a:t>
            </a:r>
            <a:r>
              <a:rPr lang="fi-FI" dirty="0" err="1"/>
              <a:t>Code</a:t>
            </a:r>
            <a:r>
              <a:rPr lang="fi-FI" dirty="0"/>
              <a:t> of </a:t>
            </a:r>
            <a:r>
              <a:rPr lang="fi-FI" dirty="0" err="1"/>
              <a:t>Conduct</a:t>
            </a:r>
            <a:r>
              <a:rPr lang="fi-FI" dirty="0"/>
              <a:t>, </a:t>
            </a:r>
            <a:r>
              <a:rPr lang="fi-FI" dirty="0" err="1"/>
              <a:t>Code</a:t>
            </a:r>
            <a:r>
              <a:rPr lang="fi-FI" dirty="0"/>
              <a:t> of </a:t>
            </a:r>
            <a:r>
              <a:rPr lang="fi-FI" dirty="0" err="1"/>
              <a:t>Good</a:t>
            </a:r>
            <a:r>
              <a:rPr lang="fi-FI" dirty="0"/>
              <a:t> </a:t>
            </a:r>
            <a:r>
              <a:rPr lang="fi-FI" dirty="0" err="1"/>
              <a:t>Partnership</a:t>
            </a:r>
            <a:r>
              <a:rPr lang="fi-FI" dirty="0"/>
              <a:t> </a:t>
            </a:r>
          </a:p>
          <a:p>
            <a:pPr marL="171450" indent="-171450">
              <a:buFont typeface="Arial" panose="020B0604020202020204" pitchFamily="34" charset="0"/>
              <a:buChar char="•"/>
            </a:pPr>
            <a:r>
              <a:rPr lang="fi-FI" dirty="0"/>
              <a:t>Liikkeen sisäisiset strategiat,  sopimukset ja </a:t>
            </a:r>
            <a:r>
              <a:rPr lang="fi-FI" dirty="0" err="1"/>
              <a:t>SOP:t</a:t>
            </a:r>
            <a:r>
              <a:rPr lang="fi-FI" dirty="0"/>
              <a:t>  mm.  </a:t>
            </a:r>
            <a:r>
              <a:rPr lang="fi-FI" dirty="0" err="1"/>
              <a:t>Strategy</a:t>
            </a:r>
            <a:r>
              <a:rPr lang="fi-FI" dirty="0"/>
              <a:t> 2030, </a:t>
            </a:r>
            <a:r>
              <a:rPr lang="fi-FI" dirty="0" err="1"/>
              <a:t>Principles</a:t>
            </a:r>
            <a:r>
              <a:rPr lang="fi-FI" dirty="0"/>
              <a:t> and </a:t>
            </a:r>
            <a:r>
              <a:rPr lang="fi-FI" dirty="0" err="1"/>
              <a:t>Rules</a:t>
            </a:r>
            <a:r>
              <a:rPr lang="fi-FI" dirty="0"/>
              <a:t> for Red Cross and Red </a:t>
            </a:r>
            <a:r>
              <a:rPr lang="fi-FI" dirty="0" err="1"/>
              <a:t>Crescent</a:t>
            </a:r>
            <a:r>
              <a:rPr lang="fi-FI" dirty="0"/>
              <a:t>  Humanitarian </a:t>
            </a:r>
            <a:r>
              <a:rPr lang="fi-FI" dirty="0" err="1"/>
              <a:t>Assistance</a:t>
            </a:r>
            <a:endParaRPr lang="fi-FI" dirty="0"/>
          </a:p>
          <a:p>
            <a:pPr marL="171450" indent="-171450">
              <a:buFont typeface="Arial" panose="020B0604020202020204" pitchFamily="34" charset="0"/>
              <a:buChar char="•"/>
            </a:pPr>
            <a:r>
              <a:rPr lang="fi-FI" dirty="0"/>
              <a:t>ERU SOP ja Surge </a:t>
            </a:r>
            <a:r>
              <a:rPr lang="fi-FI" dirty="0" err="1"/>
              <a:t>SOPs</a:t>
            </a:r>
            <a:r>
              <a:rPr lang="fi-FI" dirty="0"/>
              <a:t> </a:t>
            </a:r>
          </a:p>
          <a:p>
            <a:pPr marL="171450" indent="-171450">
              <a:buFont typeface="Arial" panose="020B0604020202020204" pitchFamily="34" charset="0"/>
              <a:buChar char="•"/>
            </a:pPr>
            <a:r>
              <a:rPr lang="fi-FI" dirty="0"/>
              <a:t>Rahoittajaien säännöt ja ohjeistukset: erit.  EU/ECHO ja UM</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1498B1-0577-4CA7-99C4-3E860CC6B35D}" type="slidenum">
              <a:rPr kumimoji="0" lang="fi-FI"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fi-FI"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63852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latin typeface="Verdana" panose="020B0604030504040204" pitchFamily="34" charset="0"/>
                <a:ea typeface="Verdana" panose="020B0604030504040204" pitchFamily="34" charset="0"/>
                <a:cs typeface="Verdana" panose="020B0604030504040204" pitchFamily="34" charset="0"/>
              </a:rPr>
              <a:t>- Suomen valtio kansainvälisessä konferenssissa ja SPR:n valtuustossa</a:t>
            </a:r>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DC0E-603D-C74E-B49B-2C68F55CC137}" type="slidenum">
              <a:rPr kumimoji="0" lang="en-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852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Kuvaaja	Benjamin Suomela</a:t>
            </a:r>
          </a:p>
          <a:p>
            <a:r>
              <a:rPr lang="fi-FI" dirty="0"/>
              <a:t>Kuvauspäivämäärä	07.07.2018</a:t>
            </a:r>
          </a:p>
          <a:p>
            <a:r>
              <a:rPr lang="fi-FI" dirty="0"/>
              <a:t>Kaupunki	Turku</a:t>
            </a:r>
          </a:p>
          <a:p>
            <a:r>
              <a:rPr lang="fi-FI" dirty="0"/>
              <a:t>Maa	Suomi</a:t>
            </a:r>
          </a:p>
        </p:txBody>
      </p:sp>
      <p:sp>
        <p:nvSpPr>
          <p:cNvPr id="4" name="Dian numeron paikkamerkki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723DDEE-48A4-4079-AA23-43FAC91A81C9}" type="slidenum">
              <a:rPr kumimoji="0" lang="fi-FI"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fi-FI"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629555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1498B1-0577-4CA7-99C4-3E860CC6B35D}" type="slidenum">
              <a:rPr kumimoji="0" lang="fi-FI"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fi-FI"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17656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1498B1-0577-4CA7-99C4-3E860CC6B35D}" type="slidenum">
              <a:rPr kumimoji="0" lang="fi-FI"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fi-FI"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819590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fi-FI" sz="1200" dirty="0">
                <a:latin typeface="Verdana" panose="020B0604030504040204" pitchFamily="34" charset="0"/>
                <a:ea typeface="Verdana" panose="020B0604030504040204" pitchFamily="34" charset="0"/>
                <a:cs typeface="Verdana" panose="020B0604030504040204" pitchFamily="34" charset="0"/>
              </a:rPr>
              <a:t>Mukana yli 50 järjestöä ja yli 10 000 vapaaehtoista</a:t>
            </a:r>
          </a:p>
          <a:p>
            <a:pPr marL="171450" indent="-171450">
              <a:buFont typeface="Arial" panose="020B0604020202020204" pitchFamily="34" charset="0"/>
              <a:buChar char="•"/>
            </a:pPr>
            <a:r>
              <a:rPr lang="fi-FI" sz="1200" dirty="0">
                <a:latin typeface="Verdana" panose="020B0604030504040204" pitchFamily="34" charset="0"/>
                <a:ea typeface="Verdana" panose="020B0604030504040204" pitchFamily="34" charset="0"/>
                <a:cs typeface="Verdana" panose="020B0604030504040204" pitchFamily="34" charset="0"/>
              </a:rPr>
              <a:t>Tukiorganisaatio kaikille viranomaisille </a:t>
            </a:r>
          </a:p>
          <a:p>
            <a:pPr marL="171450" indent="-171450">
              <a:buFont typeface="Arial" panose="020B0604020202020204" pitchFamily="34" charset="0"/>
              <a:buChar char="•"/>
            </a:pPr>
            <a:r>
              <a:rPr lang="fi-FI" sz="1200" dirty="0">
                <a:latin typeface="Verdana" panose="020B0604030504040204" pitchFamily="34" charset="0"/>
                <a:ea typeface="Verdana" panose="020B0604030504040204" pitchFamily="34" charset="0"/>
                <a:cs typeface="Verdana" panose="020B0604030504040204" pitchFamily="34" charset="0"/>
              </a:rPr>
              <a:t>Vapaaehtoista, pyyteetöntä, organisoitua, koulutettua kansalaistoimintaa</a:t>
            </a:r>
          </a:p>
          <a:p>
            <a:pPr marL="171450" indent="-171450">
              <a:buFont typeface="Arial" panose="020B0604020202020204" pitchFamily="34" charset="0"/>
              <a:buChar char="•"/>
            </a:pPr>
            <a:r>
              <a:rPr lang="fi-FI" sz="1200" dirty="0">
                <a:latin typeface="Verdana" panose="020B0604030504040204" pitchFamily="34" charset="0"/>
                <a:ea typeface="Verdana" panose="020B0604030504040204" pitchFamily="34" charset="0"/>
                <a:cs typeface="Verdana" panose="020B0604030504040204" pitchFamily="34" charset="0"/>
              </a:rPr>
              <a:t>Kukin järjestö tarjoaa omaa osaamistaan, henkilöstöään ja kalustoaan yhteistoimintaan</a:t>
            </a:r>
          </a:p>
          <a:p>
            <a:pPr marL="171450" indent="-171450">
              <a:buFont typeface="Arial" panose="020B0604020202020204" pitchFamily="34" charset="0"/>
              <a:buChar char="•"/>
            </a:pPr>
            <a:r>
              <a:rPr lang="fi-FI" sz="1200" dirty="0">
                <a:latin typeface="Verdana" panose="020B0604030504040204" pitchFamily="34" charset="0"/>
                <a:ea typeface="Verdana" panose="020B0604030504040204" pitchFamily="34" charset="0"/>
                <a:cs typeface="Verdana" panose="020B0604030504040204" pitchFamily="34" charset="0"/>
              </a:rPr>
              <a:t>Järjestöillä operaatioissa yhteinen tunnus </a:t>
            </a:r>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DC0E-603D-C74E-B49B-2C68F55CC137}" type="slidenum">
              <a:rPr kumimoji="0" lang="en-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798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DC0E-603D-C74E-B49B-2C68F55CC137}" type="slidenum">
              <a:rPr kumimoji="0" lang="en-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2108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g"/><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4.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5.jpg"/><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F5281-7D18-8B41-A86D-22A3E20BDFEE}"/>
              </a:ext>
            </a:extLst>
          </p:cNvPr>
          <p:cNvSpPr>
            <a:spLocks noGrp="1"/>
          </p:cNvSpPr>
          <p:nvPr>
            <p:ph type="title"/>
          </p:nvPr>
        </p:nvSpPr>
        <p:spPr/>
        <p:txBody>
          <a:bodyPr/>
          <a:lstStyle/>
          <a:p>
            <a:r>
              <a:rPr lang="en-GB"/>
              <a:t>Click to edit Master title style</a:t>
            </a:r>
            <a:endParaRPr lang="en-FI"/>
          </a:p>
        </p:txBody>
      </p:sp>
      <p:sp>
        <p:nvSpPr>
          <p:cNvPr id="3" name="Content Placeholder 2">
            <a:extLst>
              <a:ext uri="{FF2B5EF4-FFF2-40B4-BE49-F238E27FC236}">
                <a16:creationId xmlns:a16="http://schemas.microsoft.com/office/drawing/2014/main" id="{C8CD0440-A357-3749-8615-DDF9D09C506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4265614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78F406F-BA4F-4356-A36F-C2534CDF3435}"/>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9F3989C0-5767-47F4-AB10-09A49EEC64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979D47B7-520D-49AE-8741-AA3DEEB99462}"/>
              </a:ext>
            </a:extLst>
          </p:cNvPr>
          <p:cNvSpPr>
            <a:spLocks noGrp="1"/>
          </p:cNvSpPr>
          <p:nvPr>
            <p:ph type="dt" sz="half" idx="10"/>
          </p:nvPr>
        </p:nvSpPr>
        <p:spPr/>
        <p:txBody>
          <a:bodyPr/>
          <a:lstStyle/>
          <a:p>
            <a:fld id="{B668DD8E-EAEA-4728-9D4E-41B271F0520D}" type="datetimeFigureOut">
              <a:rPr lang="fi-FI" smtClean="0"/>
              <a:t>24.11.2021</a:t>
            </a:fld>
            <a:endParaRPr lang="fi-FI"/>
          </a:p>
        </p:txBody>
      </p:sp>
      <p:sp>
        <p:nvSpPr>
          <p:cNvPr id="5" name="Alatunnisteen paikkamerkki 4">
            <a:extLst>
              <a:ext uri="{FF2B5EF4-FFF2-40B4-BE49-F238E27FC236}">
                <a16:creationId xmlns:a16="http://schemas.microsoft.com/office/drawing/2014/main" id="{30D87BAB-13A2-4659-AA1F-860CDAA254B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1335ECD5-0287-4F70-9965-71B0118FA8B1}"/>
              </a:ext>
            </a:extLst>
          </p:cNvPr>
          <p:cNvSpPr>
            <a:spLocks noGrp="1"/>
          </p:cNvSpPr>
          <p:nvPr>
            <p:ph type="sldNum" sz="quarter" idx="12"/>
          </p:nvPr>
        </p:nvSpPr>
        <p:spPr/>
        <p:txBody>
          <a:bodyPr/>
          <a:lstStyle/>
          <a:p>
            <a:fld id="{FDC144EA-FC85-4F86-A5BE-E6C419C3A0AE}" type="slidenum">
              <a:rPr lang="fi-FI" smtClean="0"/>
              <a:t>‹#›</a:t>
            </a:fld>
            <a:endParaRPr lang="fi-FI"/>
          </a:p>
        </p:txBody>
      </p:sp>
    </p:spTree>
    <p:extLst>
      <p:ext uri="{BB962C8B-B14F-4D97-AF65-F5344CB8AC3E}">
        <p14:creationId xmlns:p14="http://schemas.microsoft.com/office/powerpoint/2010/main" val="6383781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EC50C-05EB-534C-9963-8F2BE7ED462D}"/>
              </a:ext>
            </a:extLst>
          </p:cNvPr>
          <p:cNvSpPr>
            <a:spLocks noGrp="1"/>
          </p:cNvSpPr>
          <p:nvPr>
            <p:ph type="title"/>
          </p:nvPr>
        </p:nvSpPr>
        <p:spPr>
          <a:xfrm>
            <a:off x="982663" y="1211263"/>
            <a:ext cx="10515600" cy="685753"/>
          </a:xfrm>
        </p:spPr>
        <p:txBody>
          <a:bodyPr/>
          <a:lstStyle/>
          <a:p>
            <a:r>
              <a:rPr lang="en-GB" dirty="0"/>
              <a:t>Click to edit Master title style</a:t>
            </a:r>
            <a:endParaRPr lang="en-FI" dirty="0"/>
          </a:p>
        </p:txBody>
      </p:sp>
    </p:spTree>
    <p:extLst>
      <p:ext uri="{BB962C8B-B14F-4D97-AF65-F5344CB8AC3E}">
        <p14:creationId xmlns:p14="http://schemas.microsoft.com/office/powerpoint/2010/main" val="37223224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37726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4C7717-E9A7-4648-BFB1-3927A76D6530}"/>
              </a:ext>
            </a:extLst>
          </p:cNvPr>
          <p:cNvSpPr/>
          <p:nvPr userDrawn="1"/>
        </p:nvSpPr>
        <p:spPr>
          <a:xfrm>
            <a:off x="13050" y="0"/>
            <a:ext cx="12192000" cy="6858000"/>
          </a:xfrm>
          <a:prstGeom prst="rect">
            <a:avLst/>
          </a:prstGeom>
          <a:solidFill>
            <a:srgbClr val="D71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pic>
        <p:nvPicPr>
          <p:cNvPr id="4" name="Picture 3">
            <a:extLst>
              <a:ext uri="{FF2B5EF4-FFF2-40B4-BE49-F238E27FC236}">
                <a16:creationId xmlns:a16="http://schemas.microsoft.com/office/drawing/2014/main" id="{43D137EC-8A68-0248-9B58-363493D2E3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43543" y="0"/>
            <a:ext cx="2904915" cy="1124744"/>
          </a:xfrm>
          <a:prstGeom prst="rect">
            <a:avLst/>
          </a:prstGeom>
        </p:spPr>
      </p:pic>
      <p:sp>
        <p:nvSpPr>
          <p:cNvPr id="5" name="Title 1">
            <a:extLst>
              <a:ext uri="{FF2B5EF4-FFF2-40B4-BE49-F238E27FC236}">
                <a16:creationId xmlns:a16="http://schemas.microsoft.com/office/drawing/2014/main" id="{A16F191E-FAB9-2849-88DF-3AC7EDCA427D}"/>
              </a:ext>
            </a:extLst>
          </p:cNvPr>
          <p:cNvSpPr>
            <a:spLocks noGrp="1"/>
          </p:cNvSpPr>
          <p:nvPr>
            <p:ph type="title"/>
          </p:nvPr>
        </p:nvSpPr>
        <p:spPr>
          <a:xfrm>
            <a:off x="838200" y="1484784"/>
            <a:ext cx="10515600" cy="1728192"/>
          </a:xfrm>
        </p:spPr>
        <p:txBody>
          <a:bodyPr anchor="b">
            <a:normAutofit/>
          </a:bodyPr>
          <a:lstStyle>
            <a:lvl1pPr algn="ctr">
              <a:defRPr sz="3000" baseline="0">
                <a:solidFill>
                  <a:schemeClr val="bg1"/>
                </a:solidFill>
              </a:defRPr>
            </a:lvl1pPr>
          </a:lstStyle>
          <a:p>
            <a:r>
              <a:rPr lang="en-GB" dirty="0"/>
              <a:t>Click to edit Master title style</a:t>
            </a:r>
            <a:endParaRPr lang="en-FI" dirty="0"/>
          </a:p>
        </p:txBody>
      </p:sp>
    </p:spTree>
    <p:extLst>
      <p:ext uri="{BB962C8B-B14F-4D97-AF65-F5344CB8AC3E}">
        <p14:creationId xmlns:p14="http://schemas.microsoft.com/office/powerpoint/2010/main" val="2693107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D9D2AC-D47A-1049-A1EB-D361C64CF4C6}"/>
              </a:ext>
            </a:extLst>
          </p:cNvPr>
          <p:cNvSpPr/>
          <p:nvPr userDrawn="1"/>
        </p:nvSpPr>
        <p:spPr>
          <a:xfrm>
            <a:off x="19540" y="0"/>
            <a:ext cx="12192000" cy="6858000"/>
          </a:xfrm>
          <a:prstGeom prst="rect">
            <a:avLst/>
          </a:prstGeom>
          <a:solidFill>
            <a:srgbClr val="D71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4" name="Title 1">
            <a:extLst>
              <a:ext uri="{FF2B5EF4-FFF2-40B4-BE49-F238E27FC236}">
                <a16:creationId xmlns:a16="http://schemas.microsoft.com/office/drawing/2014/main" id="{F5DC3298-41FD-024C-ADB0-9DD478135033}"/>
              </a:ext>
            </a:extLst>
          </p:cNvPr>
          <p:cNvSpPr>
            <a:spLocks noGrp="1"/>
          </p:cNvSpPr>
          <p:nvPr>
            <p:ph type="title"/>
          </p:nvPr>
        </p:nvSpPr>
        <p:spPr>
          <a:xfrm>
            <a:off x="1235869" y="415862"/>
            <a:ext cx="9720264" cy="1728192"/>
          </a:xfrm>
        </p:spPr>
        <p:txBody>
          <a:bodyPr anchor="b">
            <a:normAutofit/>
          </a:bodyPr>
          <a:lstStyle>
            <a:lvl1pPr algn="ctr">
              <a:defRPr sz="2500" b="0" baseline="0">
                <a:solidFill>
                  <a:schemeClr val="bg1"/>
                </a:solidFill>
              </a:defRPr>
            </a:lvl1pPr>
          </a:lstStyle>
          <a:p>
            <a:r>
              <a:rPr lang="en-GB" dirty="0"/>
              <a:t>Click to edit Master title style</a:t>
            </a:r>
            <a:endParaRPr lang="en-FI" dirty="0"/>
          </a:p>
        </p:txBody>
      </p:sp>
      <p:sp>
        <p:nvSpPr>
          <p:cNvPr id="5" name="Text Placeholder 4">
            <a:extLst>
              <a:ext uri="{FF2B5EF4-FFF2-40B4-BE49-F238E27FC236}">
                <a16:creationId xmlns:a16="http://schemas.microsoft.com/office/drawing/2014/main" id="{99558C3E-611B-E542-A9E8-7768A2365AB3}"/>
              </a:ext>
            </a:extLst>
          </p:cNvPr>
          <p:cNvSpPr>
            <a:spLocks noGrp="1"/>
          </p:cNvSpPr>
          <p:nvPr>
            <p:ph type="body" sz="quarter" idx="10"/>
          </p:nvPr>
        </p:nvSpPr>
        <p:spPr>
          <a:xfrm>
            <a:off x="1523492" y="3612833"/>
            <a:ext cx="9145016" cy="3056527"/>
          </a:xfrm>
        </p:spPr>
        <p:txBody>
          <a:bodyPr/>
          <a:lstStyle>
            <a:lvl1pPr>
              <a:buClr>
                <a:schemeClr val="bg1"/>
              </a:buClr>
              <a:buFont typeface="Courier New" panose="02070309020205020404" pitchFamily="49" charset="0"/>
              <a:buChar char="o"/>
              <a:defRPr sz="2200" b="1">
                <a:solidFill>
                  <a:schemeClr val="bg1"/>
                </a:solidFill>
              </a:defRPr>
            </a:lvl1pPr>
            <a:lvl2pPr>
              <a:buClr>
                <a:schemeClr val="bg1"/>
              </a:buClr>
              <a:buFont typeface="Courier New" panose="02070309020205020404" pitchFamily="49" charset="0"/>
              <a:buChar char="o"/>
              <a:defRPr sz="2000" b="1">
                <a:solidFill>
                  <a:schemeClr val="bg1"/>
                </a:solidFill>
              </a:defRPr>
            </a:lvl2pPr>
            <a:lvl3pPr>
              <a:buClr>
                <a:schemeClr val="bg1"/>
              </a:buClr>
              <a:buFont typeface="Courier New" panose="02070309020205020404" pitchFamily="49" charset="0"/>
              <a:buChar char="o"/>
              <a:defRPr sz="2000" b="1">
                <a:solidFill>
                  <a:schemeClr val="bg1"/>
                </a:solidFill>
              </a:defRPr>
            </a:lvl3pPr>
            <a:lvl4pPr>
              <a:buClr>
                <a:schemeClr val="bg1"/>
              </a:buClr>
              <a:buFont typeface="Courier New" panose="02070309020205020404" pitchFamily="49" charset="0"/>
              <a:buChar char="o"/>
              <a:defRPr sz="2000" b="1">
                <a:solidFill>
                  <a:schemeClr val="bg1"/>
                </a:solidFill>
              </a:defRPr>
            </a:lvl4pPr>
            <a:lvl5pPr>
              <a:buClr>
                <a:schemeClr val="bg1"/>
              </a:buClr>
              <a:buFont typeface="Courier New" panose="02070309020205020404" pitchFamily="49" charset="0"/>
              <a:buChar char="o"/>
              <a:defRPr sz="2000" b="1">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6" name="Text Placeholder 11">
            <a:extLst>
              <a:ext uri="{FF2B5EF4-FFF2-40B4-BE49-F238E27FC236}">
                <a16:creationId xmlns:a16="http://schemas.microsoft.com/office/drawing/2014/main" id="{2027CEE8-5F29-5B46-8C82-1F36C2257780}"/>
              </a:ext>
            </a:extLst>
          </p:cNvPr>
          <p:cNvSpPr>
            <a:spLocks noGrp="1"/>
          </p:cNvSpPr>
          <p:nvPr>
            <p:ph type="body" sz="quarter" idx="11"/>
          </p:nvPr>
        </p:nvSpPr>
        <p:spPr>
          <a:xfrm>
            <a:off x="1235869" y="2433969"/>
            <a:ext cx="9720263" cy="544512"/>
          </a:xfrm>
        </p:spPr>
        <p:txBody>
          <a:bodyPr/>
          <a:lstStyle>
            <a:lvl1pPr algn="ctr">
              <a:buFontTx/>
              <a:buNone/>
              <a:defRPr sz="3200" b="1">
                <a:solidFill>
                  <a:schemeClr val="bg1"/>
                </a:solidFill>
              </a:defRPr>
            </a:lvl1pPr>
          </a:lstStyle>
          <a:p>
            <a:pPr lvl="0"/>
            <a:r>
              <a:rPr lang="en-GB" dirty="0"/>
              <a:t>Click to edit Master text styles</a:t>
            </a:r>
          </a:p>
        </p:txBody>
      </p:sp>
    </p:spTree>
    <p:extLst>
      <p:ext uri="{BB962C8B-B14F-4D97-AF65-F5344CB8AC3E}">
        <p14:creationId xmlns:p14="http://schemas.microsoft.com/office/powerpoint/2010/main" val="33606519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633EF-D584-1B48-8BC9-3CD504508138}"/>
              </a:ext>
            </a:extLst>
          </p:cNvPr>
          <p:cNvSpPr>
            <a:spLocks noGrp="1"/>
          </p:cNvSpPr>
          <p:nvPr>
            <p:ph type="title"/>
          </p:nvPr>
        </p:nvSpPr>
        <p:spPr>
          <a:xfrm>
            <a:off x="982663" y="692696"/>
            <a:ext cx="10515600" cy="773435"/>
          </a:xfrm>
        </p:spPr>
        <p:txBody>
          <a:bodyPr anchor="b">
            <a:normAutofit/>
          </a:bodyPr>
          <a:lstStyle>
            <a:lvl1pPr>
              <a:defRPr sz="2500" baseline="0"/>
            </a:lvl1pPr>
          </a:lstStyle>
          <a:p>
            <a:r>
              <a:rPr lang="en-GB" dirty="0"/>
              <a:t>Click to edit Master title style</a:t>
            </a:r>
            <a:endParaRPr lang="en-FI" dirty="0"/>
          </a:p>
        </p:txBody>
      </p:sp>
      <p:sp>
        <p:nvSpPr>
          <p:cNvPr id="3" name="Text Placeholder 2">
            <a:extLst>
              <a:ext uri="{FF2B5EF4-FFF2-40B4-BE49-F238E27FC236}">
                <a16:creationId xmlns:a16="http://schemas.microsoft.com/office/drawing/2014/main" id="{0175F289-BCE2-BA4C-B4FB-B338D6BBF920}"/>
              </a:ext>
            </a:extLst>
          </p:cNvPr>
          <p:cNvSpPr>
            <a:spLocks noGrp="1"/>
          </p:cNvSpPr>
          <p:nvPr>
            <p:ph type="body" idx="1"/>
          </p:nvPr>
        </p:nvSpPr>
        <p:spPr>
          <a:xfrm>
            <a:off x="980580" y="1772816"/>
            <a:ext cx="10515600" cy="4176464"/>
          </a:xfrm>
        </p:spPr>
        <p:txBody>
          <a:bodyPr>
            <a:normAutofit/>
          </a:bodyPr>
          <a:lstStyle>
            <a:lvl1pPr marL="0" indent="0" algn="l">
              <a:buNone/>
              <a:defRPr sz="2200" b="1" i="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95738833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F5281-7D18-8B41-A86D-22A3E20BDFEE}"/>
              </a:ext>
            </a:extLst>
          </p:cNvPr>
          <p:cNvSpPr>
            <a:spLocks noGrp="1"/>
          </p:cNvSpPr>
          <p:nvPr>
            <p:ph type="title"/>
          </p:nvPr>
        </p:nvSpPr>
        <p:spPr/>
        <p:txBody>
          <a:bodyPr/>
          <a:lstStyle/>
          <a:p>
            <a:r>
              <a:rPr lang="en-GB"/>
              <a:t>Click to edit Master title style</a:t>
            </a:r>
            <a:endParaRPr lang="en-FI"/>
          </a:p>
        </p:txBody>
      </p:sp>
      <p:sp>
        <p:nvSpPr>
          <p:cNvPr id="3" name="Content Placeholder 2">
            <a:extLst>
              <a:ext uri="{FF2B5EF4-FFF2-40B4-BE49-F238E27FC236}">
                <a16:creationId xmlns:a16="http://schemas.microsoft.com/office/drawing/2014/main" id="{C8CD0440-A357-3749-8615-DDF9D09C506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357618779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920BB-34B8-7B4D-B2FF-ABFE4AD6C370}"/>
              </a:ext>
            </a:extLst>
          </p:cNvPr>
          <p:cNvSpPr>
            <a:spLocks noGrp="1"/>
          </p:cNvSpPr>
          <p:nvPr>
            <p:ph type="title"/>
          </p:nvPr>
        </p:nvSpPr>
        <p:spPr>
          <a:xfrm>
            <a:off x="996951" y="1052736"/>
            <a:ext cx="10515600" cy="685753"/>
          </a:xfrm>
        </p:spPr>
        <p:txBody>
          <a:bodyPr anchor="b" anchorCtr="0"/>
          <a:lstStyle/>
          <a:p>
            <a:r>
              <a:rPr lang="en-GB" dirty="0"/>
              <a:t>Click to edit Master title style</a:t>
            </a:r>
            <a:endParaRPr lang="en-FI" dirty="0"/>
          </a:p>
        </p:txBody>
      </p:sp>
      <p:sp>
        <p:nvSpPr>
          <p:cNvPr id="3" name="Content Placeholder 2">
            <a:extLst>
              <a:ext uri="{FF2B5EF4-FFF2-40B4-BE49-F238E27FC236}">
                <a16:creationId xmlns:a16="http://schemas.microsoft.com/office/drawing/2014/main" id="{BB0166F8-8381-B645-B852-10EE468FFF5D}"/>
              </a:ext>
            </a:extLst>
          </p:cNvPr>
          <p:cNvSpPr>
            <a:spLocks noGrp="1"/>
          </p:cNvSpPr>
          <p:nvPr>
            <p:ph sz="half" idx="1"/>
          </p:nvPr>
        </p:nvSpPr>
        <p:spPr>
          <a:xfrm>
            <a:off x="982663" y="1916159"/>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
        <p:nvSpPr>
          <p:cNvPr id="4" name="Content Placeholder 3">
            <a:extLst>
              <a:ext uri="{FF2B5EF4-FFF2-40B4-BE49-F238E27FC236}">
                <a16:creationId xmlns:a16="http://schemas.microsoft.com/office/drawing/2014/main" id="{400135DE-CC8D-954F-AFF6-AD5894B5973E}"/>
              </a:ext>
            </a:extLst>
          </p:cNvPr>
          <p:cNvSpPr>
            <a:spLocks noGrp="1"/>
          </p:cNvSpPr>
          <p:nvPr>
            <p:ph sz="half" idx="2"/>
          </p:nvPr>
        </p:nvSpPr>
        <p:spPr>
          <a:xfrm>
            <a:off x="6316663" y="1916159"/>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70665618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E13B9-43B4-C94A-A8E9-EA626310E9FB}"/>
              </a:ext>
            </a:extLst>
          </p:cNvPr>
          <p:cNvSpPr>
            <a:spLocks noGrp="1"/>
          </p:cNvSpPr>
          <p:nvPr>
            <p:ph type="title"/>
          </p:nvPr>
        </p:nvSpPr>
        <p:spPr>
          <a:xfrm>
            <a:off x="982663" y="356071"/>
            <a:ext cx="10515600" cy="1325563"/>
          </a:xfrm>
        </p:spPr>
        <p:txBody>
          <a:bodyPr/>
          <a:lstStyle/>
          <a:p>
            <a:r>
              <a:rPr lang="en-GB"/>
              <a:t>Click to edit Master title style</a:t>
            </a:r>
            <a:endParaRPr lang="en-FI"/>
          </a:p>
        </p:txBody>
      </p:sp>
      <p:sp>
        <p:nvSpPr>
          <p:cNvPr id="3" name="Text Placeholder 2">
            <a:extLst>
              <a:ext uri="{FF2B5EF4-FFF2-40B4-BE49-F238E27FC236}">
                <a16:creationId xmlns:a16="http://schemas.microsoft.com/office/drawing/2014/main" id="{73BB524D-1190-3845-B36F-1DA85D13D3A5}"/>
              </a:ext>
            </a:extLst>
          </p:cNvPr>
          <p:cNvSpPr>
            <a:spLocks noGrp="1"/>
          </p:cNvSpPr>
          <p:nvPr>
            <p:ph type="body" idx="1"/>
          </p:nvPr>
        </p:nvSpPr>
        <p:spPr>
          <a:xfrm>
            <a:off x="984636"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0661FF6-97D1-4644-BAA8-C626ABAB0137}"/>
              </a:ext>
            </a:extLst>
          </p:cNvPr>
          <p:cNvSpPr>
            <a:spLocks noGrp="1"/>
          </p:cNvSpPr>
          <p:nvPr>
            <p:ph sz="half" idx="2"/>
          </p:nvPr>
        </p:nvSpPr>
        <p:spPr>
          <a:xfrm>
            <a:off x="984636"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5" name="Text Placeholder 4">
            <a:extLst>
              <a:ext uri="{FF2B5EF4-FFF2-40B4-BE49-F238E27FC236}">
                <a16:creationId xmlns:a16="http://schemas.microsoft.com/office/drawing/2014/main" id="{1870154A-8E73-B84E-9B6C-615601F72AA6}"/>
              </a:ext>
            </a:extLst>
          </p:cNvPr>
          <p:cNvSpPr>
            <a:spLocks noGrp="1"/>
          </p:cNvSpPr>
          <p:nvPr>
            <p:ph type="body" sz="quarter" idx="3"/>
          </p:nvPr>
        </p:nvSpPr>
        <p:spPr>
          <a:xfrm>
            <a:off x="6317048"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E99E5D0-3FAD-614F-A35A-F45099E87F2F}"/>
              </a:ext>
            </a:extLst>
          </p:cNvPr>
          <p:cNvSpPr>
            <a:spLocks noGrp="1"/>
          </p:cNvSpPr>
          <p:nvPr>
            <p:ph sz="quarter" idx="4"/>
          </p:nvPr>
        </p:nvSpPr>
        <p:spPr>
          <a:xfrm>
            <a:off x="6317048"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137136253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EC50C-05EB-534C-9963-8F2BE7ED462D}"/>
              </a:ext>
            </a:extLst>
          </p:cNvPr>
          <p:cNvSpPr>
            <a:spLocks noGrp="1"/>
          </p:cNvSpPr>
          <p:nvPr>
            <p:ph type="title"/>
          </p:nvPr>
        </p:nvSpPr>
        <p:spPr>
          <a:xfrm>
            <a:off x="982663" y="1211263"/>
            <a:ext cx="10515600" cy="685753"/>
          </a:xfrm>
        </p:spPr>
        <p:txBody>
          <a:bodyPr/>
          <a:lstStyle/>
          <a:p>
            <a:r>
              <a:rPr lang="en-GB" dirty="0"/>
              <a:t>Click to edit Master title style</a:t>
            </a:r>
            <a:endParaRPr lang="en-FI" dirty="0"/>
          </a:p>
        </p:txBody>
      </p:sp>
    </p:spTree>
    <p:extLst>
      <p:ext uri="{BB962C8B-B14F-4D97-AF65-F5344CB8AC3E}">
        <p14:creationId xmlns:p14="http://schemas.microsoft.com/office/powerpoint/2010/main" val="18005082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1045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45B2CDF-C201-49F2-848C-20AE4EF5D4D7}"/>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98E2A708-8197-456B-8E91-104B075FF0B1}"/>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39144BA0-F917-42CE-9FB5-22E8EDE6DD03}"/>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A99F8F70-7AA7-4E77-AFEC-EA9D35DA0BB9}"/>
              </a:ext>
            </a:extLst>
          </p:cNvPr>
          <p:cNvSpPr>
            <a:spLocks noGrp="1"/>
          </p:cNvSpPr>
          <p:nvPr>
            <p:ph type="dt" sz="half" idx="10"/>
          </p:nvPr>
        </p:nvSpPr>
        <p:spPr/>
        <p:txBody>
          <a:bodyPr/>
          <a:lstStyle/>
          <a:p>
            <a:fld id="{B668DD8E-EAEA-4728-9D4E-41B271F0520D}" type="datetimeFigureOut">
              <a:rPr lang="fi-FI" smtClean="0"/>
              <a:t>24.11.2021</a:t>
            </a:fld>
            <a:endParaRPr lang="fi-FI"/>
          </a:p>
        </p:txBody>
      </p:sp>
      <p:sp>
        <p:nvSpPr>
          <p:cNvPr id="6" name="Alatunnisteen paikkamerkki 5">
            <a:extLst>
              <a:ext uri="{FF2B5EF4-FFF2-40B4-BE49-F238E27FC236}">
                <a16:creationId xmlns:a16="http://schemas.microsoft.com/office/drawing/2014/main" id="{C7182F51-12CA-4C88-8182-89ACDFC658E2}"/>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5693B132-9F31-423D-AD4E-03B70EC78EC3}"/>
              </a:ext>
            </a:extLst>
          </p:cNvPr>
          <p:cNvSpPr>
            <a:spLocks noGrp="1"/>
          </p:cNvSpPr>
          <p:nvPr>
            <p:ph type="sldNum" sz="quarter" idx="12"/>
          </p:nvPr>
        </p:nvSpPr>
        <p:spPr/>
        <p:txBody>
          <a:bodyPr/>
          <a:lstStyle/>
          <a:p>
            <a:fld id="{FDC144EA-FC85-4F86-A5BE-E6C419C3A0AE}" type="slidenum">
              <a:rPr lang="fi-FI" smtClean="0"/>
              <a:t>‹#›</a:t>
            </a:fld>
            <a:endParaRPr lang="fi-FI"/>
          </a:p>
        </p:txBody>
      </p:sp>
    </p:spTree>
    <p:extLst>
      <p:ext uri="{BB962C8B-B14F-4D97-AF65-F5344CB8AC3E}">
        <p14:creationId xmlns:p14="http://schemas.microsoft.com/office/powerpoint/2010/main" val="162273265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4C7717-E9A7-4648-BFB1-3927A76D6530}"/>
              </a:ext>
            </a:extLst>
          </p:cNvPr>
          <p:cNvSpPr/>
          <p:nvPr userDrawn="1"/>
        </p:nvSpPr>
        <p:spPr>
          <a:xfrm>
            <a:off x="13050" y="0"/>
            <a:ext cx="12192000" cy="6858000"/>
          </a:xfrm>
          <a:prstGeom prst="rect">
            <a:avLst/>
          </a:prstGeom>
          <a:solidFill>
            <a:srgbClr val="D71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pic>
        <p:nvPicPr>
          <p:cNvPr id="4" name="Picture 3">
            <a:extLst>
              <a:ext uri="{FF2B5EF4-FFF2-40B4-BE49-F238E27FC236}">
                <a16:creationId xmlns:a16="http://schemas.microsoft.com/office/drawing/2014/main" id="{43D137EC-8A68-0248-9B58-363493D2E3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43543" y="0"/>
            <a:ext cx="2904915" cy="1124744"/>
          </a:xfrm>
          <a:prstGeom prst="rect">
            <a:avLst/>
          </a:prstGeom>
        </p:spPr>
      </p:pic>
      <p:sp>
        <p:nvSpPr>
          <p:cNvPr id="5" name="Title 1">
            <a:extLst>
              <a:ext uri="{FF2B5EF4-FFF2-40B4-BE49-F238E27FC236}">
                <a16:creationId xmlns:a16="http://schemas.microsoft.com/office/drawing/2014/main" id="{A16F191E-FAB9-2849-88DF-3AC7EDCA427D}"/>
              </a:ext>
            </a:extLst>
          </p:cNvPr>
          <p:cNvSpPr>
            <a:spLocks noGrp="1"/>
          </p:cNvSpPr>
          <p:nvPr>
            <p:ph type="title"/>
          </p:nvPr>
        </p:nvSpPr>
        <p:spPr>
          <a:xfrm>
            <a:off x="838200" y="1484784"/>
            <a:ext cx="10515600" cy="1728192"/>
          </a:xfrm>
        </p:spPr>
        <p:txBody>
          <a:bodyPr anchor="b">
            <a:normAutofit/>
          </a:bodyPr>
          <a:lstStyle>
            <a:lvl1pPr algn="ctr">
              <a:defRPr sz="3000" baseline="0">
                <a:solidFill>
                  <a:schemeClr val="bg1"/>
                </a:solidFill>
              </a:defRPr>
            </a:lvl1pPr>
          </a:lstStyle>
          <a:p>
            <a:r>
              <a:rPr lang="en-GB" dirty="0"/>
              <a:t>Click to edit Master title style</a:t>
            </a:r>
            <a:endParaRPr lang="en-FI" dirty="0"/>
          </a:p>
        </p:txBody>
      </p:sp>
    </p:spTree>
    <p:extLst>
      <p:ext uri="{BB962C8B-B14F-4D97-AF65-F5344CB8AC3E}">
        <p14:creationId xmlns:p14="http://schemas.microsoft.com/office/powerpoint/2010/main" val="27892501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D9D2AC-D47A-1049-A1EB-D361C64CF4C6}"/>
              </a:ext>
            </a:extLst>
          </p:cNvPr>
          <p:cNvSpPr/>
          <p:nvPr userDrawn="1"/>
        </p:nvSpPr>
        <p:spPr>
          <a:xfrm>
            <a:off x="19540" y="0"/>
            <a:ext cx="12192000" cy="6858000"/>
          </a:xfrm>
          <a:prstGeom prst="rect">
            <a:avLst/>
          </a:prstGeom>
          <a:solidFill>
            <a:srgbClr val="D71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4" name="Title 1">
            <a:extLst>
              <a:ext uri="{FF2B5EF4-FFF2-40B4-BE49-F238E27FC236}">
                <a16:creationId xmlns:a16="http://schemas.microsoft.com/office/drawing/2014/main" id="{F5DC3298-41FD-024C-ADB0-9DD478135033}"/>
              </a:ext>
            </a:extLst>
          </p:cNvPr>
          <p:cNvSpPr>
            <a:spLocks noGrp="1"/>
          </p:cNvSpPr>
          <p:nvPr>
            <p:ph type="title"/>
          </p:nvPr>
        </p:nvSpPr>
        <p:spPr>
          <a:xfrm>
            <a:off x="1235869" y="415862"/>
            <a:ext cx="9720264" cy="1728192"/>
          </a:xfrm>
        </p:spPr>
        <p:txBody>
          <a:bodyPr anchor="b">
            <a:normAutofit/>
          </a:bodyPr>
          <a:lstStyle>
            <a:lvl1pPr algn="ctr">
              <a:defRPr sz="2500" b="0" baseline="0">
                <a:solidFill>
                  <a:schemeClr val="bg1"/>
                </a:solidFill>
              </a:defRPr>
            </a:lvl1pPr>
          </a:lstStyle>
          <a:p>
            <a:r>
              <a:rPr lang="en-GB" dirty="0"/>
              <a:t>Click to edit Master title style</a:t>
            </a:r>
            <a:endParaRPr lang="en-FI" dirty="0"/>
          </a:p>
        </p:txBody>
      </p:sp>
      <p:sp>
        <p:nvSpPr>
          <p:cNvPr id="5" name="Text Placeholder 4">
            <a:extLst>
              <a:ext uri="{FF2B5EF4-FFF2-40B4-BE49-F238E27FC236}">
                <a16:creationId xmlns:a16="http://schemas.microsoft.com/office/drawing/2014/main" id="{99558C3E-611B-E542-A9E8-7768A2365AB3}"/>
              </a:ext>
            </a:extLst>
          </p:cNvPr>
          <p:cNvSpPr>
            <a:spLocks noGrp="1"/>
          </p:cNvSpPr>
          <p:nvPr>
            <p:ph type="body" sz="quarter" idx="10"/>
          </p:nvPr>
        </p:nvSpPr>
        <p:spPr>
          <a:xfrm>
            <a:off x="1523492" y="3612833"/>
            <a:ext cx="9145016" cy="3056527"/>
          </a:xfrm>
        </p:spPr>
        <p:txBody>
          <a:bodyPr/>
          <a:lstStyle>
            <a:lvl1pPr>
              <a:buClr>
                <a:schemeClr val="bg1"/>
              </a:buClr>
              <a:buFont typeface="Courier New" panose="02070309020205020404" pitchFamily="49" charset="0"/>
              <a:buChar char="o"/>
              <a:defRPr sz="2200" b="1">
                <a:solidFill>
                  <a:schemeClr val="bg1"/>
                </a:solidFill>
              </a:defRPr>
            </a:lvl1pPr>
            <a:lvl2pPr>
              <a:buClr>
                <a:schemeClr val="bg1"/>
              </a:buClr>
              <a:buFont typeface="Courier New" panose="02070309020205020404" pitchFamily="49" charset="0"/>
              <a:buChar char="o"/>
              <a:defRPr sz="2000" b="1">
                <a:solidFill>
                  <a:schemeClr val="bg1"/>
                </a:solidFill>
              </a:defRPr>
            </a:lvl2pPr>
            <a:lvl3pPr>
              <a:buClr>
                <a:schemeClr val="bg1"/>
              </a:buClr>
              <a:buFont typeface="Courier New" panose="02070309020205020404" pitchFamily="49" charset="0"/>
              <a:buChar char="o"/>
              <a:defRPr sz="2000" b="1">
                <a:solidFill>
                  <a:schemeClr val="bg1"/>
                </a:solidFill>
              </a:defRPr>
            </a:lvl3pPr>
            <a:lvl4pPr>
              <a:buClr>
                <a:schemeClr val="bg1"/>
              </a:buClr>
              <a:buFont typeface="Courier New" panose="02070309020205020404" pitchFamily="49" charset="0"/>
              <a:buChar char="o"/>
              <a:defRPr sz="2000" b="1">
                <a:solidFill>
                  <a:schemeClr val="bg1"/>
                </a:solidFill>
              </a:defRPr>
            </a:lvl4pPr>
            <a:lvl5pPr>
              <a:buClr>
                <a:schemeClr val="bg1"/>
              </a:buClr>
              <a:buFont typeface="Courier New" panose="02070309020205020404" pitchFamily="49" charset="0"/>
              <a:buChar char="o"/>
              <a:defRPr sz="2000" b="1">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6" name="Text Placeholder 11">
            <a:extLst>
              <a:ext uri="{FF2B5EF4-FFF2-40B4-BE49-F238E27FC236}">
                <a16:creationId xmlns:a16="http://schemas.microsoft.com/office/drawing/2014/main" id="{2027CEE8-5F29-5B46-8C82-1F36C2257780}"/>
              </a:ext>
            </a:extLst>
          </p:cNvPr>
          <p:cNvSpPr>
            <a:spLocks noGrp="1"/>
          </p:cNvSpPr>
          <p:nvPr>
            <p:ph type="body" sz="quarter" idx="11"/>
          </p:nvPr>
        </p:nvSpPr>
        <p:spPr>
          <a:xfrm>
            <a:off x="1235869" y="2433969"/>
            <a:ext cx="9720263" cy="544512"/>
          </a:xfrm>
        </p:spPr>
        <p:txBody>
          <a:bodyPr/>
          <a:lstStyle>
            <a:lvl1pPr algn="ctr">
              <a:buFontTx/>
              <a:buNone/>
              <a:defRPr sz="3200" b="1">
                <a:solidFill>
                  <a:schemeClr val="bg1"/>
                </a:solidFill>
              </a:defRPr>
            </a:lvl1pPr>
          </a:lstStyle>
          <a:p>
            <a:pPr lvl="0"/>
            <a:r>
              <a:rPr lang="en-GB" dirty="0"/>
              <a:t>Click to edit Master text styles</a:t>
            </a:r>
          </a:p>
        </p:txBody>
      </p:sp>
    </p:spTree>
    <p:extLst>
      <p:ext uri="{BB962C8B-B14F-4D97-AF65-F5344CB8AC3E}">
        <p14:creationId xmlns:p14="http://schemas.microsoft.com/office/powerpoint/2010/main" val="164277292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Otsikko ja sisältö">
    <p:spTree>
      <p:nvGrpSpPr>
        <p:cNvPr id="1" name=""/>
        <p:cNvGrpSpPr/>
        <p:nvPr/>
      </p:nvGrpSpPr>
      <p:grpSpPr>
        <a:xfrm>
          <a:off x="0" y="0"/>
          <a:ext cx="0" cy="0"/>
          <a:chOff x="0" y="0"/>
          <a:chExt cx="0" cy="0"/>
        </a:xfrm>
      </p:grpSpPr>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Otsikko 4"/>
          <p:cNvSpPr>
            <a:spLocks noGrp="1"/>
          </p:cNvSpPr>
          <p:nvPr>
            <p:ph type="title"/>
          </p:nvPr>
        </p:nvSpPr>
        <p:spPr/>
        <p:txBody>
          <a:bodyPr/>
          <a:lstStyle/>
          <a:p>
            <a:r>
              <a:rPr lang="fi-FI"/>
              <a:t>Muokkaa perustyyl. napsautt.</a:t>
            </a:r>
          </a:p>
        </p:txBody>
      </p:sp>
      <p:sp>
        <p:nvSpPr>
          <p:cNvPr id="4" name="Päivämäärän paikkamerkki 3">
            <a:extLst>
              <a:ext uri="{FF2B5EF4-FFF2-40B4-BE49-F238E27FC236}">
                <a16:creationId xmlns:a16="http://schemas.microsoft.com/office/drawing/2014/main" id="{DBF9D205-B22F-4AF0-9B4A-09AD9C8D6146}"/>
              </a:ext>
            </a:extLst>
          </p:cNvPr>
          <p:cNvSpPr>
            <a:spLocks noGrp="1"/>
          </p:cNvSpPr>
          <p:nvPr>
            <p:ph type="dt" sz="half" idx="10"/>
          </p:nvPr>
        </p:nvSpPr>
        <p:spPr>
          <a:xfrm>
            <a:off x="6854381" y="6297898"/>
            <a:ext cx="2539396" cy="456433"/>
          </a:xfrm>
          <a:prstGeom prst="rect">
            <a:avLst/>
          </a:prstGeom>
        </p:spPr>
        <p:txBody>
          <a:bodyPr/>
          <a:lstStyle>
            <a:lvl1pPr>
              <a:defRPr/>
            </a:lvl1pPr>
          </a:lstStyle>
          <a:p>
            <a:pPr>
              <a:defRPr/>
            </a:pPr>
            <a:fld id="{3738D1A9-8288-46DD-B203-BF908CE17E1C}" type="datetime1">
              <a:rPr lang="fi-FI"/>
              <a:pPr>
                <a:defRPr/>
              </a:pPr>
              <a:t>24.11.2021</a:t>
            </a:fld>
            <a:endParaRPr lang="fi-FI"/>
          </a:p>
        </p:txBody>
      </p:sp>
    </p:spTree>
    <p:extLst>
      <p:ext uri="{BB962C8B-B14F-4D97-AF65-F5344CB8AC3E}">
        <p14:creationId xmlns:p14="http://schemas.microsoft.com/office/powerpoint/2010/main" val="1327593884"/>
      </p:ext>
    </p:extLst>
  </p:cSld>
  <p:clrMapOvr>
    <a:masterClrMapping/>
  </p:clrMapOvr>
  <p:hf sldNum="0" hdr="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Rectangle 4">
            <a:extLst>
              <a:ext uri="{FF2B5EF4-FFF2-40B4-BE49-F238E27FC236}">
                <a16:creationId xmlns:a16="http://schemas.microsoft.com/office/drawing/2014/main" id="{3D0F5C84-9F32-4B17-9C5D-4FE00D8C72DA}"/>
              </a:ext>
            </a:extLst>
          </p:cNvPr>
          <p:cNvSpPr>
            <a:spLocks noGrp="1" noChangeArrowheads="1"/>
          </p:cNvSpPr>
          <p:nvPr>
            <p:ph type="dt" sz="half" idx="10"/>
          </p:nvPr>
        </p:nvSpPr>
        <p:spPr>
          <a:xfrm>
            <a:off x="6854381" y="6269101"/>
            <a:ext cx="2539396" cy="456433"/>
          </a:xfrm>
          <a:prstGeom prst="rect">
            <a:avLst/>
          </a:prstGeom>
          <a:ln/>
        </p:spPr>
        <p:txBody>
          <a:bodyPr/>
          <a:lstStyle>
            <a:lvl1pPr>
              <a:defRPr/>
            </a:lvl1pPr>
          </a:lstStyle>
          <a:p>
            <a:pPr>
              <a:defRPr/>
            </a:pPr>
            <a:endParaRPr lang="fi-FI"/>
          </a:p>
        </p:txBody>
      </p:sp>
    </p:spTree>
    <p:extLst>
      <p:ext uri="{BB962C8B-B14F-4D97-AF65-F5344CB8AC3E}">
        <p14:creationId xmlns:p14="http://schemas.microsoft.com/office/powerpoint/2010/main" val="41021096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Otsikko ja sisältö">
    <p:spTree>
      <p:nvGrpSpPr>
        <p:cNvPr id="1" name=""/>
        <p:cNvGrpSpPr/>
        <p:nvPr/>
      </p:nvGrpSpPr>
      <p:grpSpPr>
        <a:xfrm>
          <a:off x="0" y="0"/>
          <a:ext cx="0" cy="0"/>
          <a:chOff x="0" y="0"/>
          <a:chExt cx="0" cy="0"/>
        </a:xfrm>
      </p:grpSpPr>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Otsikko 4"/>
          <p:cNvSpPr>
            <a:spLocks noGrp="1"/>
          </p:cNvSpPr>
          <p:nvPr>
            <p:ph type="title"/>
          </p:nvPr>
        </p:nvSpPr>
        <p:spPr/>
        <p:txBody>
          <a:bodyPr/>
          <a:lstStyle/>
          <a:p>
            <a:r>
              <a:rPr lang="fi-FI"/>
              <a:t>Muokkaa perustyyl. napsautt.</a:t>
            </a:r>
          </a:p>
        </p:txBody>
      </p:sp>
      <p:sp>
        <p:nvSpPr>
          <p:cNvPr id="4" name="Päivämäärän paikkamerkki 3">
            <a:extLst>
              <a:ext uri="{FF2B5EF4-FFF2-40B4-BE49-F238E27FC236}">
                <a16:creationId xmlns:a16="http://schemas.microsoft.com/office/drawing/2014/main" id="{FE69FEFB-0637-47DA-9F8E-54D9EF04E8B6}"/>
              </a:ext>
            </a:extLst>
          </p:cNvPr>
          <p:cNvSpPr>
            <a:spLocks noGrp="1"/>
          </p:cNvSpPr>
          <p:nvPr>
            <p:ph type="dt" sz="half" idx="10"/>
          </p:nvPr>
        </p:nvSpPr>
        <p:spPr>
          <a:xfrm>
            <a:off x="6854381" y="6297898"/>
            <a:ext cx="2539396" cy="456433"/>
          </a:xfrm>
          <a:prstGeom prst="rect">
            <a:avLst/>
          </a:prstGeom>
        </p:spPr>
        <p:txBody>
          <a:bodyPr/>
          <a:lstStyle>
            <a:lvl1pPr>
              <a:defRPr/>
            </a:lvl1pPr>
          </a:lstStyle>
          <a:p>
            <a:pPr>
              <a:defRPr/>
            </a:pPr>
            <a:r>
              <a:rPr lang="fi-FI"/>
              <a:t>26.9.2018</a:t>
            </a:r>
          </a:p>
          <a:p>
            <a:pPr>
              <a:defRPr/>
            </a:pPr>
            <a:endParaRPr lang="fi-FI"/>
          </a:p>
        </p:txBody>
      </p:sp>
    </p:spTree>
    <p:extLst>
      <p:ext uri="{BB962C8B-B14F-4D97-AF65-F5344CB8AC3E}">
        <p14:creationId xmlns:p14="http://schemas.microsoft.com/office/powerpoint/2010/main" val="3123018441"/>
      </p:ext>
    </p:extLst>
  </p:cSld>
  <p:clrMapOvr>
    <a:masterClrMapping/>
  </p:clrMapOvr>
  <p:hf sldNum="0" hdr="0"/>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Mukautettu asette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Rectangle 4">
            <a:extLst>
              <a:ext uri="{FF2B5EF4-FFF2-40B4-BE49-F238E27FC236}">
                <a16:creationId xmlns:a16="http://schemas.microsoft.com/office/drawing/2014/main" id="{E80B8D90-C668-423E-A4E6-191BE81AFE9B}"/>
              </a:ext>
            </a:extLst>
          </p:cNvPr>
          <p:cNvSpPr>
            <a:spLocks noGrp="1" noChangeArrowheads="1"/>
          </p:cNvSpPr>
          <p:nvPr>
            <p:ph type="dt" sz="half" idx="10"/>
          </p:nvPr>
        </p:nvSpPr>
        <p:spPr>
          <a:xfrm>
            <a:off x="6854381" y="6269101"/>
            <a:ext cx="2539396" cy="456433"/>
          </a:xfrm>
          <a:prstGeom prst="rect">
            <a:avLst/>
          </a:prstGeom>
        </p:spPr>
        <p:txBody>
          <a:bodyPr/>
          <a:lstStyle>
            <a:lvl1pPr>
              <a:defRPr/>
            </a:lvl1pPr>
          </a:lstStyle>
          <a:p>
            <a:pPr>
              <a:defRPr/>
            </a:pPr>
            <a:r>
              <a:rPr lang="fi-FI"/>
              <a:t>26.9.2018</a:t>
            </a:r>
          </a:p>
        </p:txBody>
      </p:sp>
    </p:spTree>
    <p:extLst>
      <p:ext uri="{BB962C8B-B14F-4D97-AF65-F5344CB8AC3E}">
        <p14:creationId xmlns:p14="http://schemas.microsoft.com/office/powerpoint/2010/main" val="125779069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3" name="Tekstin paikkamerkki 2"/>
          <p:cNvSpPr>
            <a:spLocks noGrp="1"/>
          </p:cNvSpPr>
          <p:nvPr>
            <p:ph type="body" idx="1"/>
          </p:nvPr>
        </p:nvSpPr>
        <p:spPr>
          <a:xfrm>
            <a:off x="609965" y="1534880"/>
            <a:ext cx="5386489" cy="639293"/>
          </a:xfrm>
        </p:spPr>
        <p:txBody>
          <a:bodyPr anchor="b"/>
          <a:lstStyle>
            <a:lvl1pPr marL="0" indent="0">
              <a:buNone/>
              <a:defRPr sz="2177" b="1"/>
            </a:lvl1pPr>
            <a:lvl2pPr marL="414680" indent="0">
              <a:buNone/>
              <a:defRPr sz="1814" b="1"/>
            </a:lvl2pPr>
            <a:lvl3pPr marL="829361" indent="0">
              <a:buNone/>
              <a:defRPr sz="1633" b="1"/>
            </a:lvl3pPr>
            <a:lvl4pPr marL="1244041" indent="0">
              <a:buNone/>
              <a:defRPr sz="1451" b="1"/>
            </a:lvl4pPr>
            <a:lvl5pPr marL="1658722" indent="0">
              <a:buNone/>
              <a:defRPr sz="1451" b="1"/>
            </a:lvl5pPr>
            <a:lvl6pPr marL="2073402" indent="0">
              <a:buNone/>
              <a:defRPr sz="1451" b="1"/>
            </a:lvl6pPr>
            <a:lvl7pPr marL="2488082" indent="0">
              <a:buNone/>
              <a:defRPr sz="1451" b="1"/>
            </a:lvl7pPr>
            <a:lvl8pPr marL="2902763" indent="0">
              <a:buNone/>
              <a:defRPr sz="1451" b="1"/>
            </a:lvl8pPr>
            <a:lvl9pPr marL="3317443" indent="0">
              <a:buNone/>
              <a:defRPr sz="1451" b="1"/>
            </a:lvl9pPr>
          </a:lstStyle>
          <a:p>
            <a:pPr lvl="0"/>
            <a:r>
              <a:rPr lang="fi-FI"/>
              <a:t>Muokkaa tekstin perustyylejä napsauttamalla</a:t>
            </a:r>
          </a:p>
        </p:txBody>
      </p:sp>
      <p:sp>
        <p:nvSpPr>
          <p:cNvPr id="4" name="Sisällön paikkamerkki 3"/>
          <p:cNvSpPr>
            <a:spLocks noGrp="1"/>
          </p:cNvSpPr>
          <p:nvPr>
            <p:ph sz="half" idx="2"/>
          </p:nvPr>
        </p:nvSpPr>
        <p:spPr>
          <a:xfrm>
            <a:off x="609965" y="2174174"/>
            <a:ext cx="5386489" cy="3952385"/>
          </a:xfrm>
        </p:spPr>
        <p:txBody>
          <a:bodyPr/>
          <a:lstStyle>
            <a:lvl1pPr>
              <a:defRPr sz="2177"/>
            </a:lvl1pPr>
            <a:lvl2pPr>
              <a:defRPr sz="1814"/>
            </a:lvl2pPr>
            <a:lvl3pPr>
              <a:defRPr sz="1633"/>
            </a:lvl3pPr>
            <a:lvl4pPr>
              <a:defRPr sz="1451"/>
            </a:lvl4pPr>
            <a:lvl5pPr>
              <a:defRPr sz="1451"/>
            </a:lvl5pPr>
            <a:lvl6pPr>
              <a:defRPr sz="1451"/>
            </a:lvl6pPr>
            <a:lvl7pPr>
              <a:defRPr sz="1451"/>
            </a:lvl7pPr>
            <a:lvl8pPr>
              <a:defRPr sz="1451"/>
            </a:lvl8pPr>
            <a:lvl9pPr>
              <a:defRPr sz="1451"/>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93739" y="1534880"/>
            <a:ext cx="5388300" cy="639293"/>
          </a:xfrm>
        </p:spPr>
        <p:txBody>
          <a:bodyPr anchor="b"/>
          <a:lstStyle>
            <a:lvl1pPr marL="0" indent="0">
              <a:buNone/>
              <a:defRPr sz="2177" b="1"/>
            </a:lvl1pPr>
            <a:lvl2pPr marL="414680" indent="0">
              <a:buNone/>
              <a:defRPr sz="1814" b="1"/>
            </a:lvl2pPr>
            <a:lvl3pPr marL="829361" indent="0">
              <a:buNone/>
              <a:defRPr sz="1633" b="1"/>
            </a:lvl3pPr>
            <a:lvl4pPr marL="1244041" indent="0">
              <a:buNone/>
              <a:defRPr sz="1451" b="1"/>
            </a:lvl4pPr>
            <a:lvl5pPr marL="1658722" indent="0">
              <a:buNone/>
              <a:defRPr sz="1451" b="1"/>
            </a:lvl5pPr>
            <a:lvl6pPr marL="2073402" indent="0">
              <a:buNone/>
              <a:defRPr sz="1451" b="1"/>
            </a:lvl6pPr>
            <a:lvl7pPr marL="2488082" indent="0">
              <a:buNone/>
              <a:defRPr sz="1451" b="1"/>
            </a:lvl7pPr>
            <a:lvl8pPr marL="2902763" indent="0">
              <a:buNone/>
              <a:defRPr sz="1451" b="1"/>
            </a:lvl8pPr>
            <a:lvl9pPr marL="3317443" indent="0">
              <a:buNone/>
              <a:defRPr sz="1451" b="1"/>
            </a:lvl9pPr>
          </a:lstStyle>
          <a:p>
            <a:pPr lvl="0"/>
            <a:r>
              <a:rPr lang="fi-FI"/>
              <a:t>Muokkaa tekstin perustyylejä napsauttamalla</a:t>
            </a:r>
          </a:p>
        </p:txBody>
      </p:sp>
      <p:sp>
        <p:nvSpPr>
          <p:cNvPr id="6" name="Sisällön paikkamerkki 5"/>
          <p:cNvSpPr>
            <a:spLocks noGrp="1"/>
          </p:cNvSpPr>
          <p:nvPr>
            <p:ph sz="quarter" idx="4"/>
          </p:nvPr>
        </p:nvSpPr>
        <p:spPr>
          <a:xfrm>
            <a:off x="6193739" y="2174174"/>
            <a:ext cx="5388300" cy="3952385"/>
          </a:xfrm>
        </p:spPr>
        <p:txBody>
          <a:bodyPr/>
          <a:lstStyle>
            <a:lvl1pPr>
              <a:defRPr sz="2177"/>
            </a:lvl1pPr>
            <a:lvl2pPr>
              <a:defRPr sz="1814"/>
            </a:lvl2pPr>
            <a:lvl3pPr>
              <a:defRPr sz="1633"/>
            </a:lvl3pPr>
            <a:lvl4pPr>
              <a:defRPr sz="1451"/>
            </a:lvl4pPr>
            <a:lvl5pPr>
              <a:defRPr sz="1451"/>
            </a:lvl5pPr>
            <a:lvl6pPr>
              <a:defRPr sz="1451"/>
            </a:lvl6pPr>
            <a:lvl7pPr>
              <a:defRPr sz="1451"/>
            </a:lvl7pPr>
            <a:lvl8pPr>
              <a:defRPr sz="1451"/>
            </a:lvl8pPr>
            <a:lvl9pPr>
              <a:defRPr sz="1451"/>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Title 6">
            <a:extLst>
              <a:ext uri="{FF2B5EF4-FFF2-40B4-BE49-F238E27FC236}">
                <a16:creationId xmlns:a16="http://schemas.microsoft.com/office/drawing/2014/main" id="{3A848B20-1C8B-4D0A-AD52-A085E8AAF777}"/>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34916434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2D599-A6CC-4B43-B70B-C39A2D4B531D}"/>
              </a:ext>
            </a:extLst>
          </p:cNvPr>
          <p:cNvSpPr>
            <a:spLocks noGrp="1"/>
          </p:cNvSpPr>
          <p:nvPr>
            <p:ph type="ctrTitle"/>
          </p:nvPr>
        </p:nvSpPr>
        <p:spPr>
          <a:xfrm>
            <a:off x="1524000" y="1122363"/>
            <a:ext cx="9144000" cy="2387600"/>
          </a:xfrm>
        </p:spPr>
        <p:txBody>
          <a:bodyPr anchor="b">
            <a:normAutofit/>
          </a:bodyPr>
          <a:lstStyle>
            <a:lvl1pPr algn="ctr">
              <a:defRPr sz="4500" baseline="0"/>
            </a:lvl1pPr>
          </a:lstStyle>
          <a:p>
            <a:r>
              <a:rPr lang="en-GB" dirty="0"/>
              <a:t>Click to edit Master title style</a:t>
            </a:r>
            <a:endParaRPr lang="en-FI" dirty="0"/>
          </a:p>
        </p:txBody>
      </p:sp>
      <p:sp>
        <p:nvSpPr>
          <p:cNvPr id="3" name="Subtitle 2">
            <a:extLst>
              <a:ext uri="{FF2B5EF4-FFF2-40B4-BE49-F238E27FC236}">
                <a16:creationId xmlns:a16="http://schemas.microsoft.com/office/drawing/2014/main" id="{CF819694-6B07-E24F-BF5F-615BD30285B6}"/>
              </a:ext>
            </a:extLst>
          </p:cNvPr>
          <p:cNvSpPr>
            <a:spLocks noGrp="1"/>
          </p:cNvSpPr>
          <p:nvPr>
            <p:ph type="subTitle" idx="1"/>
          </p:nvPr>
        </p:nvSpPr>
        <p:spPr>
          <a:xfrm>
            <a:off x="1524000" y="3602038"/>
            <a:ext cx="9144000" cy="1655762"/>
          </a:xfrm>
        </p:spPr>
        <p:txBody>
          <a:bodyPr>
            <a:normAutofit/>
          </a:bodyPr>
          <a:lstStyle>
            <a:lvl1pPr marL="0" indent="0" algn="ctr">
              <a:buNone/>
              <a:defRPr sz="2000" b="1" i="0" baseline="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FI" dirty="0"/>
          </a:p>
        </p:txBody>
      </p:sp>
    </p:spTree>
    <p:extLst>
      <p:ext uri="{BB962C8B-B14F-4D97-AF65-F5344CB8AC3E}">
        <p14:creationId xmlns:p14="http://schemas.microsoft.com/office/powerpoint/2010/main" val="102420809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F5281-7D18-8B41-A86D-22A3E20BDFEE}"/>
              </a:ext>
            </a:extLst>
          </p:cNvPr>
          <p:cNvSpPr>
            <a:spLocks noGrp="1"/>
          </p:cNvSpPr>
          <p:nvPr>
            <p:ph type="title"/>
          </p:nvPr>
        </p:nvSpPr>
        <p:spPr/>
        <p:txBody>
          <a:bodyPr/>
          <a:lstStyle/>
          <a:p>
            <a:r>
              <a:rPr lang="en-GB"/>
              <a:t>Click to edit Master title style</a:t>
            </a:r>
            <a:endParaRPr lang="en-FI"/>
          </a:p>
        </p:txBody>
      </p:sp>
      <p:sp>
        <p:nvSpPr>
          <p:cNvPr id="3" name="Content Placeholder 2">
            <a:extLst>
              <a:ext uri="{FF2B5EF4-FFF2-40B4-BE49-F238E27FC236}">
                <a16:creationId xmlns:a16="http://schemas.microsoft.com/office/drawing/2014/main" id="{C8CD0440-A357-3749-8615-DDF9D09C506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375433956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633EF-D584-1B48-8BC9-3CD504508138}"/>
              </a:ext>
            </a:extLst>
          </p:cNvPr>
          <p:cNvSpPr>
            <a:spLocks noGrp="1"/>
          </p:cNvSpPr>
          <p:nvPr>
            <p:ph type="title"/>
          </p:nvPr>
        </p:nvSpPr>
        <p:spPr>
          <a:xfrm>
            <a:off x="982663" y="1709738"/>
            <a:ext cx="10515600" cy="2852737"/>
          </a:xfrm>
        </p:spPr>
        <p:txBody>
          <a:bodyPr anchor="b">
            <a:normAutofit/>
          </a:bodyPr>
          <a:lstStyle>
            <a:lvl1pPr>
              <a:defRPr sz="4500" baseline="0"/>
            </a:lvl1pPr>
          </a:lstStyle>
          <a:p>
            <a:r>
              <a:rPr lang="en-GB" dirty="0"/>
              <a:t>Click to edit Master title style</a:t>
            </a:r>
            <a:endParaRPr lang="en-FI" dirty="0"/>
          </a:p>
        </p:txBody>
      </p:sp>
      <p:sp>
        <p:nvSpPr>
          <p:cNvPr id="3" name="Text Placeholder 2">
            <a:extLst>
              <a:ext uri="{FF2B5EF4-FFF2-40B4-BE49-F238E27FC236}">
                <a16:creationId xmlns:a16="http://schemas.microsoft.com/office/drawing/2014/main" id="{0175F289-BCE2-BA4C-B4FB-B338D6BBF920}"/>
              </a:ext>
            </a:extLst>
          </p:cNvPr>
          <p:cNvSpPr>
            <a:spLocks noGrp="1"/>
          </p:cNvSpPr>
          <p:nvPr>
            <p:ph type="body" idx="1"/>
          </p:nvPr>
        </p:nvSpPr>
        <p:spPr>
          <a:xfrm>
            <a:off x="982663" y="4598516"/>
            <a:ext cx="10515600" cy="1500187"/>
          </a:xfrm>
        </p:spPr>
        <p:txBody>
          <a:bodyPr>
            <a:normAutofit/>
          </a:bodyPr>
          <a:lstStyle>
            <a:lvl1pPr marL="0" indent="0">
              <a:buNone/>
              <a:defRPr sz="2000" b="1" i="0"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579284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0B1ACBE-E17B-41AA-A7DC-594EC78A0F16}"/>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34F9050C-0847-4D06-92EC-3DFDFBDB3E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EB977D08-6F6F-472D-B40B-B7652C7E2DD4}"/>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EAB3217A-DE95-4DEE-9A5F-6190D47279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F2C00B8E-F644-443F-9BF6-687EB83BEE01}"/>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56DAB212-76EB-498F-8FC7-A45D9351C10E}"/>
              </a:ext>
            </a:extLst>
          </p:cNvPr>
          <p:cNvSpPr>
            <a:spLocks noGrp="1"/>
          </p:cNvSpPr>
          <p:nvPr>
            <p:ph type="dt" sz="half" idx="10"/>
          </p:nvPr>
        </p:nvSpPr>
        <p:spPr/>
        <p:txBody>
          <a:bodyPr/>
          <a:lstStyle/>
          <a:p>
            <a:fld id="{B668DD8E-EAEA-4728-9D4E-41B271F0520D}" type="datetimeFigureOut">
              <a:rPr lang="fi-FI" smtClean="0"/>
              <a:t>24.11.2021</a:t>
            </a:fld>
            <a:endParaRPr lang="fi-FI"/>
          </a:p>
        </p:txBody>
      </p:sp>
      <p:sp>
        <p:nvSpPr>
          <p:cNvPr id="8" name="Alatunnisteen paikkamerkki 7">
            <a:extLst>
              <a:ext uri="{FF2B5EF4-FFF2-40B4-BE49-F238E27FC236}">
                <a16:creationId xmlns:a16="http://schemas.microsoft.com/office/drawing/2014/main" id="{4342EC06-A6DE-4CE2-8F4B-02FB153E8E1C}"/>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C4EB809B-6891-4E26-BF17-9F8B4FB7A1E7}"/>
              </a:ext>
            </a:extLst>
          </p:cNvPr>
          <p:cNvSpPr>
            <a:spLocks noGrp="1"/>
          </p:cNvSpPr>
          <p:nvPr>
            <p:ph type="sldNum" sz="quarter" idx="12"/>
          </p:nvPr>
        </p:nvSpPr>
        <p:spPr/>
        <p:txBody>
          <a:bodyPr/>
          <a:lstStyle/>
          <a:p>
            <a:fld id="{FDC144EA-FC85-4F86-A5BE-E6C419C3A0AE}" type="slidenum">
              <a:rPr lang="fi-FI" smtClean="0"/>
              <a:t>‹#›</a:t>
            </a:fld>
            <a:endParaRPr lang="fi-FI"/>
          </a:p>
        </p:txBody>
      </p:sp>
    </p:spTree>
    <p:extLst>
      <p:ext uri="{BB962C8B-B14F-4D97-AF65-F5344CB8AC3E}">
        <p14:creationId xmlns:p14="http://schemas.microsoft.com/office/powerpoint/2010/main" val="229517103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633EF-D584-1B48-8BC9-3CD504508138}"/>
              </a:ext>
            </a:extLst>
          </p:cNvPr>
          <p:cNvSpPr>
            <a:spLocks noGrp="1"/>
          </p:cNvSpPr>
          <p:nvPr>
            <p:ph type="title"/>
          </p:nvPr>
        </p:nvSpPr>
        <p:spPr>
          <a:xfrm>
            <a:off x="982663" y="692696"/>
            <a:ext cx="10515600" cy="773435"/>
          </a:xfrm>
        </p:spPr>
        <p:txBody>
          <a:bodyPr anchor="b">
            <a:normAutofit/>
          </a:bodyPr>
          <a:lstStyle>
            <a:lvl1pPr>
              <a:defRPr sz="2500" baseline="0"/>
            </a:lvl1pPr>
          </a:lstStyle>
          <a:p>
            <a:r>
              <a:rPr lang="en-GB" dirty="0"/>
              <a:t>Click to edit Master title style</a:t>
            </a:r>
            <a:endParaRPr lang="en-FI" dirty="0"/>
          </a:p>
        </p:txBody>
      </p:sp>
      <p:sp>
        <p:nvSpPr>
          <p:cNvPr id="3" name="Text Placeholder 2">
            <a:extLst>
              <a:ext uri="{FF2B5EF4-FFF2-40B4-BE49-F238E27FC236}">
                <a16:creationId xmlns:a16="http://schemas.microsoft.com/office/drawing/2014/main" id="{0175F289-BCE2-BA4C-B4FB-B338D6BBF920}"/>
              </a:ext>
            </a:extLst>
          </p:cNvPr>
          <p:cNvSpPr>
            <a:spLocks noGrp="1"/>
          </p:cNvSpPr>
          <p:nvPr>
            <p:ph type="body" idx="1"/>
          </p:nvPr>
        </p:nvSpPr>
        <p:spPr>
          <a:xfrm>
            <a:off x="980580" y="1772816"/>
            <a:ext cx="10515600" cy="4176464"/>
          </a:xfrm>
        </p:spPr>
        <p:txBody>
          <a:bodyPr>
            <a:normAutofit/>
          </a:bodyPr>
          <a:lstStyle>
            <a:lvl1pPr marL="0" indent="0" algn="l">
              <a:buNone/>
              <a:defRPr sz="2200" b="1" i="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07062433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633EF-D584-1B48-8BC9-3CD504508138}"/>
              </a:ext>
            </a:extLst>
          </p:cNvPr>
          <p:cNvSpPr>
            <a:spLocks noGrp="1"/>
          </p:cNvSpPr>
          <p:nvPr>
            <p:ph type="title"/>
          </p:nvPr>
        </p:nvSpPr>
        <p:spPr>
          <a:xfrm>
            <a:off x="982663" y="692696"/>
            <a:ext cx="10515600" cy="773435"/>
          </a:xfrm>
        </p:spPr>
        <p:txBody>
          <a:bodyPr anchor="b">
            <a:normAutofit/>
          </a:bodyPr>
          <a:lstStyle>
            <a:lvl1pPr>
              <a:defRPr sz="2500" baseline="0"/>
            </a:lvl1pPr>
          </a:lstStyle>
          <a:p>
            <a:r>
              <a:rPr lang="en-GB" dirty="0"/>
              <a:t>Click to edit Master title style</a:t>
            </a:r>
            <a:endParaRPr lang="en-FI" dirty="0"/>
          </a:p>
        </p:txBody>
      </p:sp>
      <p:sp>
        <p:nvSpPr>
          <p:cNvPr id="3" name="Text Placeholder 2">
            <a:extLst>
              <a:ext uri="{FF2B5EF4-FFF2-40B4-BE49-F238E27FC236}">
                <a16:creationId xmlns:a16="http://schemas.microsoft.com/office/drawing/2014/main" id="{0175F289-BCE2-BA4C-B4FB-B338D6BBF920}"/>
              </a:ext>
            </a:extLst>
          </p:cNvPr>
          <p:cNvSpPr>
            <a:spLocks noGrp="1"/>
          </p:cNvSpPr>
          <p:nvPr>
            <p:ph type="body" idx="1"/>
          </p:nvPr>
        </p:nvSpPr>
        <p:spPr>
          <a:xfrm>
            <a:off x="980580" y="1772816"/>
            <a:ext cx="10515600" cy="4176464"/>
          </a:xfrm>
        </p:spPr>
        <p:txBody>
          <a:bodyPr>
            <a:normAutofit/>
          </a:bodyPr>
          <a:lstStyle>
            <a:lvl1pPr marL="0" indent="0" algn="l">
              <a:lnSpc>
                <a:spcPct val="100000"/>
              </a:lnSpc>
              <a:buNone/>
              <a:defRPr sz="2200" b="1" i="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Rectangle 3">
            <a:extLst>
              <a:ext uri="{FF2B5EF4-FFF2-40B4-BE49-F238E27FC236}">
                <a16:creationId xmlns:a16="http://schemas.microsoft.com/office/drawing/2014/main" id="{3A7FF29D-BC28-9C4D-83C2-6E85C0B04F51}"/>
              </a:ext>
            </a:extLst>
          </p:cNvPr>
          <p:cNvSpPr/>
          <p:nvPr userDrawn="1"/>
        </p:nvSpPr>
        <p:spPr>
          <a:xfrm>
            <a:off x="10416203" y="0"/>
            <a:ext cx="1367943" cy="1466131"/>
          </a:xfrm>
          <a:prstGeom prst="rect">
            <a:avLst/>
          </a:prstGeom>
          <a:solidFill>
            <a:srgbClr val="D71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8" name="Text Placeholder 2">
            <a:extLst>
              <a:ext uri="{FF2B5EF4-FFF2-40B4-BE49-F238E27FC236}">
                <a16:creationId xmlns:a16="http://schemas.microsoft.com/office/drawing/2014/main" id="{7C2DF548-2634-E140-A4A5-BD64DB5EC4B8}"/>
              </a:ext>
            </a:extLst>
          </p:cNvPr>
          <p:cNvSpPr>
            <a:spLocks noGrp="1"/>
          </p:cNvSpPr>
          <p:nvPr>
            <p:ph type="body" idx="10"/>
          </p:nvPr>
        </p:nvSpPr>
        <p:spPr>
          <a:xfrm>
            <a:off x="10416204" y="-3767"/>
            <a:ext cx="1367942" cy="1469898"/>
          </a:xfrm>
        </p:spPr>
        <p:txBody>
          <a:bodyPr vert="horz" anchor="ctr">
            <a:normAutofit/>
          </a:bodyPr>
          <a:lstStyle>
            <a:lvl1pPr marL="0" indent="0" algn="ctr">
              <a:buNone/>
              <a:defRPr sz="1250" b="0"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p:txBody>
      </p:sp>
    </p:spTree>
    <p:extLst>
      <p:ext uri="{BB962C8B-B14F-4D97-AF65-F5344CB8AC3E}">
        <p14:creationId xmlns:p14="http://schemas.microsoft.com/office/powerpoint/2010/main" val="6084155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633EF-D584-1B48-8BC9-3CD504508138}"/>
              </a:ext>
            </a:extLst>
          </p:cNvPr>
          <p:cNvSpPr>
            <a:spLocks noGrp="1"/>
          </p:cNvSpPr>
          <p:nvPr>
            <p:ph type="title"/>
          </p:nvPr>
        </p:nvSpPr>
        <p:spPr>
          <a:xfrm>
            <a:off x="982663" y="692696"/>
            <a:ext cx="10515600" cy="773435"/>
          </a:xfrm>
        </p:spPr>
        <p:txBody>
          <a:bodyPr anchor="b">
            <a:normAutofit/>
          </a:bodyPr>
          <a:lstStyle>
            <a:lvl1pPr>
              <a:defRPr sz="2500" baseline="0"/>
            </a:lvl1pPr>
          </a:lstStyle>
          <a:p>
            <a:r>
              <a:rPr lang="en-GB" dirty="0"/>
              <a:t>Click to edit Master title style</a:t>
            </a:r>
            <a:endParaRPr lang="en-FI" dirty="0"/>
          </a:p>
        </p:txBody>
      </p:sp>
      <p:sp>
        <p:nvSpPr>
          <p:cNvPr id="3" name="Text Placeholder 2">
            <a:extLst>
              <a:ext uri="{FF2B5EF4-FFF2-40B4-BE49-F238E27FC236}">
                <a16:creationId xmlns:a16="http://schemas.microsoft.com/office/drawing/2014/main" id="{0175F289-BCE2-BA4C-B4FB-B338D6BBF920}"/>
              </a:ext>
            </a:extLst>
          </p:cNvPr>
          <p:cNvSpPr>
            <a:spLocks noGrp="1"/>
          </p:cNvSpPr>
          <p:nvPr>
            <p:ph type="body" idx="1"/>
          </p:nvPr>
        </p:nvSpPr>
        <p:spPr>
          <a:xfrm>
            <a:off x="980580" y="1772816"/>
            <a:ext cx="10515600" cy="4176464"/>
          </a:xfrm>
        </p:spPr>
        <p:txBody>
          <a:bodyPr>
            <a:normAutofit/>
          </a:bodyPr>
          <a:lstStyle>
            <a:lvl1pPr marL="0" indent="0" algn="l">
              <a:lnSpc>
                <a:spcPct val="100000"/>
              </a:lnSpc>
              <a:buNone/>
              <a:defRPr sz="2200" b="1" i="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Rectangle 3">
            <a:extLst>
              <a:ext uri="{FF2B5EF4-FFF2-40B4-BE49-F238E27FC236}">
                <a16:creationId xmlns:a16="http://schemas.microsoft.com/office/drawing/2014/main" id="{3A7FF29D-BC28-9C4D-83C2-6E85C0B04F51}"/>
              </a:ext>
            </a:extLst>
          </p:cNvPr>
          <p:cNvSpPr/>
          <p:nvPr userDrawn="1"/>
        </p:nvSpPr>
        <p:spPr>
          <a:xfrm>
            <a:off x="10416203" y="1"/>
            <a:ext cx="1367943" cy="1268760"/>
          </a:xfrm>
          <a:prstGeom prst="rect">
            <a:avLst/>
          </a:prstGeom>
          <a:solidFill>
            <a:srgbClr val="D71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8" name="Text Placeholder 2">
            <a:extLst>
              <a:ext uri="{FF2B5EF4-FFF2-40B4-BE49-F238E27FC236}">
                <a16:creationId xmlns:a16="http://schemas.microsoft.com/office/drawing/2014/main" id="{7C2DF548-2634-E140-A4A5-BD64DB5EC4B8}"/>
              </a:ext>
            </a:extLst>
          </p:cNvPr>
          <p:cNvSpPr>
            <a:spLocks noGrp="1"/>
          </p:cNvSpPr>
          <p:nvPr>
            <p:ph type="body" idx="10"/>
          </p:nvPr>
        </p:nvSpPr>
        <p:spPr>
          <a:xfrm>
            <a:off x="10416204" y="116631"/>
            <a:ext cx="1367942" cy="1008113"/>
          </a:xfrm>
        </p:spPr>
        <p:txBody>
          <a:bodyPr vert="horz" anchor="ctr">
            <a:normAutofit/>
          </a:bodyPr>
          <a:lstStyle>
            <a:lvl1pPr marL="0" indent="0" algn="ctr">
              <a:buNone/>
              <a:defRPr sz="2000" b="0"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p:txBody>
      </p:sp>
    </p:spTree>
    <p:extLst>
      <p:ext uri="{BB962C8B-B14F-4D97-AF65-F5344CB8AC3E}">
        <p14:creationId xmlns:p14="http://schemas.microsoft.com/office/powerpoint/2010/main" val="22695789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920BB-34B8-7B4D-B2FF-ABFE4AD6C370}"/>
              </a:ext>
            </a:extLst>
          </p:cNvPr>
          <p:cNvSpPr>
            <a:spLocks noGrp="1"/>
          </p:cNvSpPr>
          <p:nvPr>
            <p:ph type="title"/>
          </p:nvPr>
        </p:nvSpPr>
        <p:spPr/>
        <p:txBody>
          <a:bodyPr anchor="b" anchorCtr="0"/>
          <a:lstStyle/>
          <a:p>
            <a:r>
              <a:rPr lang="en-GB" dirty="0"/>
              <a:t>Click to edit Master title style</a:t>
            </a:r>
            <a:endParaRPr lang="en-FI" dirty="0"/>
          </a:p>
        </p:txBody>
      </p:sp>
      <p:sp>
        <p:nvSpPr>
          <p:cNvPr id="3" name="Content Placeholder 2">
            <a:extLst>
              <a:ext uri="{FF2B5EF4-FFF2-40B4-BE49-F238E27FC236}">
                <a16:creationId xmlns:a16="http://schemas.microsoft.com/office/drawing/2014/main" id="{BB0166F8-8381-B645-B852-10EE468FFF5D}"/>
              </a:ext>
            </a:extLst>
          </p:cNvPr>
          <p:cNvSpPr>
            <a:spLocks noGrp="1"/>
          </p:cNvSpPr>
          <p:nvPr>
            <p:ph sz="half" idx="1"/>
          </p:nvPr>
        </p:nvSpPr>
        <p:spPr>
          <a:xfrm>
            <a:off x="982663" y="1916159"/>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
        <p:nvSpPr>
          <p:cNvPr id="4" name="Content Placeholder 3">
            <a:extLst>
              <a:ext uri="{FF2B5EF4-FFF2-40B4-BE49-F238E27FC236}">
                <a16:creationId xmlns:a16="http://schemas.microsoft.com/office/drawing/2014/main" id="{400135DE-CC8D-954F-AFF6-AD5894B5973E}"/>
              </a:ext>
            </a:extLst>
          </p:cNvPr>
          <p:cNvSpPr>
            <a:spLocks noGrp="1"/>
          </p:cNvSpPr>
          <p:nvPr>
            <p:ph sz="half" idx="2"/>
          </p:nvPr>
        </p:nvSpPr>
        <p:spPr>
          <a:xfrm>
            <a:off x="6316663" y="1916159"/>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10662504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E13B9-43B4-C94A-A8E9-EA626310E9FB}"/>
              </a:ext>
            </a:extLst>
          </p:cNvPr>
          <p:cNvSpPr>
            <a:spLocks noGrp="1"/>
          </p:cNvSpPr>
          <p:nvPr>
            <p:ph type="title"/>
          </p:nvPr>
        </p:nvSpPr>
        <p:spPr>
          <a:xfrm>
            <a:off x="982663" y="356071"/>
            <a:ext cx="10515600" cy="1325563"/>
          </a:xfrm>
        </p:spPr>
        <p:txBody>
          <a:bodyPr/>
          <a:lstStyle/>
          <a:p>
            <a:r>
              <a:rPr lang="en-GB"/>
              <a:t>Click to edit Master title style</a:t>
            </a:r>
            <a:endParaRPr lang="en-FI"/>
          </a:p>
        </p:txBody>
      </p:sp>
      <p:sp>
        <p:nvSpPr>
          <p:cNvPr id="3" name="Text Placeholder 2">
            <a:extLst>
              <a:ext uri="{FF2B5EF4-FFF2-40B4-BE49-F238E27FC236}">
                <a16:creationId xmlns:a16="http://schemas.microsoft.com/office/drawing/2014/main" id="{73BB524D-1190-3845-B36F-1DA85D13D3A5}"/>
              </a:ext>
            </a:extLst>
          </p:cNvPr>
          <p:cNvSpPr>
            <a:spLocks noGrp="1"/>
          </p:cNvSpPr>
          <p:nvPr>
            <p:ph type="body" idx="1"/>
          </p:nvPr>
        </p:nvSpPr>
        <p:spPr>
          <a:xfrm>
            <a:off x="984636"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0661FF6-97D1-4644-BAA8-C626ABAB0137}"/>
              </a:ext>
            </a:extLst>
          </p:cNvPr>
          <p:cNvSpPr>
            <a:spLocks noGrp="1"/>
          </p:cNvSpPr>
          <p:nvPr>
            <p:ph sz="half" idx="2"/>
          </p:nvPr>
        </p:nvSpPr>
        <p:spPr>
          <a:xfrm>
            <a:off x="984636"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5" name="Text Placeholder 4">
            <a:extLst>
              <a:ext uri="{FF2B5EF4-FFF2-40B4-BE49-F238E27FC236}">
                <a16:creationId xmlns:a16="http://schemas.microsoft.com/office/drawing/2014/main" id="{1870154A-8E73-B84E-9B6C-615601F72AA6}"/>
              </a:ext>
            </a:extLst>
          </p:cNvPr>
          <p:cNvSpPr>
            <a:spLocks noGrp="1"/>
          </p:cNvSpPr>
          <p:nvPr>
            <p:ph type="body" sz="quarter" idx="3"/>
          </p:nvPr>
        </p:nvSpPr>
        <p:spPr>
          <a:xfrm>
            <a:off x="6317048"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E99E5D0-3FAD-614F-A35A-F45099E87F2F}"/>
              </a:ext>
            </a:extLst>
          </p:cNvPr>
          <p:cNvSpPr>
            <a:spLocks noGrp="1"/>
          </p:cNvSpPr>
          <p:nvPr>
            <p:ph sz="quarter" idx="4"/>
          </p:nvPr>
        </p:nvSpPr>
        <p:spPr>
          <a:xfrm>
            <a:off x="6317048"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29930129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EC50C-05EB-534C-9963-8F2BE7ED462D}"/>
              </a:ext>
            </a:extLst>
          </p:cNvPr>
          <p:cNvSpPr>
            <a:spLocks noGrp="1"/>
          </p:cNvSpPr>
          <p:nvPr>
            <p:ph type="title"/>
          </p:nvPr>
        </p:nvSpPr>
        <p:spPr>
          <a:xfrm>
            <a:off x="982663" y="1211263"/>
            <a:ext cx="10515600" cy="685753"/>
          </a:xfrm>
        </p:spPr>
        <p:txBody>
          <a:bodyPr/>
          <a:lstStyle/>
          <a:p>
            <a:r>
              <a:rPr lang="en-GB" dirty="0"/>
              <a:t>Click to edit Master title style</a:t>
            </a:r>
            <a:endParaRPr lang="en-FI" dirty="0"/>
          </a:p>
        </p:txBody>
      </p:sp>
    </p:spTree>
    <p:extLst>
      <p:ext uri="{BB962C8B-B14F-4D97-AF65-F5344CB8AC3E}">
        <p14:creationId xmlns:p14="http://schemas.microsoft.com/office/powerpoint/2010/main" val="378055928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21259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wearing costumes&#10;&#10;Description automatically generated">
            <a:extLst>
              <a:ext uri="{FF2B5EF4-FFF2-40B4-BE49-F238E27FC236}">
                <a16:creationId xmlns:a16="http://schemas.microsoft.com/office/drawing/2014/main" id="{B5968ED0-F884-774A-B6C8-EC982597067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AE1AD57-3FAF-5343-A64E-B2AC29C1724E}"/>
              </a:ext>
            </a:extLst>
          </p:cNvPr>
          <p:cNvSpPr/>
          <p:nvPr userDrawn="1"/>
        </p:nvSpPr>
        <p:spPr>
          <a:xfrm>
            <a:off x="0" y="5517232"/>
            <a:ext cx="12192000" cy="476672"/>
          </a:xfrm>
          <a:prstGeom prst="rect">
            <a:avLst/>
          </a:prstGeom>
          <a:solidFill>
            <a:srgbClr val="D71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pic>
        <p:nvPicPr>
          <p:cNvPr id="6" name="Picture 5">
            <a:extLst>
              <a:ext uri="{FF2B5EF4-FFF2-40B4-BE49-F238E27FC236}">
                <a16:creationId xmlns:a16="http://schemas.microsoft.com/office/drawing/2014/main" id="{556E7715-A2B4-A04E-AAB5-A6D08D5AC43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43543" y="0"/>
            <a:ext cx="2904915" cy="1124744"/>
          </a:xfrm>
          <a:prstGeom prst="rect">
            <a:avLst/>
          </a:prstGeom>
        </p:spPr>
      </p:pic>
      <p:sp>
        <p:nvSpPr>
          <p:cNvPr id="7" name="Title 1">
            <a:extLst>
              <a:ext uri="{FF2B5EF4-FFF2-40B4-BE49-F238E27FC236}">
                <a16:creationId xmlns:a16="http://schemas.microsoft.com/office/drawing/2014/main" id="{65326B1B-7DA7-BA4A-AFDE-304FFE12803C}"/>
              </a:ext>
            </a:extLst>
          </p:cNvPr>
          <p:cNvSpPr>
            <a:spLocks noGrp="1"/>
          </p:cNvSpPr>
          <p:nvPr>
            <p:ph type="title"/>
          </p:nvPr>
        </p:nvSpPr>
        <p:spPr>
          <a:xfrm>
            <a:off x="838200" y="5427277"/>
            <a:ext cx="10515600" cy="476672"/>
          </a:xfrm>
        </p:spPr>
        <p:txBody>
          <a:bodyPr anchor="b">
            <a:normAutofit/>
          </a:bodyPr>
          <a:lstStyle>
            <a:lvl1pPr algn="ctr">
              <a:defRPr sz="2000" baseline="0">
                <a:solidFill>
                  <a:schemeClr val="bg1"/>
                </a:solidFill>
              </a:defRPr>
            </a:lvl1pPr>
          </a:lstStyle>
          <a:p>
            <a:r>
              <a:rPr lang="en-GB" dirty="0"/>
              <a:t>Click to edit Master title style</a:t>
            </a:r>
            <a:endParaRPr lang="en-FI" dirty="0"/>
          </a:p>
        </p:txBody>
      </p:sp>
    </p:spTree>
    <p:extLst>
      <p:ext uri="{BB962C8B-B14F-4D97-AF65-F5344CB8AC3E}">
        <p14:creationId xmlns:p14="http://schemas.microsoft.com/office/powerpoint/2010/main" val="374356493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standing next to a tree&#10;&#10;Description automatically generated">
            <a:extLst>
              <a:ext uri="{FF2B5EF4-FFF2-40B4-BE49-F238E27FC236}">
                <a16:creationId xmlns:a16="http://schemas.microsoft.com/office/drawing/2014/main" id="{364B6EBB-814A-5046-B153-32C5EE2247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85384"/>
          </a:xfrm>
          <a:prstGeom prst="rect">
            <a:avLst/>
          </a:prstGeom>
        </p:spPr>
      </p:pic>
      <p:sp>
        <p:nvSpPr>
          <p:cNvPr id="4" name="Rectangle 3">
            <a:extLst>
              <a:ext uri="{FF2B5EF4-FFF2-40B4-BE49-F238E27FC236}">
                <a16:creationId xmlns:a16="http://schemas.microsoft.com/office/drawing/2014/main" id="{7AE1AD57-3FAF-5343-A64E-B2AC29C1724E}"/>
              </a:ext>
            </a:extLst>
          </p:cNvPr>
          <p:cNvSpPr/>
          <p:nvPr userDrawn="1"/>
        </p:nvSpPr>
        <p:spPr>
          <a:xfrm>
            <a:off x="0" y="5733256"/>
            <a:ext cx="12192000" cy="476672"/>
          </a:xfrm>
          <a:prstGeom prst="rect">
            <a:avLst/>
          </a:prstGeom>
          <a:solidFill>
            <a:srgbClr val="D71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pic>
        <p:nvPicPr>
          <p:cNvPr id="6" name="Picture 5">
            <a:extLst>
              <a:ext uri="{FF2B5EF4-FFF2-40B4-BE49-F238E27FC236}">
                <a16:creationId xmlns:a16="http://schemas.microsoft.com/office/drawing/2014/main" id="{556E7715-A2B4-A04E-AAB5-A6D08D5AC43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721700" y="0"/>
            <a:ext cx="2748601" cy="1064221"/>
          </a:xfrm>
          <a:prstGeom prst="rect">
            <a:avLst/>
          </a:prstGeom>
        </p:spPr>
      </p:pic>
      <p:sp>
        <p:nvSpPr>
          <p:cNvPr id="7" name="Title 1">
            <a:extLst>
              <a:ext uri="{FF2B5EF4-FFF2-40B4-BE49-F238E27FC236}">
                <a16:creationId xmlns:a16="http://schemas.microsoft.com/office/drawing/2014/main" id="{65326B1B-7DA7-BA4A-AFDE-304FFE12803C}"/>
              </a:ext>
            </a:extLst>
          </p:cNvPr>
          <p:cNvSpPr>
            <a:spLocks noGrp="1"/>
          </p:cNvSpPr>
          <p:nvPr>
            <p:ph type="title"/>
          </p:nvPr>
        </p:nvSpPr>
        <p:spPr>
          <a:xfrm>
            <a:off x="838200" y="5643301"/>
            <a:ext cx="10515600" cy="476672"/>
          </a:xfrm>
        </p:spPr>
        <p:txBody>
          <a:bodyPr anchor="b">
            <a:normAutofit/>
          </a:bodyPr>
          <a:lstStyle>
            <a:lvl1pPr algn="ctr">
              <a:defRPr sz="2000" baseline="0">
                <a:solidFill>
                  <a:schemeClr val="bg1"/>
                </a:solidFill>
              </a:defRPr>
            </a:lvl1pPr>
          </a:lstStyle>
          <a:p>
            <a:r>
              <a:rPr lang="en-GB" dirty="0"/>
              <a:t>Click to edit Master title style</a:t>
            </a:r>
            <a:endParaRPr lang="en-FI" dirty="0"/>
          </a:p>
        </p:txBody>
      </p:sp>
    </p:spTree>
    <p:extLst>
      <p:ext uri="{BB962C8B-B14F-4D97-AF65-F5344CB8AC3E}">
        <p14:creationId xmlns:p14="http://schemas.microsoft.com/office/powerpoint/2010/main" val="208475538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E1AD57-3FAF-5343-A64E-B2AC29C1724E}"/>
              </a:ext>
            </a:extLst>
          </p:cNvPr>
          <p:cNvSpPr/>
          <p:nvPr userDrawn="1"/>
        </p:nvSpPr>
        <p:spPr>
          <a:xfrm>
            <a:off x="22088" y="0"/>
            <a:ext cx="12192000" cy="6858000"/>
          </a:xfrm>
          <a:prstGeom prst="rect">
            <a:avLst/>
          </a:prstGeom>
          <a:solidFill>
            <a:srgbClr val="D71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pic>
        <p:nvPicPr>
          <p:cNvPr id="6" name="Picture 5">
            <a:extLst>
              <a:ext uri="{FF2B5EF4-FFF2-40B4-BE49-F238E27FC236}">
                <a16:creationId xmlns:a16="http://schemas.microsoft.com/office/drawing/2014/main" id="{556E7715-A2B4-A04E-AAB5-A6D08D5AC43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43543" y="0"/>
            <a:ext cx="2904915" cy="1124744"/>
          </a:xfrm>
          <a:prstGeom prst="rect">
            <a:avLst/>
          </a:prstGeom>
        </p:spPr>
      </p:pic>
      <p:sp>
        <p:nvSpPr>
          <p:cNvPr id="7" name="Title 1">
            <a:extLst>
              <a:ext uri="{FF2B5EF4-FFF2-40B4-BE49-F238E27FC236}">
                <a16:creationId xmlns:a16="http://schemas.microsoft.com/office/drawing/2014/main" id="{65326B1B-7DA7-BA4A-AFDE-304FFE12803C}"/>
              </a:ext>
            </a:extLst>
          </p:cNvPr>
          <p:cNvSpPr>
            <a:spLocks noGrp="1"/>
          </p:cNvSpPr>
          <p:nvPr>
            <p:ph type="title"/>
          </p:nvPr>
        </p:nvSpPr>
        <p:spPr>
          <a:xfrm>
            <a:off x="838200" y="1484784"/>
            <a:ext cx="10515600" cy="1728192"/>
          </a:xfrm>
        </p:spPr>
        <p:txBody>
          <a:bodyPr anchor="b">
            <a:normAutofit/>
          </a:bodyPr>
          <a:lstStyle>
            <a:lvl1pPr algn="ctr">
              <a:defRPr sz="3000" baseline="0">
                <a:solidFill>
                  <a:schemeClr val="bg1"/>
                </a:solidFill>
              </a:defRPr>
            </a:lvl1pPr>
          </a:lstStyle>
          <a:p>
            <a:r>
              <a:rPr lang="en-GB" dirty="0"/>
              <a:t>Click to edit Master title style</a:t>
            </a:r>
            <a:endParaRPr lang="en-FI" dirty="0"/>
          </a:p>
        </p:txBody>
      </p:sp>
    </p:spTree>
    <p:extLst>
      <p:ext uri="{BB962C8B-B14F-4D97-AF65-F5344CB8AC3E}">
        <p14:creationId xmlns:p14="http://schemas.microsoft.com/office/powerpoint/2010/main" val="42169853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B8B506A-A456-43CE-B296-A9B2E9231284}"/>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94B1471F-AD94-467D-8864-4519E344418A}"/>
              </a:ext>
            </a:extLst>
          </p:cNvPr>
          <p:cNvSpPr>
            <a:spLocks noGrp="1"/>
          </p:cNvSpPr>
          <p:nvPr>
            <p:ph type="dt" sz="half" idx="10"/>
          </p:nvPr>
        </p:nvSpPr>
        <p:spPr/>
        <p:txBody>
          <a:bodyPr/>
          <a:lstStyle/>
          <a:p>
            <a:fld id="{B668DD8E-EAEA-4728-9D4E-41B271F0520D}" type="datetimeFigureOut">
              <a:rPr lang="fi-FI" smtClean="0"/>
              <a:t>24.11.2021</a:t>
            </a:fld>
            <a:endParaRPr lang="fi-FI"/>
          </a:p>
        </p:txBody>
      </p:sp>
      <p:sp>
        <p:nvSpPr>
          <p:cNvPr id="4" name="Alatunnisteen paikkamerkki 3">
            <a:extLst>
              <a:ext uri="{FF2B5EF4-FFF2-40B4-BE49-F238E27FC236}">
                <a16:creationId xmlns:a16="http://schemas.microsoft.com/office/drawing/2014/main" id="{9FEA40F4-5BCA-4AE1-AC48-83286F0BC3B1}"/>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BF12536C-C7C1-4499-8DD7-8B663F08E6AE}"/>
              </a:ext>
            </a:extLst>
          </p:cNvPr>
          <p:cNvSpPr>
            <a:spLocks noGrp="1"/>
          </p:cNvSpPr>
          <p:nvPr>
            <p:ph type="sldNum" sz="quarter" idx="12"/>
          </p:nvPr>
        </p:nvSpPr>
        <p:spPr/>
        <p:txBody>
          <a:bodyPr/>
          <a:lstStyle/>
          <a:p>
            <a:fld id="{FDC144EA-FC85-4F86-A5BE-E6C419C3A0AE}" type="slidenum">
              <a:rPr lang="fi-FI" smtClean="0"/>
              <a:t>‹#›</a:t>
            </a:fld>
            <a:endParaRPr lang="fi-FI"/>
          </a:p>
        </p:txBody>
      </p:sp>
    </p:spTree>
    <p:extLst>
      <p:ext uri="{BB962C8B-B14F-4D97-AF65-F5344CB8AC3E}">
        <p14:creationId xmlns:p14="http://schemas.microsoft.com/office/powerpoint/2010/main" val="74370025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_Blank">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E1AD57-3FAF-5343-A64E-B2AC29C1724E}"/>
              </a:ext>
            </a:extLst>
          </p:cNvPr>
          <p:cNvSpPr/>
          <p:nvPr userDrawn="1"/>
        </p:nvSpPr>
        <p:spPr>
          <a:xfrm>
            <a:off x="0" y="-27384"/>
            <a:ext cx="12192000" cy="6858000"/>
          </a:xfrm>
          <a:prstGeom prst="rect">
            <a:avLst/>
          </a:prstGeom>
          <a:solidFill>
            <a:srgbClr val="D71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7" name="Title 1">
            <a:extLst>
              <a:ext uri="{FF2B5EF4-FFF2-40B4-BE49-F238E27FC236}">
                <a16:creationId xmlns:a16="http://schemas.microsoft.com/office/drawing/2014/main" id="{65326B1B-7DA7-BA4A-AFDE-304FFE12803C}"/>
              </a:ext>
            </a:extLst>
          </p:cNvPr>
          <p:cNvSpPr>
            <a:spLocks noGrp="1"/>
          </p:cNvSpPr>
          <p:nvPr>
            <p:ph type="title"/>
          </p:nvPr>
        </p:nvSpPr>
        <p:spPr>
          <a:xfrm>
            <a:off x="838200" y="415862"/>
            <a:ext cx="10515600" cy="1728192"/>
          </a:xfrm>
        </p:spPr>
        <p:txBody>
          <a:bodyPr anchor="b">
            <a:normAutofit/>
          </a:bodyPr>
          <a:lstStyle>
            <a:lvl1pPr algn="ctr">
              <a:defRPr sz="2500" b="0" baseline="0">
                <a:solidFill>
                  <a:schemeClr val="bg1"/>
                </a:solidFill>
              </a:defRPr>
            </a:lvl1pPr>
          </a:lstStyle>
          <a:p>
            <a:r>
              <a:rPr lang="en-GB" dirty="0"/>
              <a:t>Click to edit Master title style</a:t>
            </a:r>
            <a:endParaRPr lang="en-FI" dirty="0"/>
          </a:p>
        </p:txBody>
      </p:sp>
      <p:sp>
        <p:nvSpPr>
          <p:cNvPr id="5" name="Text Placeholder 4">
            <a:extLst>
              <a:ext uri="{FF2B5EF4-FFF2-40B4-BE49-F238E27FC236}">
                <a16:creationId xmlns:a16="http://schemas.microsoft.com/office/drawing/2014/main" id="{F3DED7A8-6D99-1043-A4D0-F2D8CA3BE216}"/>
              </a:ext>
            </a:extLst>
          </p:cNvPr>
          <p:cNvSpPr>
            <a:spLocks noGrp="1"/>
          </p:cNvSpPr>
          <p:nvPr>
            <p:ph type="body" sz="quarter" idx="10"/>
          </p:nvPr>
        </p:nvSpPr>
        <p:spPr>
          <a:xfrm>
            <a:off x="1523492" y="3612833"/>
            <a:ext cx="9145016" cy="3056527"/>
          </a:xfrm>
        </p:spPr>
        <p:txBody>
          <a:bodyPr/>
          <a:lstStyle>
            <a:lvl1pPr>
              <a:buClr>
                <a:schemeClr val="bg1"/>
              </a:buClr>
              <a:buFont typeface="Courier New" panose="02070309020205020404" pitchFamily="49" charset="0"/>
              <a:buChar char="o"/>
              <a:defRPr sz="2200" b="1">
                <a:solidFill>
                  <a:schemeClr val="bg1"/>
                </a:solidFill>
              </a:defRPr>
            </a:lvl1pPr>
            <a:lvl2pPr>
              <a:buClr>
                <a:schemeClr val="bg1"/>
              </a:buClr>
              <a:buFont typeface="Courier New" panose="02070309020205020404" pitchFamily="49" charset="0"/>
              <a:buChar char="o"/>
              <a:defRPr sz="2000" b="1">
                <a:solidFill>
                  <a:schemeClr val="bg1"/>
                </a:solidFill>
              </a:defRPr>
            </a:lvl2pPr>
            <a:lvl3pPr>
              <a:buClr>
                <a:schemeClr val="bg1"/>
              </a:buClr>
              <a:buFont typeface="Courier New" panose="02070309020205020404" pitchFamily="49" charset="0"/>
              <a:buChar char="o"/>
              <a:defRPr sz="2000" b="1">
                <a:solidFill>
                  <a:schemeClr val="bg1"/>
                </a:solidFill>
              </a:defRPr>
            </a:lvl3pPr>
            <a:lvl4pPr>
              <a:buClr>
                <a:schemeClr val="bg1"/>
              </a:buClr>
              <a:buFont typeface="Courier New" panose="02070309020205020404" pitchFamily="49" charset="0"/>
              <a:buChar char="o"/>
              <a:defRPr sz="2000" b="1">
                <a:solidFill>
                  <a:schemeClr val="bg1"/>
                </a:solidFill>
              </a:defRPr>
            </a:lvl4pPr>
            <a:lvl5pPr>
              <a:buClr>
                <a:schemeClr val="bg1"/>
              </a:buClr>
              <a:buFont typeface="Courier New" panose="02070309020205020404" pitchFamily="49" charset="0"/>
              <a:buChar char="o"/>
              <a:defRPr sz="2000" b="1">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13" name="Text Placeholder 11">
            <a:extLst>
              <a:ext uri="{FF2B5EF4-FFF2-40B4-BE49-F238E27FC236}">
                <a16:creationId xmlns:a16="http://schemas.microsoft.com/office/drawing/2014/main" id="{54A0A8E4-4739-0D4E-9D28-E7B3BF7A75C6}"/>
              </a:ext>
            </a:extLst>
          </p:cNvPr>
          <p:cNvSpPr>
            <a:spLocks noGrp="1"/>
          </p:cNvSpPr>
          <p:nvPr>
            <p:ph type="body" sz="quarter" idx="11"/>
          </p:nvPr>
        </p:nvSpPr>
        <p:spPr>
          <a:xfrm>
            <a:off x="1235869" y="2433969"/>
            <a:ext cx="9720263" cy="544512"/>
          </a:xfrm>
        </p:spPr>
        <p:txBody>
          <a:bodyPr/>
          <a:lstStyle>
            <a:lvl1pPr algn="ctr">
              <a:buFontTx/>
              <a:buNone/>
              <a:defRPr sz="3200" b="1">
                <a:solidFill>
                  <a:schemeClr val="bg1"/>
                </a:solidFill>
              </a:defRPr>
            </a:lvl1pPr>
          </a:lstStyle>
          <a:p>
            <a:pPr lvl="0"/>
            <a:r>
              <a:rPr lang="en-GB" dirty="0"/>
              <a:t>Click to edit Master text styles</a:t>
            </a:r>
          </a:p>
        </p:txBody>
      </p:sp>
    </p:spTree>
    <p:extLst>
      <p:ext uri="{BB962C8B-B14F-4D97-AF65-F5344CB8AC3E}">
        <p14:creationId xmlns:p14="http://schemas.microsoft.com/office/powerpoint/2010/main" val="19273246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8_Blank">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snow, outdoor, person, nature&#10;&#10;Description automatically generated">
            <a:extLst>
              <a:ext uri="{FF2B5EF4-FFF2-40B4-BE49-F238E27FC236}">
                <a16:creationId xmlns:a16="http://schemas.microsoft.com/office/drawing/2014/main" id="{6688297F-D14D-154F-A2C7-3425918A422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961764"/>
          </a:xfrm>
          <a:prstGeom prst="rect">
            <a:avLst/>
          </a:prstGeom>
        </p:spPr>
      </p:pic>
      <p:sp>
        <p:nvSpPr>
          <p:cNvPr id="7" name="Title 1">
            <a:extLst>
              <a:ext uri="{FF2B5EF4-FFF2-40B4-BE49-F238E27FC236}">
                <a16:creationId xmlns:a16="http://schemas.microsoft.com/office/drawing/2014/main" id="{65326B1B-7DA7-BA4A-AFDE-304FFE12803C}"/>
              </a:ext>
            </a:extLst>
          </p:cNvPr>
          <p:cNvSpPr>
            <a:spLocks noGrp="1"/>
          </p:cNvSpPr>
          <p:nvPr>
            <p:ph type="title"/>
          </p:nvPr>
        </p:nvSpPr>
        <p:spPr>
          <a:xfrm>
            <a:off x="3070448" y="3247494"/>
            <a:ext cx="6051104" cy="720080"/>
          </a:xfrm>
        </p:spPr>
        <p:txBody>
          <a:bodyPr anchor="b">
            <a:normAutofit/>
          </a:bodyPr>
          <a:lstStyle>
            <a:lvl1pPr algn="ctr">
              <a:defRPr sz="2500" b="0" baseline="0">
                <a:solidFill>
                  <a:schemeClr val="bg1"/>
                </a:solidFill>
              </a:defRPr>
            </a:lvl1pPr>
          </a:lstStyle>
          <a:p>
            <a:r>
              <a:rPr lang="en-GB" dirty="0"/>
              <a:t>Click to edit Master title style</a:t>
            </a:r>
            <a:endParaRPr lang="en-FI" dirty="0"/>
          </a:p>
        </p:txBody>
      </p:sp>
      <p:sp>
        <p:nvSpPr>
          <p:cNvPr id="5" name="Text Placeholder 4">
            <a:extLst>
              <a:ext uri="{FF2B5EF4-FFF2-40B4-BE49-F238E27FC236}">
                <a16:creationId xmlns:a16="http://schemas.microsoft.com/office/drawing/2014/main" id="{F3DED7A8-6D99-1043-A4D0-F2D8CA3BE216}"/>
              </a:ext>
            </a:extLst>
          </p:cNvPr>
          <p:cNvSpPr>
            <a:spLocks noGrp="1"/>
          </p:cNvSpPr>
          <p:nvPr>
            <p:ph type="body" sz="quarter" idx="10"/>
          </p:nvPr>
        </p:nvSpPr>
        <p:spPr>
          <a:xfrm>
            <a:off x="2819636" y="4725144"/>
            <a:ext cx="6552728" cy="1346592"/>
          </a:xfrm>
        </p:spPr>
        <p:txBody>
          <a:bodyPr/>
          <a:lstStyle>
            <a:lvl1pPr>
              <a:buNone/>
              <a:defRPr sz="2200" b="1">
                <a:solidFill>
                  <a:schemeClr val="bg1"/>
                </a:solidFill>
              </a:defRPr>
            </a:lvl1pPr>
            <a:lvl2pPr>
              <a:buFontTx/>
              <a:buNone/>
              <a:defRPr sz="2000" b="1">
                <a:solidFill>
                  <a:schemeClr val="bg1"/>
                </a:solidFill>
              </a:defRPr>
            </a:lvl2pPr>
            <a:lvl3pPr>
              <a:buFontTx/>
              <a:buNone/>
              <a:defRPr sz="2000" b="1">
                <a:solidFill>
                  <a:schemeClr val="bg1"/>
                </a:solidFill>
              </a:defRPr>
            </a:lvl3pPr>
            <a:lvl4pPr>
              <a:buFontTx/>
              <a:buNone/>
              <a:defRPr sz="2000" b="1">
                <a:solidFill>
                  <a:schemeClr val="bg1"/>
                </a:solidFill>
              </a:defRPr>
            </a:lvl4pPr>
            <a:lvl5pPr>
              <a:buFontTx/>
              <a:buNone/>
              <a:defRPr sz="2000" b="1">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13" name="Text Placeholder 11">
            <a:extLst>
              <a:ext uri="{FF2B5EF4-FFF2-40B4-BE49-F238E27FC236}">
                <a16:creationId xmlns:a16="http://schemas.microsoft.com/office/drawing/2014/main" id="{54A0A8E4-4739-0D4E-9D28-E7B3BF7A75C6}"/>
              </a:ext>
            </a:extLst>
          </p:cNvPr>
          <p:cNvSpPr>
            <a:spLocks noGrp="1"/>
          </p:cNvSpPr>
          <p:nvPr>
            <p:ph type="body" sz="quarter" idx="11"/>
          </p:nvPr>
        </p:nvSpPr>
        <p:spPr>
          <a:xfrm>
            <a:off x="1235869" y="4074103"/>
            <a:ext cx="9720263" cy="544512"/>
          </a:xfrm>
        </p:spPr>
        <p:txBody>
          <a:bodyPr/>
          <a:lstStyle>
            <a:lvl1pPr algn="ctr">
              <a:buFontTx/>
              <a:buNone/>
              <a:defRPr sz="3200" b="1">
                <a:solidFill>
                  <a:schemeClr val="bg1"/>
                </a:solidFill>
              </a:defRPr>
            </a:lvl1pPr>
          </a:lstStyle>
          <a:p>
            <a:pPr lvl="0"/>
            <a:r>
              <a:rPr lang="en-GB" dirty="0"/>
              <a:t>Click to edit Master text styles</a:t>
            </a:r>
          </a:p>
        </p:txBody>
      </p:sp>
    </p:spTree>
    <p:extLst>
      <p:ext uri="{BB962C8B-B14F-4D97-AF65-F5344CB8AC3E}">
        <p14:creationId xmlns:p14="http://schemas.microsoft.com/office/powerpoint/2010/main" val="412144147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1_Blank">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person, outdoor&#10;&#10;Description automatically generated">
            <a:extLst>
              <a:ext uri="{FF2B5EF4-FFF2-40B4-BE49-F238E27FC236}">
                <a16:creationId xmlns:a16="http://schemas.microsoft.com/office/drawing/2014/main" id="{BA2DF1D5-6F12-A340-9879-BA1388C3912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65326B1B-7DA7-BA4A-AFDE-304FFE12803C}"/>
              </a:ext>
            </a:extLst>
          </p:cNvPr>
          <p:cNvSpPr>
            <a:spLocks noGrp="1"/>
          </p:cNvSpPr>
          <p:nvPr>
            <p:ph type="title"/>
          </p:nvPr>
        </p:nvSpPr>
        <p:spPr>
          <a:xfrm>
            <a:off x="3070448" y="3247494"/>
            <a:ext cx="6051104" cy="720080"/>
          </a:xfrm>
        </p:spPr>
        <p:txBody>
          <a:bodyPr anchor="b">
            <a:normAutofit/>
          </a:bodyPr>
          <a:lstStyle>
            <a:lvl1pPr algn="ctr">
              <a:defRPr sz="2500" b="0" baseline="0">
                <a:solidFill>
                  <a:schemeClr val="bg1"/>
                </a:solidFill>
              </a:defRPr>
            </a:lvl1pPr>
          </a:lstStyle>
          <a:p>
            <a:r>
              <a:rPr lang="en-GB" dirty="0"/>
              <a:t>Click to edit Master title style</a:t>
            </a:r>
            <a:endParaRPr lang="en-FI" dirty="0"/>
          </a:p>
        </p:txBody>
      </p:sp>
      <p:sp>
        <p:nvSpPr>
          <p:cNvPr id="5" name="Text Placeholder 4">
            <a:extLst>
              <a:ext uri="{FF2B5EF4-FFF2-40B4-BE49-F238E27FC236}">
                <a16:creationId xmlns:a16="http://schemas.microsoft.com/office/drawing/2014/main" id="{F3DED7A8-6D99-1043-A4D0-F2D8CA3BE216}"/>
              </a:ext>
            </a:extLst>
          </p:cNvPr>
          <p:cNvSpPr>
            <a:spLocks noGrp="1"/>
          </p:cNvSpPr>
          <p:nvPr>
            <p:ph type="body" sz="quarter" idx="10"/>
          </p:nvPr>
        </p:nvSpPr>
        <p:spPr>
          <a:xfrm>
            <a:off x="2819636" y="4725144"/>
            <a:ext cx="6552728" cy="1346592"/>
          </a:xfrm>
        </p:spPr>
        <p:txBody>
          <a:bodyPr/>
          <a:lstStyle>
            <a:lvl1pPr>
              <a:buNone/>
              <a:defRPr sz="2200" b="1">
                <a:solidFill>
                  <a:schemeClr val="bg1"/>
                </a:solidFill>
              </a:defRPr>
            </a:lvl1pPr>
            <a:lvl2pPr>
              <a:buFontTx/>
              <a:buNone/>
              <a:defRPr sz="2000" b="1">
                <a:solidFill>
                  <a:schemeClr val="bg1"/>
                </a:solidFill>
              </a:defRPr>
            </a:lvl2pPr>
            <a:lvl3pPr>
              <a:buFontTx/>
              <a:buNone/>
              <a:defRPr sz="2000" b="1">
                <a:solidFill>
                  <a:schemeClr val="bg1"/>
                </a:solidFill>
              </a:defRPr>
            </a:lvl3pPr>
            <a:lvl4pPr>
              <a:buFontTx/>
              <a:buNone/>
              <a:defRPr sz="2000" b="1">
                <a:solidFill>
                  <a:schemeClr val="bg1"/>
                </a:solidFill>
              </a:defRPr>
            </a:lvl4pPr>
            <a:lvl5pPr>
              <a:buFontTx/>
              <a:buNone/>
              <a:defRPr sz="2000" b="1">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13" name="Text Placeholder 11">
            <a:extLst>
              <a:ext uri="{FF2B5EF4-FFF2-40B4-BE49-F238E27FC236}">
                <a16:creationId xmlns:a16="http://schemas.microsoft.com/office/drawing/2014/main" id="{54A0A8E4-4739-0D4E-9D28-E7B3BF7A75C6}"/>
              </a:ext>
            </a:extLst>
          </p:cNvPr>
          <p:cNvSpPr>
            <a:spLocks noGrp="1"/>
          </p:cNvSpPr>
          <p:nvPr>
            <p:ph type="body" sz="quarter" idx="11"/>
          </p:nvPr>
        </p:nvSpPr>
        <p:spPr>
          <a:xfrm>
            <a:off x="1235869" y="4074103"/>
            <a:ext cx="9720263" cy="544512"/>
          </a:xfrm>
        </p:spPr>
        <p:txBody>
          <a:bodyPr/>
          <a:lstStyle>
            <a:lvl1pPr algn="ctr">
              <a:buFontTx/>
              <a:buNone/>
              <a:defRPr sz="3200" b="1">
                <a:solidFill>
                  <a:schemeClr val="bg1"/>
                </a:solidFill>
              </a:defRPr>
            </a:lvl1pPr>
          </a:lstStyle>
          <a:p>
            <a:pPr lvl="0"/>
            <a:r>
              <a:rPr lang="en-GB" dirty="0"/>
              <a:t>Click to edit Master text styles</a:t>
            </a:r>
          </a:p>
        </p:txBody>
      </p:sp>
    </p:spTree>
    <p:extLst>
      <p:ext uri="{BB962C8B-B14F-4D97-AF65-F5344CB8AC3E}">
        <p14:creationId xmlns:p14="http://schemas.microsoft.com/office/powerpoint/2010/main" val="19805994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2_Blank">
    <p:bg>
      <p:bgPr>
        <a:solidFill>
          <a:schemeClr val="bg1"/>
        </a:solidFill>
        <a:effectLst/>
      </p:bgPr>
    </p:bg>
    <p:spTree>
      <p:nvGrpSpPr>
        <p:cNvPr id="1" name=""/>
        <p:cNvGrpSpPr/>
        <p:nvPr/>
      </p:nvGrpSpPr>
      <p:grpSpPr>
        <a:xfrm>
          <a:off x="0" y="0"/>
          <a:ext cx="0" cy="0"/>
          <a:chOff x="0" y="0"/>
          <a:chExt cx="0" cy="0"/>
        </a:xfrm>
      </p:grpSpPr>
      <p:pic>
        <p:nvPicPr>
          <p:cNvPr id="16" name="Picture 15" descr="A picture containing person, floor, indoor&#10;&#10;Description automatically generated">
            <a:extLst>
              <a:ext uri="{FF2B5EF4-FFF2-40B4-BE49-F238E27FC236}">
                <a16:creationId xmlns:a16="http://schemas.microsoft.com/office/drawing/2014/main" id="{8DC5003F-EBD1-0248-9B34-1D47898866A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9943"/>
            <a:ext cx="12192000" cy="7016238"/>
          </a:xfrm>
          <a:prstGeom prst="rect">
            <a:avLst/>
          </a:prstGeom>
        </p:spPr>
      </p:pic>
      <p:sp>
        <p:nvSpPr>
          <p:cNvPr id="7" name="Title 1">
            <a:extLst>
              <a:ext uri="{FF2B5EF4-FFF2-40B4-BE49-F238E27FC236}">
                <a16:creationId xmlns:a16="http://schemas.microsoft.com/office/drawing/2014/main" id="{65326B1B-7DA7-BA4A-AFDE-304FFE12803C}"/>
              </a:ext>
            </a:extLst>
          </p:cNvPr>
          <p:cNvSpPr>
            <a:spLocks noGrp="1"/>
          </p:cNvSpPr>
          <p:nvPr>
            <p:ph type="title"/>
          </p:nvPr>
        </p:nvSpPr>
        <p:spPr>
          <a:xfrm>
            <a:off x="3070448" y="3247494"/>
            <a:ext cx="6051104" cy="720080"/>
          </a:xfrm>
        </p:spPr>
        <p:txBody>
          <a:bodyPr anchor="b">
            <a:normAutofit/>
          </a:bodyPr>
          <a:lstStyle>
            <a:lvl1pPr algn="ctr">
              <a:defRPr sz="2500" b="0" baseline="0">
                <a:solidFill>
                  <a:schemeClr val="bg1"/>
                </a:solidFill>
              </a:defRPr>
            </a:lvl1pPr>
          </a:lstStyle>
          <a:p>
            <a:r>
              <a:rPr lang="en-GB" dirty="0"/>
              <a:t>Click to edit Master title style</a:t>
            </a:r>
            <a:endParaRPr lang="en-FI" dirty="0"/>
          </a:p>
        </p:txBody>
      </p:sp>
      <p:sp>
        <p:nvSpPr>
          <p:cNvPr id="5" name="Text Placeholder 4">
            <a:extLst>
              <a:ext uri="{FF2B5EF4-FFF2-40B4-BE49-F238E27FC236}">
                <a16:creationId xmlns:a16="http://schemas.microsoft.com/office/drawing/2014/main" id="{F3DED7A8-6D99-1043-A4D0-F2D8CA3BE216}"/>
              </a:ext>
            </a:extLst>
          </p:cNvPr>
          <p:cNvSpPr>
            <a:spLocks noGrp="1"/>
          </p:cNvSpPr>
          <p:nvPr>
            <p:ph type="body" sz="quarter" idx="10"/>
          </p:nvPr>
        </p:nvSpPr>
        <p:spPr>
          <a:xfrm>
            <a:off x="2819636" y="4725144"/>
            <a:ext cx="6552728" cy="1346592"/>
          </a:xfrm>
        </p:spPr>
        <p:txBody>
          <a:bodyPr/>
          <a:lstStyle>
            <a:lvl1pPr>
              <a:buNone/>
              <a:defRPr sz="2200" b="1">
                <a:solidFill>
                  <a:schemeClr val="bg1"/>
                </a:solidFill>
              </a:defRPr>
            </a:lvl1pPr>
            <a:lvl2pPr>
              <a:buFontTx/>
              <a:buNone/>
              <a:defRPr sz="2000" b="1">
                <a:solidFill>
                  <a:schemeClr val="bg1"/>
                </a:solidFill>
              </a:defRPr>
            </a:lvl2pPr>
            <a:lvl3pPr>
              <a:buFontTx/>
              <a:buNone/>
              <a:defRPr sz="2000" b="1">
                <a:solidFill>
                  <a:schemeClr val="bg1"/>
                </a:solidFill>
              </a:defRPr>
            </a:lvl3pPr>
            <a:lvl4pPr>
              <a:buFontTx/>
              <a:buNone/>
              <a:defRPr sz="2000" b="1">
                <a:solidFill>
                  <a:schemeClr val="bg1"/>
                </a:solidFill>
              </a:defRPr>
            </a:lvl4pPr>
            <a:lvl5pPr>
              <a:buFontTx/>
              <a:buNone/>
              <a:defRPr sz="2000" b="1">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13" name="Text Placeholder 11">
            <a:extLst>
              <a:ext uri="{FF2B5EF4-FFF2-40B4-BE49-F238E27FC236}">
                <a16:creationId xmlns:a16="http://schemas.microsoft.com/office/drawing/2014/main" id="{54A0A8E4-4739-0D4E-9D28-E7B3BF7A75C6}"/>
              </a:ext>
            </a:extLst>
          </p:cNvPr>
          <p:cNvSpPr>
            <a:spLocks noGrp="1"/>
          </p:cNvSpPr>
          <p:nvPr>
            <p:ph type="body" sz="quarter" idx="11"/>
          </p:nvPr>
        </p:nvSpPr>
        <p:spPr>
          <a:xfrm>
            <a:off x="1235869" y="4074103"/>
            <a:ext cx="9720263" cy="544512"/>
          </a:xfrm>
        </p:spPr>
        <p:txBody>
          <a:bodyPr/>
          <a:lstStyle>
            <a:lvl1pPr algn="ctr">
              <a:buFontTx/>
              <a:buNone/>
              <a:defRPr sz="3200" b="1">
                <a:solidFill>
                  <a:schemeClr val="bg1"/>
                </a:solidFill>
              </a:defRPr>
            </a:lvl1pPr>
          </a:lstStyle>
          <a:p>
            <a:pPr lvl="0"/>
            <a:r>
              <a:rPr lang="en-GB" dirty="0"/>
              <a:t>Click to edit Master text styles</a:t>
            </a:r>
          </a:p>
        </p:txBody>
      </p:sp>
    </p:spTree>
    <p:extLst>
      <p:ext uri="{BB962C8B-B14F-4D97-AF65-F5344CB8AC3E}">
        <p14:creationId xmlns:p14="http://schemas.microsoft.com/office/powerpoint/2010/main" val="330621338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3_Blank">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wearing hardhats and hard hats&#10;&#10;Description automatically generated with low confidence">
            <a:extLst>
              <a:ext uri="{FF2B5EF4-FFF2-40B4-BE49-F238E27FC236}">
                <a16:creationId xmlns:a16="http://schemas.microsoft.com/office/drawing/2014/main" id="{1233166C-9BFD-3949-ABA1-3954337B0A1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a:xfrm>
            <a:off x="0" y="0"/>
            <a:ext cx="12192000" cy="6858000"/>
          </a:xfrm>
          <a:prstGeom prst="rect">
            <a:avLst/>
          </a:prstGeom>
        </p:spPr>
      </p:pic>
      <p:sp>
        <p:nvSpPr>
          <p:cNvPr id="7" name="Title 1">
            <a:extLst>
              <a:ext uri="{FF2B5EF4-FFF2-40B4-BE49-F238E27FC236}">
                <a16:creationId xmlns:a16="http://schemas.microsoft.com/office/drawing/2014/main" id="{65326B1B-7DA7-BA4A-AFDE-304FFE12803C}"/>
              </a:ext>
            </a:extLst>
          </p:cNvPr>
          <p:cNvSpPr>
            <a:spLocks noGrp="1"/>
          </p:cNvSpPr>
          <p:nvPr>
            <p:ph type="title"/>
          </p:nvPr>
        </p:nvSpPr>
        <p:spPr>
          <a:xfrm>
            <a:off x="3070448" y="3247494"/>
            <a:ext cx="6051104" cy="720080"/>
          </a:xfrm>
        </p:spPr>
        <p:txBody>
          <a:bodyPr anchor="b">
            <a:normAutofit/>
          </a:bodyPr>
          <a:lstStyle>
            <a:lvl1pPr algn="ctr">
              <a:defRPr sz="2500" b="0" baseline="0">
                <a:solidFill>
                  <a:schemeClr val="bg1"/>
                </a:solidFill>
              </a:defRPr>
            </a:lvl1pPr>
          </a:lstStyle>
          <a:p>
            <a:r>
              <a:rPr lang="en-GB" dirty="0"/>
              <a:t>Click to edit Master title style</a:t>
            </a:r>
            <a:endParaRPr lang="en-FI" dirty="0"/>
          </a:p>
        </p:txBody>
      </p:sp>
      <p:sp>
        <p:nvSpPr>
          <p:cNvPr id="5" name="Text Placeholder 4">
            <a:extLst>
              <a:ext uri="{FF2B5EF4-FFF2-40B4-BE49-F238E27FC236}">
                <a16:creationId xmlns:a16="http://schemas.microsoft.com/office/drawing/2014/main" id="{F3DED7A8-6D99-1043-A4D0-F2D8CA3BE216}"/>
              </a:ext>
            </a:extLst>
          </p:cNvPr>
          <p:cNvSpPr>
            <a:spLocks noGrp="1"/>
          </p:cNvSpPr>
          <p:nvPr>
            <p:ph type="body" sz="quarter" idx="10"/>
          </p:nvPr>
        </p:nvSpPr>
        <p:spPr>
          <a:xfrm>
            <a:off x="2819636" y="4725144"/>
            <a:ext cx="6552728" cy="1346592"/>
          </a:xfrm>
        </p:spPr>
        <p:txBody>
          <a:bodyPr/>
          <a:lstStyle>
            <a:lvl1pPr>
              <a:buNone/>
              <a:defRPr sz="2200" b="1">
                <a:solidFill>
                  <a:schemeClr val="bg1"/>
                </a:solidFill>
              </a:defRPr>
            </a:lvl1pPr>
            <a:lvl2pPr>
              <a:buFontTx/>
              <a:buNone/>
              <a:defRPr sz="2000" b="1">
                <a:solidFill>
                  <a:schemeClr val="bg1"/>
                </a:solidFill>
              </a:defRPr>
            </a:lvl2pPr>
            <a:lvl3pPr>
              <a:buFontTx/>
              <a:buNone/>
              <a:defRPr sz="2000" b="1">
                <a:solidFill>
                  <a:schemeClr val="bg1"/>
                </a:solidFill>
              </a:defRPr>
            </a:lvl3pPr>
            <a:lvl4pPr>
              <a:buFontTx/>
              <a:buNone/>
              <a:defRPr sz="2000" b="1">
                <a:solidFill>
                  <a:schemeClr val="bg1"/>
                </a:solidFill>
              </a:defRPr>
            </a:lvl4pPr>
            <a:lvl5pPr>
              <a:buFontTx/>
              <a:buNone/>
              <a:defRPr sz="2000" b="1">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13" name="Text Placeholder 11">
            <a:extLst>
              <a:ext uri="{FF2B5EF4-FFF2-40B4-BE49-F238E27FC236}">
                <a16:creationId xmlns:a16="http://schemas.microsoft.com/office/drawing/2014/main" id="{54A0A8E4-4739-0D4E-9D28-E7B3BF7A75C6}"/>
              </a:ext>
            </a:extLst>
          </p:cNvPr>
          <p:cNvSpPr>
            <a:spLocks noGrp="1"/>
          </p:cNvSpPr>
          <p:nvPr>
            <p:ph type="body" sz="quarter" idx="11"/>
          </p:nvPr>
        </p:nvSpPr>
        <p:spPr>
          <a:xfrm>
            <a:off x="1235869" y="4074103"/>
            <a:ext cx="9720263" cy="544512"/>
          </a:xfrm>
        </p:spPr>
        <p:txBody>
          <a:bodyPr/>
          <a:lstStyle>
            <a:lvl1pPr algn="ctr">
              <a:buFontTx/>
              <a:buNone/>
              <a:defRPr sz="3200" b="1">
                <a:solidFill>
                  <a:schemeClr val="bg1"/>
                </a:solidFill>
              </a:defRPr>
            </a:lvl1pPr>
          </a:lstStyle>
          <a:p>
            <a:pPr lvl="0"/>
            <a:r>
              <a:rPr lang="en-GB" dirty="0"/>
              <a:t>Click to edit Master text styles</a:t>
            </a:r>
          </a:p>
        </p:txBody>
      </p:sp>
    </p:spTree>
    <p:extLst>
      <p:ext uri="{BB962C8B-B14F-4D97-AF65-F5344CB8AC3E}">
        <p14:creationId xmlns:p14="http://schemas.microsoft.com/office/powerpoint/2010/main" val="176326676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2E655-6966-6544-B1AF-33F1FF96B470}"/>
              </a:ext>
            </a:extLst>
          </p:cNvPr>
          <p:cNvSpPr>
            <a:spLocks noGrp="1"/>
          </p:cNvSpPr>
          <p:nvPr>
            <p:ph type="title"/>
          </p:nvPr>
        </p:nvSpPr>
        <p:spPr>
          <a:xfrm>
            <a:off x="982663" y="466253"/>
            <a:ext cx="3932237" cy="1600200"/>
          </a:xfrm>
        </p:spPr>
        <p:txBody>
          <a:bodyPr anchor="b"/>
          <a:lstStyle>
            <a:lvl1pPr>
              <a:defRPr sz="3200"/>
            </a:lvl1pPr>
          </a:lstStyle>
          <a:p>
            <a:r>
              <a:rPr lang="en-GB"/>
              <a:t>Click to edit Master title style</a:t>
            </a:r>
            <a:endParaRPr lang="en-FI"/>
          </a:p>
        </p:txBody>
      </p:sp>
      <p:sp>
        <p:nvSpPr>
          <p:cNvPr id="3" name="Content Placeholder 2">
            <a:extLst>
              <a:ext uri="{FF2B5EF4-FFF2-40B4-BE49-F238E27FC236}">
                <a16:creationId xmlns:a16="http://schemas.microsoft.com/office/drawing/2014/main" id="{FB8B971A-9A17-A442-8173-F49FC389206D}"/>
              </a:ext>
            </a:extLst>
          </p:cNvPr>
          <p:cNvSpPr>
            <a:spLocks noGrp="1"/>
          </p:cNvSpPr>
          <p:nvPr>
            <p:ph idx="1"/>
          </p:nvPr>
        </p:nvSpPr>
        <p:spPr>
          <a:xfrm>
            <a:off x="5174134" y="119697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
        <p:nvSpPr>
          <p:cNvPr id="4" name="Text Placeholder 3">
            <a:extLst>
              <a:ext uri="{FF2B5EF4-FFF2-40B4-BE49-F238E27FC236}">
                <a16:creationId xmlns:a16="http://schemas.microsoft.com/office/drawing/2014/main" id="{0158BCEC-5176-974A-94C7-9696FDF7218F}"/>
              </a:ext>
            </a:extLst>
          </p:cNvPr>
          <p:cNvSpPr>
            <a:spLocks noGrp="1"/>
          </p:cNvSpPr>
          <p:nvPr>
            <p:ph type="body" sz="half" idx="2"/>
          </p:nvPr>
        </p:nvSpPr>
        <p:spPr>
          <a:xfrm>
            <a:off x="982663" y="206645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94016836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9F830-E480-3F41-86E2-9662CAEF8281}"/>
              </a:ext>
            </a:extLst>
          </p:cNvPr>
          <p:cNvSpPr>
            <a:spLocks noGrp="1"/>
          </p:cNvSpPr>
          <p:nvPr>
            <p:ph type="title"/>
          </p:nvPr>
        </p:nvSpPr>
        <p:spPr>
          <a:xfrm>
            <a:off x="982663" y="475307"/>
            <a:ext cx="3932237" cy="1600200"/>
          </a:xfrm>
        </p:spPr>
        <p:txBody>
          <a:bodyPr anchor="b"/>
          <a:lstStyle>
            <a:lvl1pPr>
              <a:defRPr sz="3200"/>
            </a:lvl1pPr>
          </a:lstStyle>
          <a:p>
            <a:r>
              <a:rPr lang="en-GB" dirty="0"/>
              <a:t>Click to edit Master title style</a:t>
            </a:r>
            <a:endParaRPr lang="en-FI" dirty="0"/>
          </a:p>
        </p:txBody>
      </p:sp>
      <p:sp>
        <p:nvSpPr>
          <p:cNvPr id="3" name="Picture Placeholder 2">
            <a:extLst>
              <a:ext uri="{FF2B5EF4-FFF2-40B4-BE49-F238E27FC236}">
                <a16:creationId xmlns:a16="http://schemas.microsoft.com/office/drawing/2014/main" id="{48A4F7C5-D3A8-4E4A-9E0E-ACB3AD2E5D2A}"/>
              </a:ext>
            </a:extLst>
          </p:cNvPr>
          <p:cNvSpPr>
            <a:spLocks noGrp="1"/>
          </p:cNvSpPr>
          <p:nvPr>
            <p:ph type="pic" idx="1"/>
          </p:nvPr>
        </p:nvSpPr>
        <p:spPr>
          <a:xfrm>
            <a:off x="5183188" y="119697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FI"/>
          </a:p>
        </p:txBody>
      </p:sp>
      <p:sp>
        <p:nvSpPr>
          <p:cNvPr id="4" name="Text Placeholder 3">
            <a:extLst>
              <a:ext uri="{FF2B5EF4-FFF2-40B4-BE49-F238E27FC236}">
                <a16:creationId xmlns:a16="http://schemas.microsoft.com/office/drawing/2014/main" id="{0A2AE923-3294-0B41-BB2D-199D0CACA781}"/>
              </a:ext>
            </a:extLst>
          </p:cNvPr>
          <p:cNvSpPr>
            <a:spLocks noGrp="1"/>
          </p:cNvSpPr>
          <p:nvPr>
            <p:ph type="body" sz="half" idx="2"/>
          </p:nvPr>
        </p:nvSpPr>
        <p:spPr>
          <a:xfrm>
            <a:off x="982663" y="216604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410701374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Otsikko ja sisältö">
    <p:spTree>
      <p:nvGrpSpPr>
        <p:cNvPr id="1" name=""/>
        <p:cNvGrpSpPr/>
        <p:nvPr/>
      </p:nvGrpSpPr>
      <p:grpSpPr>
        <a:xfrm>
          <a:off x="0" y="0"/>
          <a:ext cx="0" cy="0"/>
          <a:chOff x="0" y="0"/>
          <a:chExt cx="0" cy="0"/>
        </a:xfrm>
      </p:grpSpPr>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Otsikko 4"/>
          <p:cNvSpPr>
            <a:spLocks noGrp="1"/>
          </p:cNvSpPr>
          <p:nvPr>
            <p:ph type="title"/>
          </p:nvPr>
        </p:nvSpPr>
        <p:spPr/>
        <p:txBody>
          <a:bodyPr/>
          <a:lstStyle/>
          <a:p>
            <a:r>
              <a:rPr lang="fi-FI"/>
              <a:t>Muokkaa perustyyl. napsautt.</a:t>
            </a:r>
          </a:p>
        </p:txBody>
      </p:sp>
      <p:sp>
        <p:nvSpPr>
          <p:cNvPr id="4" name="Päivämäärän paikkamerkki 3">
            <a:extLst>
              <a:ext uri="{FF2B5EF4-FFF2-40B4-BE49-F238E27FC236}">
                <a16:creationId xmlns:a16="http://schemas.microsoft.com/office/drawing/2014/main" id="{DBF9D205-B22F-4AF0-9B4A-09AD9C8D6146}"/>
              </a:ext>
            </a:extLst>
          </p:cNvPr>
          <p:cNvSpPr>
            <a:spLocks noGrp="1"/>
          </p:cNvSpPr>
          <p:nvPr>
            <p:ph type="dt" sz="half" idx="10"/>
          </p:nvPr>
        </p:nvSpPr>
        <p:spPr>
          <a:xfrm>
            <a:off x="6854381" y="6297898"/>
            <a:ext cx="2539396" cy="456433"/>
          </a:xfrm>
        </p:spPr>
        <p:txBody>
          <a:bodyPr/>
          <a:lstStyle>
            <a:lvl1pPr>
              <a:defRPr/>
            </a:lvl1pPr>
          </a:lstStyle>
          <a:p>
            <a:pPr>
              <a:defRPr/>
            </a:pPr>
            <a:fld id="{3738D1A9-8288-46DD-B203-BF908CE17E1C}" type="datetime1">
              <a:rPr lang="fi-FI"/>
              <a:pPr>
                <a:defRPr/>
              </a:pPr>
              <a:t>24.11.2021</a:t>
            </a:fld>
            <a:endParaRPr lang="fi-FI"/>
          </a:p>
        </p:txBody>
      </p:sp>
    </p:spTree>
    <p:extLst>
      <p:ext uri="{BB962C8B-B14F-4D97-AF65-F5344CB8AC3E}">
        <p14:creationId xmlns:p14="http://schemas.microsoft.com/office/powerpoint/2010/main" val="2820832029"/>
      </p:ext>
    </p:extLst>
  </p:cSld>
  <p:clrMapOvr>
    <a:masterClrMapping/>
  </p:clrMapOvr>
  <p:transition>
    <p:cover dir="r"/>
  </p:transition>
  <p:hf sldNum="0" hdr="0"/>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3C122589-D273-4DA3-90D0-0854A8897328}"/>
              </a:ext>
            </a:extLst>
          </p:cNvPr>
          <p:cNvSpPr>
            <a:spLocks noGrp="1"/>
          </p:cNvSpPr>
          <p:nvPr>
            <p:ph type="dt" sz="half" idx="10"/>
          </p:nvPr>
        </p:nvSpPr>
        <p:spPr/>
        <p:txBody>
          <a:bodyPr/>
          <a:lstStyle/>
          <a:p>
            <a:fld id="{B668DD8E-EAEA-4728-9D4E-41B271F0520D}" type="datetimeFigureOut">
              <a:rPr lang="fi-FI" smtClean="0"/>
              <a:t>24.11.2021</a:t>
            </a:fld>
            <a:endParaRPr lang="fi-FI"/>
          </a:p>
        </p:txBody>
      </p:sp>
      <p:sp>
        <p:nvSpPr>
          <p:cNvPr id="3" name="Alatunnisteen paikkamerkki 2">
            <a:extLst>
              <a:ext uri="{FF2B5EF4-FFF2-40B4-BE49-F238E27FC236}">
                <a16:creationId xmlns:a16="http://schemas.microsoft.com/office/drawing/2014/main" id="{12724C75-2977-4ED2-B3A9-B4C8DCCE25B1}"/>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E5D56CE7-648E-4BEF-878E-45E602CE5E6D}"/>
              </a:ext>
            </a:extLst>
          </p:cNvPr>
          <p:cNvSpPr>
            <a:spLocks noGrp="1"/>
          </p:cNvSpPr>
          <p:nvPr>
            <p:ph type="sldNum" sz="quarter" idx="12"/>
          </p:nvPr>
        </p:nvSpPr>
        <p:spPr/>
        <p:txBody>
          <a:bodyPr/>
          <a:lstStyle/>
          <a:p>
            <a:fld id="{FDC144EA-FC85-4F86-A5BE-E6C419C3A0AE}" type="slidenum">
              <a:rPr lang="fi-FI" smtClean="0"/>
              <a:t>‹#›</a:t>
            </a:fld>
            <a:endParaRPr lang="fi-FI"/>
          </a:p>
        </p:txBody>
      </p:sp>
    </p:spTree>
    <p:extLst>
      <p:ext uri="{BB962C8B-B14F-4D97-AF65-F5344CB8AC3E}">
        <p14:creationId xmlns:p14="http://schemas.microsoft.com/office/powerpoint/2010/main" val="891991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AC5C3B9-4AF9-401D-BA33-DA5193901E06}"/>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73279BD0-61FF-4AE6-9BFE-07A143590B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D55DDE0F-326F-4209-BF70-3406FAEF5D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9831FE25-5855-4ED4-877B-0F9EE4B75820}"/>
              </a:ext>
            </a:extLst>
          </p:cNvPr>
          <p:cNvSpPr>
            <a:spLocks noGrp="1"/>
          </p:cNvSpPr>
          <p:nvPr>
            <p:ph type="dt" sz="half" idx="10"/>
          </p:nvPr>
        </p:nvSpPr>
        <p:spPr/>
        <p:txBody>
          <a:bodyPr/>
          <a:lstStyle/>
          <a:p>
            <a:fld id="{B668DD8E-EAEA-4728-9D4E-41B271F0520D}" type="datetimeFigureOut">
              <a:rPr lang="fi-FI" smtClean="0"/>
              <a:t>24.11.2021</a:t>
            </a:fld>
            <a:endParaRPr lang="fi-FI"/>
          </a:p>
        </p:txBody>
      </p:sp>
      <p:sp>
        <p:nvSpPr>
          <p:cNvPr id="6" name="Alatunnisteen paikkamerkki 5">
            <a:extLst>
              <a:ext uri="{FF2B5EF4-FFF2-40B4-BE49-F238E27FC236}">
                <a16:creationId xmlns:a16="http://schemas.microsoft.com/office/drawing/2014/main" id="{1DB6D4AB-6081-4E4C-BDDB-781DFB0B27FB}"/>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7B5C6C12-4827-42B4-AFCC-8BB02E460983}"/>
              </a:ext>
            </a:extLst>
          </p:cNvPr>
          <p:cNvSpPr>
            <a:spLocks noGrp="1"/>
          </p:cNvSpPr>
          <p:nvPr>
            <p:ph type="sldNum" sz="quarter" idx="12"/>
          </p:nvPr>
        </p:nvSpPr>
        <p:spPr/>
        <p:txBody>
          <a:bodyPr/>
          <a:lstStyle/>
          <a:p>
            <a:fld id="{FDC144EA-FC85-4F86-A5BE-E6C419C3A0AE}" type="slidenum">
              <a:rPr lang="fi-FI" smtClean="0"/>
              <a:t>‹#›</a:t>
            </a:fld>
            <a:endParaRPr lang="fi-FI"/>
          </a:p>
        </p:txBody>
      </p:sp>
    </p:spTree>
    <p:extLst>
      <p:ext uri="{BB962C8B-B14F-4D97-AF65-F5344CB8AC3E}">
        <p14:creationId xmlns:p14="http://schemas.microsoft.com/office/powerpoint/2010/main" val="33475583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5D3DDF4-A7BF-4CCF-AE13-A540C918D453}"/>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0F6F415C-B9D9-4E0A-B975-9B774AF0C2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5B0BE6B2-C988-4B4A-96ED-C3C4D2C869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E3FA0502-4F17-41D2-826B-D55F96DDF205}"/>
              </a:ext>
            </a:extLst>
          </p:cNvPr>
          <p:cNvSpPr>
            <a:spLocks noGrp="1"/>
          </p:cNvSpPr>
          <p:nvPr>
            <p:ph type="dt" sz="half" idx="10"/>
          </p:nvPr>
        </p:nvSpPr>
        <p:spPr/>
        <p:txBody>
          <a:bodyPr/>
          <a:lstStyle/>
          <a:p>
            <a:fld id="{B668DD8E-EAEA-4728-9D4E-41B271F0520D}" type="datetimeFigureOut">
              <a:rPr lang="fi-FI" smtClean="0"/>
              <a:t>24.11.2021</a:t>
            </a:fld>
            <a:endParaRPr lang="fi-FI"/>
          </a:p>
        </p:txBody>
      </p:sp>
      <p:sp>
        <p:nvSpPr>
          <p:cNvPr id="6" name="Alatunnisteen paikkamerkki 5">
            <a:extLst>
              <a:ext uri="{FF2B5EF4-FFF2-40B4-BE49-F238E27FC236}">
                <a16:creationId xmlns:a16="http://schemas.microsoft.com/office/drawing/2014/main" id="{9C5EC275-E097-4569-BC70-D8C93F767A94}"/>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1BA6B35E-EEE7-4243-B953-EA6F968079EA}"/>
              </a:ext>
            </a:extLst>
          </p:cNvPr>
          <p:cNvSpPr>
            <a:spLocks noGrp="1"/>
          </p:cNvSpPr>
          <p:nvPr>
            <p:ph type="sldNum" sz="quarter" idx="12"/>
          </p:nvPr>
        </p:nvSpPr>
        <p:spPr/>
        <p:txBody>
          <a:bodyPr/>
          <a:lstStyle/>
          <a:p>
            <a:fld id="{FDC144EA-FC85-4F86-A5BE-E6C419C3A0AE}" type="slidenum">
              <a:rPr lang="fi-FI" smtClean="0"/>
              <a:t>‹#›</a:t>
            </a:fld>
            <a:endParaRPr lang="fi-FI"/>
          </a:p>
        </p:txBody>
      </p:sp>
    </p:spTree>
    <p:extLst>
      <p:ext uri="{BB962C8B-B14F-4D97-AF65-F5344CB8AC3E}">
        <p14:creationId xmlns:p14="http://schemas.microsoft.com/office/powerpoint/2010/main" val="26847030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C878E10-82F6-4370-A479-D63ACB539C24}"/>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2B8FE6EC-6FAC-4D0D-84CA-4F061E4EA79E}"/>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07C9C000-1E00-4BD6-9B90-7CF37738241B}"/>
              </a:ext>
            </a:extLst>
          </p:cNvPr>
          <p:cNvSpPr>
            <a:spLocks noGrp="1"/>
          </p:cNvSpPr>
          <p:nvPr>
            <p:ph type="dt" sz="half" idx="10"/>
          </p:nvPr>
        </p:nvSpPr>
        <p:spPr/>
        <p:txBody>
          <a:bodyPr/>
          <a:lstStyle/>
          <a:p>
            <a:fld id="{B668DD8E-EAEA-4728-9D4E-41B271F0520D}" type="datetimeFigureOut">
              <a:rPr lang="fi-FI" smtClean="0"/>
              <a:t>24.11.2021</a:t>
            </a:fld>
            <a:endParaRPr lang="fi-FI"/>
          </a:p>
        </p:txBody>
      </p:sp>
      <p:sp>
        <p:nvSpPr>
          <p:cNvPr id="5" name="Alatunnisteen paikkamerkki 4">
            <a:extLst>
              <a:ext uri="{FF2B5EF4-FFF2-40B4-BE49-F238E27FC236}">
                <a16:creationId xmlns:a16="http://schemas.microsoft.com/office/drawing/2014/main" id="{4C45F2D5-EDB4-4FC8-ACF1-A0B650347AAA}"/>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D81A3F57-89A8-4DA4-8332-ABA3544A2930}"/>
              </a:ext>
            </a:extLst>
          </p:cNvPr>
          <p:cNvSpPr>
            <a:spLocks noGrp="1"/>
          </p:cNvSpPr>
          <p:nvPr>
            <p:ph type="sldNum" sz="quarter" idx="12"/>
          </p:nvPr>
        </p:nvSpPr>
        <p:spPr/>
        <p:txBody>
          <a:bodyPr/>
          <a:lstStyle/>
          <a:p>
            <a:fld id="{FDC144EA-FC85-4F86-A5BE-E6C419C3A0AE}" type="slidenum">
              <a:rPr lang="fi-FI" smtClean="0"/>
              <a:t>‹#›</a:t>
            </a:fld>
            <a:endParaRPr lang="fi-FI"/>
          </a:p>
        </p:txBody>
      </p:sp>
    </p:spTree>
    <p:extLst>
      <p:ext uri="{BB962C8B-B14F-4D97-AF65-F5344CB8AC3E}">
        <p14:creationId xmlns:p14="http://schemas.microsoft.com/office/powerpoint/2010/main" val="29502775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62DA9FBF-4B8C-4D9E-A12A-54B0665DE9D7}"/>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16E88059-E149-4DEA-A381-0EA69DF6B3BE}"/>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56B8E3E5-D1F6-46EE-913F-79A1BD44B432}"/>
              </a:ext>
            </a:extLst>
          </p:cNvPr>
          <p:cNvSpPr>
            <a:spLocks noGrp="1"/>
          </p:cNvSpPr>
          <p:nvPr>
            <p:ph type="dt" sz="half" idx="10"/>
          </p:nvPr>
        </p:nvSpPr>
        <p:spPr/>
        <p:txBody>
          <a:bodyPr/>
          <a:lstStyle/>
          <a:p>
            <a:fld id="{B668DD8E-EAEA-4728-9D4E-41B271F0520D}" type="datetimeFigureOut">
              <a:rPr lang="fi-FI" smtClean="0"/>
              <a:t>24.11.2021</a:t>
            </a:fld>
            <a:endParaRPr lang="fi-FI"/>
          </a:p>
        </p:txBody>
      </p:sp>
      <p:sp>
        <p:nvSpPr>
          <p:cNvPr id="5" name="Alatunnisteen paikkamerkki 4">
            <a:extLst>
              <a:ext uri="{FF2B5EF4-FFF2-40B4-BE49-F238E27FC236}">
                <a16:creationId xmlns:a16="http://schemas.microsoft.com/office/drawing/2014/main" id="{5BF8BECC-781D-46F6-A0E6-B9F3BFBFEE0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B3D96422-B2DD-4D48-A4D8-60FE3C2BA25B}"/>
              </a:ext>
            </a:extLst>
          </p:cNvPr>
          <p:cNvSpPr>
            <a:spLocks noGrp="1"/>
          </p:cNvSpPr>
          <p:nvPr>
            <p:ph type="sldNum" sz="quarter" idx="12"/>
          </p:nvPr>
        </p:nvSpPr>
        <p:spPr/>
        <p:txBody>
          <a:bodyPr/>
          <a:lstStyle/>
          <a:p>
            <a:fld id="{FDC144EA-FC85-4F86-A5BE-E6C419C3A0AE}" type="slidenum">
              <a:rPr lang="fi-FI" smtClean="0"/>
              <a:t>‹#›</a:t>
            </a:fld>
            <a:endParaRPr lang="fi-FI"/>
          </a:p>
        </p:txBody>
      </p:sp>
    </p:spTree>
    <p:extLst>
      <p:ext uri="{BB962C8B-B14F-4D97-AF65-F5344CB8AC3E}">
        <p14:creationId xmlns:p14="http://schemas.microsoft.com/office/powerpoint/2010/main" val="38645620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8" name="Suorakulmio 7"/>
          <p:cNvSpPr/>
          <p:nvPr userDrawn="1"/>
        </p:nvSpPr>
        <p:spPr>
          <a:xfrm>
            <a:off x="282713" y="1404733"/>
            <a:ext cx="11616000"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fi-FI" sz="1350"/>
          </a:p>
        </p:txBody>
      </p:sp>
      <p:sp>
        <p:nvSpPr>
          <p:cNvPr id="2" name="Title 1"/>
          <p:cNvSpPr>
            <a:spLocks noGrp="1"/>
          </p:cNvSpPr>
          <p:nvPr>
            <p:ph type="ctrTitle" hasCustomPrompt="1"/>
          </p:nvPr>
        </p:nvSpPr>
        <p:spPr>
          <a:xfrm>
            <a:off x="896731" y="2435910"/>
            <a:ext cx="10363200" cy="1620000"/>
          </a:xfrm>
        </p:spPr>
        <p:txBody>
          <a:bodyPr anchor="b">
            <a:normAutofit/>
          </a:bodyPr>
          <a:lstStyle>
            <a:lvl1pPr algn="l">
              <a:defRPr sz="3000" b="1">
                <a:solidFill>
                  <a:schemeClr val="accent2"/>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ubtitle 2"/>
          <p:cNvSpPr>
            <a:spLocks noGrp="1"/>
          </p:cNvSpPr>
          <p:nvPr>
            <p:ph type="subTitle" idx="1" hasCustomPrompt="1"/>
          </p:nvPr>
        </p:nvSpPr>
        <p:spPr>
          <a:xfrm>
            <a:off x="896731" y="4208254"/>
            <a:ext cx="10363200" cy="1620000"/>
          </a:xfrm>
        </p:spPr>
        <p:txBody>
          <a:bodyPr>
            <a:normAutofit/>
          </a:bodyPr>
          <a:lstStyle>
            <a:lvl1pPr marL="0" indent="0" algn="l">
              <a:buNone/>
              <a:defRPr sz="2250">
                <a:solidFill>
                  <a:schemeClr val="bg1"/>
                </a:solidFill>
              </a:defRPr>
            </a:lvl1pPr>
            <a:lvl2pPr marL="342889" indent="0" algn="ctr">
              <a:buNone/>
              <a:defRPr sz="1500"/>
            </a:lvl2pPr>
            <a:lvl3pPr marL="685778" indent="0" algn="ctr">
              <a:buNone/>
              <a:defRPr sz="1350"/>
            </a:lvl3pPr>
            <a:lvl4pPr marL="1028667" indent="0" algn="ctr">
              <a:buNone/>
              <a:defRPr sz="1200"/>
            </a:lvl4pPr>
            <a:lvl5pPr marL="1371555" indent="0" algn="ctr">
              <a:buNone/>
              <a:defRPr sz="1200"/>
            </a:lvl5pPr>
            <a:lvl6pPr marL="1714444" indent="0" algn="ctr">
              <a:buNone/>
              <a:defRPr sz="1200"/>
            </a:lvl6pPr>
            <a:lvl7pPr marL="2057334" indent="0" algn="ctr">
              <a:buNone/>
              <a:defRPr sz="1200"/>
            </a:lvl7pPr>
            <a:lvl8pPr marL="2400222" indent="0" algn="ctr">
              <a:buNone/>
              <a:defRPr sz="1200"/>
            </a:lvl8pPr>
            <a:lvl9pPr marL="2743111" indent="0" algn="ctr">
              <a:buNone/>
              <a:defRPr sz="1200"/>
            </a:lvl9pPr>
          </a:lstStyle>
          <a:p>
            <a:r>
              <a:rPr lang="fi-FI"/>
              <a:t>Muokkaa alaotsikon perustyyliä </a:t>
            </a:r>
            <a:r>
              <a:rPr lang="fi-FI" err="1"/>
              <a:t>napsautt</a:t>
            </a:r>
            <a:r>
              <a:rPr lang="fi-FI"/>
              <a:t>.</a:t>
            </a:r>
          </a:p>
        </p:txBody>
      </p:sp>
      <p:sp>
        <p:nvSpPr>
          <p:cNvPr id="4" name="Date Placeholder 3"/>
          <p:cNvSpPr>
            <a:spLocks noGrp="1"/>
          </p:cNvSpPr>
          <p:nvPr>
            <p:ph type="dt" sz="half" idx="10"/>
          </p:nvPr>
        </p:nvSpPr>
        <p:spPr/>
        <p:txBody>
          <a:bodyPr/>
          <a:lstStyle/>
          <a:p>
            <a:fld id="{2172E544-3D7F-453F-8E91-2D00BE9DB9D9}" type="datetimeFigureOut">
              <a:rPr lang="fi-FI" smtClean="0"/>
              <a:t>24.11.2021</a:t>
            </a:fld>
            <a:endParaRPr lang="fi-FI"/>
          </a:p>
        </p:txBody>
      </p:sp>
      <p:sp>
        <p:nvSpPr>
          <p:cNvPr id="5" name="Footer Placeholder 4"/>
          <p:cNvSpPr>
            <a:spLocks noGrp="1"/>
          </p:cNvSpPr>
          <p:nvPr>
            <p:ph type="ftr" sz="quarter" idx="11"/>
          </p:nvPr>
        </p:nvSpPr>
        <p:spPr>
          <a:xfrm>
            <a:off x="838200" y="6191254"/>
            <a:ext cx="7484533" cy="365125"/>
          </a:xfrm>
          <a:prstGeom prst="rect">
            <a:avLst/>
          </a:prstGeom>
        </p:spPr>
        <p:txBody>
          <a:bodyPr/>
          <a:lstStyle/>
          <a:p>
            <a:endParaRPr lang="fi-FI"/>
          </a:p>
        </p:txBody>
      </p:sp>
      <p:sp>
        <p:nvSpPr>
          <p:cNvPr id="6" name="Slide Number Placeholder 5"/>
          <p:cNvSpPr>
            <a:spLocks noGrp="1"/>
          </p:cNvSpPr>
          <p:nvPr>
            <p:ph type="sldNum" sz="quarter" idx="12"/>
          </p:nvPr>
        </p:nvSpPr>
        <p:spPr/>
        <p:txBody>
          <a:bodyPr/>
          <a:lstStyle/>
          <a:p>
            <a:fld id="{7E628F96-98B1-4CD4-9FA7-42A4FE572E1E}" type="slidenum">
              <a:rPr lang="fi-FI" smtClean="0"/>
              <a:t>‹#›</a:t>
            </a:fld>
            <a:endParaRPr lang="fi-FI"/>
          </a:p>
        </p:txBody>
      </p:sp>
    </p:spTree>
    <p:extLst>
      <p:ext uri="{BB962C8B-B14F-4D97-AF65-F5344CB8AC3E}">
        <p14:creationId xmlns:p14="http://schemas.microsoft.com/office/powerpoint/2010/main" val="3736079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920BB-34B8-7B4D-B2FF-ABFE4AD6C370}"/>
              </a:ext>
            </a:extLst>
          </p:cNvPr>
          <p:cNvSpPr>
            <a:spLocks noGrp="1"/>
          </p:cNvSpPr>
          <p:nvPr>
            <p:ph type="title"/>
          </p:nvPr>
        </p:nvSpPr>
        <p:spPr>
          <a:xfrm>
            <a:off x="996951" y="1052736"/>
            <a:ext cx="10515600" cy="685753"/>
          </a:xfrm>
        </p:spPr>
        <p:txBody>
          <a:bodyPr anchor="b" anchorCtr="0"/>
          <a:lstStyle/>
          <a:p>
            <a:r>
              <a:rPr lang="en-GB" dirty="0"/>
              <a:t>Click to edit Master title style</a:t>
            </a:r>
            <a:endParaRPr lang="en-FI" dirty="0"/>
          </a:p>
        </p:txBody>
      </p:sp>
      <p:sp>
        <p:nvSpPr>
          <p:cNvPr id="3" name="Content Placeholder 2">
            <a:extLst>
              <a:ext uri="{FF2B5EF4-FFF2-40B4-BE49-F238E27FC236}">
                <a16:creationId xmlns:a16="http://schemas.microsoft.com/office/drawing/2014/main" id="{BB0166F8-8381-B645-B852-10EE468FFF5D}"/>
              </a:ext>
            </a:extLst>
          </p:cNvPr>
          <p:cNvSpPr>
            <a:spLocks noGrp="1"/>
          </p:cNvSpPr>
          <p:nvPr>
            <p:ph sz="half" idx="1"/>
          </p:nvPr>
        </p:nvSpPr>
        <p:spPr>
          <a:xfrm>
            <a:off x="982663" y="1916159"/>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
        <p:nvSpPr>
          <p:cNvPr id="4" name="Content Placeholder 3">
            <a:extLst>
              <a:ext uri="{FF2B5EF4-FFF2-40B4-BE49-F238E27FC236}">
                <a16:creationId xmlns:a16="http://schemas.microsoft.com/office/drawing/2014/main" id="{400135DE-CC8D-954F-AFF6-AD5894B5973E}"/>
              </a:ext>
            </a:extLst>
          </p:cNvPr>
          <p:cNvSpPr>
            <a:spLocks noGrp="1"/>
          </p:cNvSpPr>
          <p:nvPr>
            <p:ph sz="half" idx="2"/>
          </p:nvPr>
        </p:nvSpPr>
        <p:spPr>
          <a:xfrm>
            <a:off x="6316663" y="1916159"/>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18522240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Otsikkodia">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13C4F8A-E343-4176-9A44-DC68DF38E3B7}"/>
              </a:ext>
            </a:extLst>
          </p:cNvPr>
          <p:cNvGraphicFramePr>
            <a:graphicFrameLocks noChangeAspect="1"/>
          </p:cNvGraphicFramePr>
          <p:nvPr userDrawn="1">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086" name="think-cell Slide" r:id="rId4" imgW="395" imgH="396" progId="TCLayout.ActiveDocument.1">
                  <p:embed/>
                </p:oleObj>
              </mc:Choice>
              <mc:Fallback>
                <p:oleObj name="think-cell Slide" r:id="rId4" imgW="395" imgH="396" progId="TCLayout.ActiveDocument.1">
                  <p:embed/>
                  <p:pic>
                    <p:nvPicPr>
                      <p:cNvPr id="7" name="Object 6" hidden="1">
                        <a:extLst>
                          <a:ext uri="{FF2B5EF4-FFF2-40B4-BE49-F238E27FC236}">
                            <a16:creationId xmlns:a16="http://schemas.microsoft.com/office/drawing/2014/main" id="{413C4F8A-E343-4176-9A44-DC68DF38E3B7}"/>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pic>
        <p:nvPicPr>
          <p:cNvPr id="9" name="Picture 8" descr="A person walking in the snow&#10;&#10;Description automatically generated">
            <a:extLst>
              <a:ext uri="{FF2B5EF4-FFF2-40B4-BE49-F238E27FC236}">
                <a16:creationId xmlns:a16="http://schemas.microsoft.com/office/drawing/2014/main" id="{D1F54D95-E5AC-4090-8905-93CCC35651CA}"/>
              </a:ext>
            </a:extLst>
          </p:cNvPr>
          <p:cNvPicPr>
            <a:picLocks noChangeAspect="1"/>
          </p:cNvPicPr>
          <p:nvPr userDrawn="1"/>
        </p:nvPicPr>
        <p:blipFill rotWithShape="1">
          <a:blip r:embed="rId6"/>
          <a:srcRect l="-557" r="-120"/>
          <a:stretch/>
        </p:blipFill>
        <p:spPr>
          <a:xfrm>
            <a:off x="-84668" y="0"/>
            <a:ext cx="12276667" cy="8124265"/>
          </a:xfrm>
          <a:prstGeom prst="rect">
            <a:avLst/>
          </a:prstGeom>
        </p:spPr>
      </p:pic>
      <p:sp>
        <p:nvSpPr>
          <p:cNvPr id="10" name="Suorakulmio 6">
            <a:extLst>
              <a:ext uri="{FF2B5EF4-FFF2-40B4-BE49-F238E27FC236}">
                <a16:creationId xmlns:a16="http://schemas.microsoft.com/office/drawing/2014/main" id="{F103A892-B639-453B-9D72-2EAC2070A8B7}"/>
              </a:ext>
            </a:extLst>
          </p:cNvPr>
          <p:cNvSpPr/>
          <p:nvPr userDrawn="1"/>
        </p:nvSpPr>
        <p:spPr>
          <a:xfrm>
            <a:off x="288000" y="6109200"/>
            <a:ext cx="11616000" cy="532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a:p>
        </p:txBody>
      </p:sp>
      <p:sp>
        <p:nvSpPr>
          <p:cNvPr id="11" name="Title Placeholder 1">
            <a:extLst>
              <a:ext uri="{FF2B5EF4-FFF2-40B4-BE49-F238E27FC236}">
                <a16:creationId xmlns:a16="http://schemas.microsoft.com/office/drawing/2014/main" id="{92CE0A6C-46EE-44E4-890F-03835F455A51}"/>
              </a:ext>
            </a:extLst>
          </p:cNvPr>
          <p:cNvSpPr>
            <a:spLocks noGrp="1"/>
          </p:cNvSpPr>
          <p:nvPr>
            <p:ph type="title" hasCustomPrompt="1"/>
          </p:nvPr>
        </p:nvSpPr>
        <p:spPr>
          <a:xfrm>
            <a:off x="838200" y="280290"/>
            <a:ext cx="8371200" cy="1325563"/>
          </a:xfrm>
          <a:prstGeom prst="rect">
            <a:avLst/>
          </a:prstGeom>
        </p:spPr>
        <p:txBody>
          <a:bodyPr vert="horz" lIns="91440" tIns="45720" rIns="91440" bIns="45720" rtlCol="0" anchor="ctr">
            <a:normAutofit/>
          </a:bodyPr>
          <a:lstStyle/>
          <a:p>
            <a:r>
              <a:rPr lang="fi-FI"/>
              <a:t>Muokkaa </a:t>
            </a:r>
            <a:r>
              <a:rPr lang="fi-FI" err="1"/>
              <a:t>perustyyl</a:t>
            </a:r>
            <a:r>
              <a:rPr lang="fi-FI"/>
              <a:t>. </a:t>
            </a:r>
            <a:r>
              <a:rPr lang="fi-FI" err="1"/>
              <a:t>napsautt</a:t>
            </a:r>
            <a:r>
              <a:rPr lang="fi-FI"/>
              <a:t>.</a:t>
            </a:r>
          </a:p>
        </p:txBody>
      </p:sp>
      <p:sp>
        <p:nvSpPr>
          <p:cNvPr id="12" name="Text Placeholder 2">
            <a:extLst>
              <a:ext uri="{FF2B5EF4-FFF2-40B4-BE49-F238E27FC236}">
                <a16:creationId xmlns:a16="http://schemas.microsoft.com/office/drawing/2014/main" id="{18EFE25F-B5AA-4C38-99BE-0CD191B31FB7}"/>
              </a:ext>
            </a:extLst>
          </p:cNvPr>
          <p:cNvSpPr>
            <a:spLocks noGrp="1"/>
          </p:cNvSpPr>
          <p:nvPr>
            <p:ph idx="1" hasCustomPrompt="1"/>
          </p:nvPr>
        </p:nvSpPr>
        <p:spPr>
          <a:xfrm>
            <a:off x="838200" y="1825625"/>
            <a:ext cx="10515601" cy="4032000"/>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3" name="Date Placeholder 3">
            <a:extLst>
              <a:ext uri="{FF2B5EF4-FFF2-40B4-BE49-F238E27FC236}">
                <a16:creationId xmlns:a16="http://schemas.microsoft.com/office/drawing/2014/main" id="{5C8D91E5-5D3F-4F4F-9D36-331DE9B8359B}"/>
              </a:ext>
            </a:extLst>
          </p:cNvPr>
          <p:cNvSpPr>
            <a:spLocks noGrp="1"/>
          </p:cNvSpPr>
          <p:nvPr>
            <p:ph type="dt" sz="half" idx="2"/>
          </p:nvPr>
        </p:nvSpPr>
        <p:spPr>
          <a:xfrm>
            <a:off x="8559800" y="6191254"/>
            <a:ext cx="1718733" cy="365125"/>
          </a:xfrm>
          <a:prstGeom prst="rect">
            <a:avLst/>
          </a:prstGeom>
        </p:spPr>
        <p:txBody>
          <a:bodyPr vert="horz" lIns="91440" tIns="45720" rIns="91440" bIns="45720" rtlCol="0" anchor="ctr"/>
          <a:lstStyle>
            <a:lvl1pPr algn="r">
              <a:defRPr sz="900">
                <a:solidFill>
                  <a:schemeClr val="bg1"/>
                </a:solidFill>
              </a:defRPr>
            </a:lvl1pPr>
          </a:lstStyle>
          <a:p>
            <a:fld id="{2172E544-3D7F-453F-8E91-2D00BE9DB9D9}" type="datetimeFigureOut">
              <a:rPr lang="fi-FI" smtClean="0"/>
              <a:pPr/>
              <a:t>24.11.2021</a:t>
            </a:fld>
            <a:endParaRPr lang="fi-FI"/>
          </a:p>
        </p:txBody>
      </p:sp>
      <p:sp>
        <p:nvSpPr>
          <p:cNvPr id="14" name="Footer Placeholder 4">
            <a:extLst>
              <a:ext uri="{FF2B5EF4-FFF2-40B4-BE49-F238E27FC236}">
                <a16:creationId xmlns:a16="http://schemas.microsoft.com/office/drawing/2014/main" id="{8E2489BA-59C6-47CC-9D57-BB15289EDD92}"/>
              </a:ext>
            </a:extLst>
          </p:cNvPr>
          <p:cNvSpPr>
            <a:spLocks noGrp="1"/>
          </p:cNvSpPr>
          <p:nvPr>
            <p:ph type="ftr" sz="quarter" idx="3"/>
          </p:nvPr>
        </p:nvSpPr>
        <p:spPr>
          <a:xfrm>
            <a:off x="838200" y="6191254"/>
            <a:ext cx="7484533" cy="365125"/>
          </a:xfrm>
          <a:prstGeom prst="rect">
            <a:avLst/>
          </a:prstGeom>
        </p:spPr>
        <p:txBody>
          <a:bodyPr vert="horz" lIns="91440" tIns="45720" rIns="91440" bIns="45720" rtlCol="0" anchor="ctr"/>
          <a:lstStyle>
            <a:lvl1pPr algn="l">
              <a:defRPr sz="1200" b="1" cap="all" baseline="0">
                <a:solidFill>
                  <a:schemeClr val="bg1"/>
                </a:solidFill>
              </a:defRPr>
            </a:lvl1pPr>
          </a:lstStyle>
          <a:p>
            <a:endParaRPr lang="fi-FI"/>
          </a:p>
        </p:txBody>
      </p:sp>
      <p:sp>
        <p:nvSpPr>
          <p:cNvPr id="15" name="Slide Number Placeholder 5">
            <a:extLst>
              <a:ext uri="{FF2B5EF4-FFF2-40B4-BE49-F238E27FC236}">
                <a16:creationId xmlns:a16="http://schemas.microsoft.com/office/drawing/2014/main" id="{08F02EC3-191D-44FA-88A3-08A8410F0092}"/>
              </a:ext>
            </a:extLst>
          </p:cNvPr>
          <p:cNvSpPr>
            <a:spLocks noGrp="1"/>
          </p:cNvSpPr>
          <p:nvPr>
            <p:ph type="sldNum" sz="quarter" idx="4"/>
          </p:nvPr>
        </p:nvSpPr>
        <p:spPr>
          <a:xfrm>
            <a:off x="10515601" y="6191254"/>
            <a:ext cx="838200" cy="365125"/>
          </a:xfrm>
          <a:prstGeom prst="rect">
            <a:avLst/>
          </a:prstGeom>
        </p:spPr>
        <p:txBody>
          <a:bodyPr vert="horz" lIns="91440" tIns="45720" rIns="91440" bIns="45720" rtlCol="0" anchor="ctr"/>
          <a:lstStyle>
            <a:lvl1pPr algn="r">
              <a:defRPr sz="900">
                <a:solidFill>
                  <a:schemeClr val="bg1"/>
                </a:solidFill>
              </a:defRPr>
            </a:lvl1pPr>
          </a:lstStyle>
          <a:p>
            <a:fld id="{7E628F96-98B1-4CD4-9FA7-42A4FE572E1E}" type="slidenum">
              <a:rPr lang="fi-FI" smtClean="0"/>
              <a:pPr/>
              <a:t>‹#›</a:t>
            </a:fld>
            <a:endParaRPr lang="fi-FI"/>
          </a:p>
        </p:txBody>
      </p:sp>
      <p:sp>
        <p:nvSpPr>
          <p:cNvPr id="16" name="Suorakulmio 6">
            <a:extLst>
              <a:ext uri="{FF2B5EF4-FFF2-40B4-BE49-F238E27FC236}">
                <a16:creationId xmlns:a16="http://schemas.microsoft.com/office/drawing/2014/main" id="{BF5D236B-41B1-49AC-85E7-32DAABA88DC9}"/>
              </a:ext>
            </a:extLst>
          </p:cNvPr>
          <p:cNvSpPr/>
          <p:nvPr userDrawn="1"/>
        </p:nvSpPr>
        <p:spPr>
          <a:xfrm>
            <a:off x="-84668" y="0"/>
            <a:ext cx="12776939" cy="1203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a:p>
        </p:txBody>
      </p:sp>
      <p:pic>
        <p:nvPicPr>
          <p:cNvPr id="17" name="Picture 39" descr="PR_pun">
            <a:extLst>
              <a:ext uri="{FF2B5EF4-FFF2-40B4-BE49-F238E27FC236}">
                <a16:creationId xmlns:a16="http://schemas.microsoft.com/office/drawing/2014/main" id="{E6B40145-57A8-45A3-ACF3-3F1A05568280}"/>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949070" y="534990"/>
            <a:ext cx="1732815" cy="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7444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Content Placeholder 2"/>
          <p:cNvSpPr>
            <a:spLocks noGrp="1"/>
          </p:cNvSpPr>
          <p:nvPr>
            <p:ph idx="1" hasCustomPrompt="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p:cNvSpPr>
            <a:spLocks noGrp="1"/>
          </p:cNvSpPr>
          <p:nvPr>
            <p:ph type="dt" sz="half" idx="10"/>
          </p:nvPr>
        </p:nvSpPr>
        <p:spPr/>
        <p:txBody>
          <a:bodyPr/>
          <a:lstStyle/>
          <a:p>
            <a:fld id="{2172E544-3D7F-453F-8E91-2D00BE9DB9D9}" type="datetimeFigureOut">
              <a:rPr lang="fi-FI" smtClean="0"/>
              <a:t>24.11.2021</a:t>
            </a:fld>
            <a:endParaRPr lang="fi-FI"/>
          </a:p>
        </p:txBody>
      </p:sp>
      <p:sp>
        <p:nvSpPr>
          <p:cNvPr id="5" name="Footer Placeholder 4"/>
          <p:cNvSpPr>
            <a:spLocks noGrp="1"/>
          </p:cNvSpPr>
          <p:nvPr>
            <p:ph type="ftr" sz="quarter" idx="11"/>
          </p:nvPr>
        </p:nvSpPr>
        <p:spPr>
          <a:xfrm>
            <a:off x="838200" y="6191254"/>
            <a:ext cx="7484533" cy="365125"/>
          </a:xfrm>
          <a:prstGeom prst="rect">
            <a:avLst/>
          </a:prstGeom>
        </p:spPr>
        <p:txBody>
          <a:bodyPr/>
          <a:lstStyle/>
          <a:p>
            <a:endParaRPr lang="fi-FI"/>
          </a:p>
        </p:txBody>
      </p:sp>
      <p:sp>
        <p:nvSpPr>
          <p:cNvPr id="6" name="Slide Number Placeholder 5"/>
          <p:cNvSpPr>
            <a:spLocks noGrp="1"/>
          </p:cNvSpPr>
          <p:nvPr>
            <p:ph type="sldNum" sz="quarter" idx="12"/>
          </p:nvPr>
        </p:nvSpPr>
        <p:spPr/>
        <p:txBody>
          <a:bodyPr/>
          <a:lstStyle/>
          <a:p>
            <a:fld id="{7E628F96-98B1-4CD4-9FA7-42A4FE572E1E}" type="slidenum">
              <a:rPr lang="fi-FI" smtClean="0"/>
              <a:t>‹#›</a:t>
            </a:fld>
            <a:endParaRPr lang="fi-FI"/>
          </a:p>
        </p:txBody>
      </p:sp>
    </p:spTree>
    <p:extLst>
      <p:ext uri="{BB962C8B-B14F-4D97-AF65-F5344CB8AC3E}">
        <p14:creationId xmlns:p14="http://schemas.microsoft.com/office/powerpoint/2010/main" val="3544155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42"/>
            <a:ext cx="10515601" cy="2852737"/>
          </a:xfrm>
        </p:spPr>
        <p:txBody>
          <a:bodyPr anchor="ctr">
            <a:normAutofit/>
          </a:bodyPr>
          <a:lstStyle>
            <a:lvl1pPr>
              <a:defRPr sz="3000" b="1"/>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xt Placeholder 2"/>
          <p:cNvSpPr>
            <a:spLocks noGrp="1"/>
          </p:cNvSpPr>
          <p:nvPr>
            <p:ph type="body" idx="1" hasCustomPrompt="1"/>
          </p:nvPr>
        </p:nvSpPr>
        <p:spPr>
          <a:xfrm>
            <a:off x="831850" y="4589467"/>
            <a:ext cx="10515601" cy="1307753"/>
          </a:xfrm>
        </p:spPr>
        <p:txBody>
          <a:bodyPr/>
          <a:lstStyle>
            <a:lvl1pPr marL="0" indent="0">
              <a:buNone/>
              <a:defRPr sz="2250">
                <a:solidFill>
                  <a:schemeClr val="tx1"/>
                </a:solidFill>
              </a:defRPr>
            </a:lvl1pPr>
            <a:lvl2pPr marL="342889" indent="0">
              <a:buNone/>
              <a:defRPr sz="1500">
                <a:solidFill>
                  <a:schemeClr val="tx1">
                    <a:tint val="75000"/>
                  </a:schemeClr>
                </a:solidFill>
              </a:defRPr>
            </a:lvl2pPr>
            <a:lvl3pPr marL="685778" indent="0">
              <a:buNone/>
              <a:defRPr sz="1350">
                <a:solidFill>
                  <a:schemeClr val="tx1">
                    <a:tint val="75000"/>
                  </a:schemeClr>
                </a:solidFill>
              </a:defRPr>
            </a:lvl3pPr>
            <a:lvl4pPr marL="1028667" indent="0">
              <a:buNone/>
              <a:defRPr sz="1200">
                <a:solidFill>
                  <a:schemeClr val="tx1">
                    <a:tint val="75000"/>
                  </a:schemeClr>
                </a:solidFill>
              </a:defRPr>
            </a:lvl4pPr>
            <a:lvl5pPr marL="1371555" indent="0">
              <a:buNone/>
              <a:defRPr sz="1200">
                <a:solidFill>
                  <a:schemeClr val="tx1">
                    <a:tint val="75000"/>
                  </a:schemeClr>
                </a:solidFill>
              </a:defRPr>
            </a:lvl5pPr>
            <a:lvl6pPr marL="1714444" indent="0">
              <a:buNone/>
              <a:defRPr sz="1200">
                <a:solidFill>
                  <a:schemeClr val="tx1">
                    <a:tint val="75000"/>
                  </a:schemeClr>
                </a:solidFill>
              </a:defRPr>
            </a:lvl6pPr>
            <a:lvl7pPr marL="2057334" indent="0">
              <a:buNone/>
              <a:defRPr sz="1200">
                <a:solidFill>
                  <a:schemeClr val="tx1">
                    <a:tint val="75000"/>
                  </a:schemeClr>
                </a:solidFill>
              </a:defRPr>
            </a:lvl7pPr>
            <a:lvl8pPr marL="2400222" indent="0">
              <a:buNone/>
              <a:defRPr sz="1200">
                <a:solidFill>
                  <a:schemeClr val="tx1">
                    <a:tint val="75000"/>
                  </a:schemeClr>
                </a:solidFill>
              </a:defRPr>
            </a:lvl8pPr>
            <a:lvl9pPr marL="2743111" indent="0">
              <a:buNone/>
              <a:defRPr sz="12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2172E544-3D7F-453F-8E91-2D00BE9DB9D9}" type="datetimeFigureOut">
              <a:rPr lang="fi-FI" smtClean="0"/>
              <a:t>24.11.2021</a:t>
            </a:fld>
            <a:endParaRPr lang="fi-FI"/>
          </a:p>
        </p:txBody>
      </p:sp>
      <p:sp>
        <p:nvSpPr>
          <p:cNvPr id="5" name="Footer Placeholder 4"/>
          <p:cNvSpPr>
            <a:spLocks noGrp="1"/>
          </p:cNvSpPr>
          <p:nvPr>
            <p:ph type="ftr" sz="quarter" idx="11"/>
          </p:nvPr>
        </p:nvSpPr>
        <p:spPr>
          <a:xfrm>
            <a:off x="838200" y="6191254"/>
            <a:ext cx="7484533" cy="365125"/>
          </a:xfrm>
          <a:prstGeom prst="rect">
            <a:avLst/>
          </a:prstGeom>
        </p:spPr>
        <p:txBody>
          <a:bodyPr/>
          <a:lstStyle/>
          <a:p>
            <a:endParaRPr lang="fi-FI"/>
          </a:p>
        </p:txBody>
      </p:sp>
      <p:sp>
        <p:nvSpPr>
          <p:cNvPr id="6" name="Slide Number Placeholder 5"/>
          <p:cNvSpPr>
            <a:spLocks noGrp="1"/>
          </p:cNvSpPr>
          <p:nvPr>
            <p:ph type="sldNum" sz="quarter" idx="12"/>
          </p:nvPr>
        </p:nvSpPr>
        <p:spPr/>
        <p:txBody>
          <a:bodyPr/>
          <a:lstStyle/>
          <a:p>
            <a:fld id="{7E628F96-98B1-4CD4-9FA7-42A4FE572E1E}" type="slidenum">
              <a:rPr lang="fi-FI" smtClean="0"/>
              <a:t>‹#›</a:t>
            </a:fld>
            <a:endParaRPr lang="fi-FI"/>
          </a:p>
        </p:txBody>
      </p:sp>
    </p:spTree>
    <p:extLst>
      <p:ext uri="{BB962C8B-B14F-4D97-AF65-F5344CB8AC3E}">
        <p14:creationId xmlns:p14="http://schemas.microsoft.com/office/powerpoint/2010/main" val="6539441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Content Placeholder 2"/>
          <p:cNvSpPr>
            <a:spLocks noGrp="1"/>
          </p:cNvSpPr>
          <p:nvPr>
            <p:ph sz="half" idx="1" hasCustomPrompt="1"/>
          </p:nvPr>
        </p:nvSpPr>
        <p:spPr>
          <a:xfrm>
            <a:off x="838200" y="1825625"/>
            <a:ext cx="5181600" cy="4032000"/>
          </a:xfrm>
        </p:spPr>
        <p:txBody>
          <a:bodyPr/>
          <a:lstStyle>
            <a:lvl1pPr>
              <a:defRPr sz="1800"/>
            </a:lvl1pPr>
            <a:lvl2pPr>
              <a:defRPr sz="1650"/>
            </a:lvl2pPr>
            <a:lvl5pPr>
              <a:defRPr sz="12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Content Placeholder 3"/>
          <p:cNvSpPr>
            <a:spLocks noGrp="1"/>
          </p:cNvSpPr>
          <p:nvPr>
            <p:ph sz="half" idx="2" hasCustomPrompt="1"/>
          </p:nvPr>
        </p:nvSpPr>
        <p:spPr>
          <a:xfrm>
            <a:off x="6172201" y="1825625"/>
            <a:ext cx="5181600" cy="4032000"/>
          </a:xfrm>
        </p:spPr>
        <p:txBody>
          <a:bodyPr/>
          <a:lstStyle>
            <a:lvl1pPr>
              <a:defRPr sz="1800"/>
            </a:lvl1pPr>
            <a:lvl2pPr>
              <a:defRPr sz="1650"/>
            </a:lvl2pPr>
            <a:lvl5pPr>
              <a:defRPr sz="12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Date Placeholder 4"/>
          <p:cNvSpPr>
            <a:spLocks noGrp="1"/>
          </p:cNvSpPr>
          <p:nvPr>
            <p:ph type="dt" sz="half" idx="10"/>
          </p:nvPr>
        </p:nvSpPr>
        <p:spPr/>
        <p:txBody>
          <a:bodyPr/>
          <a:lstStyle/>
          <a:p>
            <a:fld id="{2172E544-3D7F-453F-8E91-2D00BE9DB9D9}" type="datetimeFigureOut">
              <a:rPr lang="fi-FI" smtClean="0"/>
              <a:t>24.11.2021</a:t>
            </a:fld>
            <a:endParaRPr lang="fi-FI"/>
          </a:p>
        </p:txBody>
      </p:sp>
      <p:sp>
        <p:nvSpPr>
          <p:cNvPr id="6" name="Footer Placeholder 5"/>
          <p:cNvSpPr>
            <a:spLocks noGrp="1"/>
          </p:cNvSpPr>
          <p:nvPr>
            <p:ph type="ftr" sz="quarter" idx="11"/>
          </p:nvPr>
        </p:nvSpPr>
        <p:spPr>
          <a:xfrm>
            <a:off x="838200" y="6191254"/>
            <a:ext cx="7484533" cy="365125"/>
          </a:xfrm>
          <a:prstGeom prst="rect">
            <a:avLst/>
          </a:prstGeom>
        </p:spPr>
        <p:txBody>
          <a:bodyPr/>
          <a:lstStyle/>
          <a:p>
            <a:endParaRPr lang="fi-FI"/>
          </a:p>
        </p:txBody>
      </p:sp>
      <p:sp>
        <p:nvSpPr>
          <p:cNvPr id="7" name="Slide Number Placeholder 6"/>
          <p:cNvSpPr>
            <a:spLocks noGrp="1"/>
          </p:cNvSpPr>
          <p:nvPr>
            <p:ph type="sldNum" sz="quarter" idx="12"/>
          </p:nvPr>
        </p:nvSpPr>
        <p:spPr/>
        <p:txBody>
          <a:bodyPr/>
          <a:lstStyle/>
          <a:p>
            <a:fld id="{7E628F96-98B1-4CD4-9FA7-42A4FE572E1E}" type="slidenum">
              <a:rPr lang="fi-FI" smtClean="0"/>
              <a:t>‹#›</a:t>
            </a:fld>
            <a:endParaRPr lang="fi-FI"/>
          </a:p>
        </p:txBody>
      </p:sp>
    </p:spTree>
    <p:extLst>
      <p:ext uri="{BB962C8B-B14F-4D97-AF65-F5344CB8AC3E}">
        <p14:creationId xmlns:p14="http://schemas.microsoft.com/office/powerpoint/2010/main" val="11499087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9"/>
            <a:ext cx="10515601" cy="1325563"/>
          </a:xfrm>
        </p:spPr>
        <p:txBody>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xt Placeholder 2"/>
          <p:cNvSpPr>
            <a:spLocks noGrp="1"/>
          </p:cNvSpPr>
          <p:nvPr>
            <p:ph type="body" idx="1" hasCustomPrompt="1"/>
          </p:nvPr>
        </p:nvSpPr>
        <p:spPr>
          <a:xfrm>
            <a:off x="839790" y="1681163"/>
            <a:ext cx="5157787" cy="823912"/>
          </a:xfrm>
        </p:spPr>
        <p:txBody>
          <a:bodyPr anchor="ctr"/>
          <a:lstStyle>
            <a:lvl1pPr marL="0" indent="0">
              <a:buNone/>
              <a:defRPr sz="1950" b="0"/>
            </a:lvl1pPr>
            <a:lvl2pPr marL="342889" indent="0">
              <a:buNone/>
              <a:defRPr sz="1500" b="1"/>
            </a:lvl2pPr>
            <a:lvl3pPr marL="685778" indent="0">
              <a:buNone/>
              <a:defRPr sz="1350" b="1"/>
            </a:lvl3pPr>
            <a:lvl4pPr marL="1028667" indent="0">
              <a:buNone/>
              <a:defRPr sz="1200" b="1"/>
            </a:lvl4pPr>
            <a:lvl5pPr marL="1371555" indent="0">
              <a:buNone/>
              <a:defRPr sz="1200" b="1"/>
            </a:lvl5pPr>
            <a:lvl6pPr marL="1714444" indent="0">
              <a:buNone/>
              <a:defRPr sz="1200" b="1"/>
            </a:lvl6pPr>
            <a:lvl7pPr marL="2057334" indent="0">
              <a:buNone/>
              <a:defRPr sz="1200" b="1"/>
            </a:lvl7pPr>
            <a:lvl8pPr marL="2400222" indent="0">
              <a:buNone/>
              <a:defRPr sz="1200" b="1"/>
            </a:lvl8pPr>
            <a:lvl9pPr marL="2743111" indent="0">
              <a:buNone/>
              <a:defRPr sz="1200" b="1"/>
            </a:lvl9pPr>
          </a:lstStyle>
          <a:p>
            <a:pPr lvl="0"/>
            <a:r>
              <a:rPr lang="fi-FI"/>
              <a:t>Muokkaa tekstin perustyylejä napsauttamalla</a:t>
            </a:r>
          </a:p>
        </p:txBody>
      </p:sp>
      <p:sp>
        <p:nvSpPr>
          <p:cNvPr id="4" name="Content Placeholder 3"/>
          <p:cNvSpPr>
            <a:spLocks noGrp="1"/>
          </p:cNvSpPr>
          <p:nvPr>
            <p:ph sz="half" idx="2" hasCustomPrompt="1"/>
          </p:nvPr>
        </p:nvSpPr>
        <p:spPr>
          <a:xfrm>
            <a:off x="839790" y="2505075"/>
            <a:ext cx="5157787" cy="3348000"/>
          </a:xfrm>
        </p:spPr>
        <p:txBody>
          <a:bodyPr/>
          <a:lstStyle>
            <a:lvl1pPr>
              <a:defRPr sz="1800"/>
            </a:lvl1pPr>
            <a:lvl2pPr>
              <a:defRPr sz="1650"/>
            </a:lvl2pPr>
            <a:lvl3pPr>
              <a:defRPr sz="1500"/>
            </a:lvl3pPr>
            <a:lvl4pPr>
              <a:defRPr sz="1350"/>
            </a:lvl4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xt Placeholder 4"/>
          <p:cNvSpPr>
            <a:spLocks noGrp="1"/>
          </p:cNvSpPr>
          <p:nvPr>
            <p:ph type="body" sz="quarter" idx="3" hasCustomPrompt="1"/>
          </p:nvPr>
        </p:nvSpPr>
        <p:spPr>
          <a:xfrm>
            <a:off x="6172202" y="1681163"/>
            <a:ext cx="5183188" cy="823912"/>
          </a:xfrm>
        </p:spPr>
        <p:txBody>
          <a:bodyPr anchor="ctr">
            <a:noAutofit/>
          </a:bodyPr>
          <a:lstStyle>
            <a:lvl1pPr marL="0" indent="0">
              <a:buNone/>
              <a:defRPr sz="1950" b="0"/>
            </a:lvl1pPr>
            <a:lvl2pPr marL="342889" indent="0">
              <a:buNone/>
              <a:defRPr sz="1500" b="1"/>
            </a:lvl2pPr>
            <a:lvl3pPr marL="685778" indent="0">
              <a:buNone/>
              <a:defRPr sz="1350" b="1"/>
            </a:lvl3pPr>
            <a:lvl4pPr marL="1028667" indent="0">
              <a:buNone/>
              <a:defRPr sz="1200" b="1"/>
            </a:lvl4pPr>
            <a:lvl5pPr marL="1371555" indent="0">
              <a:buNone/>
              <a:defRPr sz="1200" b="1"/>
            </a:lvl5pPr>
            <a:lvl6pPr marL="1714444" indent="0">
              <a:buNone/>
              <a:defRPr sz="1200" b="1"/>
            </a:lvl6pPr>
            <a:lvl7pPr marL="2057334" indent="0">
              <a:buNone/>
              <a:defRPr sz="1200" b="1"/>
            </a:lvl7pPr>
            <a:lvl8pPr marL="2400222" indent="0">
              <a:buNone/>
              <a:defRPr sz="1200" b="1"/>
            </a:lvl8pPr>
            <a:lvl9pPr marL="2743111" indent="0">
              <a:buNone/>
              <a:defRPr sz="1200" b="1"/>
            </a:lvl9pPr>
          </a:lstStyle>
          <a:p>
            <a:pPr lvl="0"/>
            <a:r>
              <a:rPr lang="fi-FI"/>
              <a:t>Muokkaa tekstin perustyylejä napsauttamalla</a:t>
            </a:r>
          </a:p>
        </p:txBody>
      </p:sp>
      <p:sp>
        <p:nvSpPr>
          <p:cNvPr id="6" name="Content Placeholder 5"/>
          <p:cNvSpPr>
            <a:spLocks noGrp="1"/>
          </p:cNvSpPr>
          <p:nvPr>
            <p:ph sz="quarter" idx="4" hasCustomPrompt="1"/>
          </p:nvPr>
        </p:nvSpPr>
        <p:spPr>
          <a:xfrm>
            <a:off x="6172202" y="2505075"/>
            <a:ext cx="5183188" cy="3348000"/>
          </a:xfrm>
        </p:spPr>
        <p:txBody>
          <a:bodyPr/>
          <a:lstStyle>
            <a:lvl1pPr>
              <a:defRPr sz="1800"/>
            </a:lvl1pPr>
            <a:lvl2pPr>
              <a:defRPr sz="1650"/>
            </a:lvl2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Date Placeholder 6"/>
          <p:cNvSpPr>
            <a:spLocks noGrp="1"/>
          </p:cNvSpPr>
          <p:nvPr>
            <p:ph type="dt" sz="half" idx="10"/>
          </p:nvPr>
        </p:nvSpPr>
        <p:spPr/>
        <p:txBody>
          <a:bodyPr/>
          <a:lstStyle/>
          <a:p>
            <a:fld id="{2172E544-3D7F-453F-8E91-2D00BE9DB9D9}" type="datetimeFigureOut">
              <a:rPr lang="fi-FI" smtClean="0"/>
              <a:t>24.11.2021</a:t>
            </a:fld>
            <a:endParaRPr lang="fi-FI"/>
          </a:p>
        </p:txBody>
      </p:sp>
      <p:sp>
        <p:nvSpPr>
          <p:cNvPr id="8" name="Footer Placeholder 7"/>
          <p:cNvSpPr>
            <a:spLocks noGrp="1"/>
          </p:cNvSpPr>
          <p:nvPr>
            <p:ph type="ftr" sz="quarter" idx="11"/>
          </p:nvPr>
        </p:nvSpPr>
        <p:spPr>
          <a:xfrm>
            <a:off x="838200" y="6191254"/>
            <a:ext cx="7484533" cy="365125"/>
          </a:xfrm>
          <a:prstGeom prst="rect">
            <a:avLst/>
          </a:prstGeom>
        </p:spPr>
        <p:txBody>
          <a:bodyPr/>
          <a:lstStyle/>
          <a:p>
            <a:endParaRPr lang="fi-FI"/>
          </a:p>
        </p:txBody>
      </p:sp>
      <p:sp>
        <p:nvSpPr>
          <p:cNvPr id="9" name="Slide Number Placeholder 8"/>
          <p:cNvSpPr>
            <a:spLocks noGrp="1"/>
          </p:cNvSpPr>
          <p:nvPr>
            <p:ph type="sldNum" sz="quarter" idx="12"/>
          </p:nvPr>
        </p:nvSpPr>
        <p:spPr/>
        <p:txBody>
          <a:bodyPr/>
          <a:lstStyle/>
          <a:p>
            <a:fld id="{7E628F96-98B1-4CD4-9FA7-42A4FE572E1E}" type="slidenum">
              <a:rPr lang="fi-FI" smtClean="0"/>
              <a:t>‹#›</a:t>
            </a:fld>
            <a:endParaRPr lang="fi-FI"/>
          </a:p>
        </p:txBody>
      </p:sp>
    </p:spTree>
    <p:extLst>
      <p:ext uri="{BB962C8B-B14F-4D97-AF65-F5344CB8AC3E}">
        <p14:creationId xmlns:p14="http://schemas.microsoft.com/office/powerpoint/2010/main" val="4743502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Date Placeholder 2"/>
          <p:cNvSpPr>
            <a:spLocks noGrp="1"/>
          </p:cNvSpPr>
          <p:nvPr>
            <p:ph type="dt" sz="half" idx="10"/>
          </p:nvPr>
        </p:nvSpPr>
        <p:spPr/>
        <p:txBody>
          <a:bodyPr/>
          <a:lstStyle/>
          <a:p>
            <a:fld id="{2172E544-3D7F-453F-8E91-2D00BE9DB9D9}" type="datetimeFigureOut">
              <a:rPr lang="fi-FI" smtClean="0"/>
              <a:t>24.11.2021</a:t>
            </a:fld>
            <a:endParaRPr lang="fi-FI"/>
          </a:p>
        </p:txBody>
      </p:sp>
      <p:sp>
        <p:nvSpPr>
          <p:cNvPr id="4" name="Footer Placeholder 3"/>
          <p:cNvSpPr>
            <a:spLocks noGrp="1"/>
          </p:cNvSpPr>
          <p:nvPr>
            <p:ph type="ftr" sz="quarter" idx="11"/>
          </p:nvPr>
        </p:nvSpPr>
        <p:spPr>
          <a:xfrm>
            <a:off x="838200" y="6191254"/>
            <a:ext cx="7484533" cy="365125"/>
          </a:xfrm>
          <a:prstGeom prst="rect">
            <a:avLst/>
          </a:prstGeom>
        </p:spPr>
        <p:txBody>
          <a:bodyPr/>
          <a:lstStyle/>
          <a:p>
            <a:endParaRPr lang="fi-FI"/>
          </a:p>
        </p:txBody>
      </p:sp>
      <p:sp>
        <p:nvSpPr>
          <p:cNvPr id="5" name="Slide Number Placeholder 4"/>
          <p:cNvSpPr>
            <a:spLocks noGrp="1"/>
          </p:cNvSpPr>
          <p:nvPr>
            <p:ph type="sldNum" sz="quarter" idx="12"/>
          </p:nvPr>
        </p:nvSpPr>
        <p:spPr/>
        <p:txBody>
          <a:bodyPr/>
          <a:lstStyle/>
          <a:p>
            <a:fld id="{7E628F96-98B1-4CD4-9FA7-42A4FE572E1E}" type="slidenum">
              <a:rPr lang="fi-FI" smtClean="0"/>
              <a:t>‹#›</a:t>
            </a:fld>
            <a:endParaRPr lang="fi-FI"/>
          </a:p>
        </p:txBody>
      </p:sp>
    </p:spTree>
    <p:extLst>
      <p:ext uri="{BB962C8B-B14F-4D97-AF65-F5344CB8AC3E}">
        <p14:creationId xmlns:p14="http://schemas.microsoft.com/office/powerpoint/2010/main" val="14383173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72E544-3D7F-453F-8E91-2D00BE9DB9D9}" type="datetimeFigureOut">
              <a:rPr lang="fi-FI" smtClean="0"/>
              <a:t>24.11.2021</a:t>
            </a:fld>
            <a:endParaRPr lang="fi-FI"/>
          </a:p>
        </p:txBody>
      </p:sp>
      <p:sp>
        <p:nvSpPr>
          <p:cNvPr id="3" name="Footer Placeholder 2"/>
          <p:cNvSpPr>
            <a:spLocks noGrp="1"/>
          </p:cNvSpPr>
          <p:nvPr>
            <p:ph type="ftr" sz="quarter" idx="11"/>
          </p:nvPr>
        </p:nvSpPr>
        <p:spPr>
          <a:xfrm>
            <a:off x="838200" y="6191254"/>
            <a:ext cx="7484533" cy="365125"/>
          </a:xfrm>
          <a:prstGeom prst="rect">
            <a:avLst/>
          </a:prstGeom>
        </p:spPr>
        <p:txBody>
          <a:bodyPr/>
          <a:lstStyle/>
          <a:p>
            <a:endParaRPr lang="fi-FI"/>
          </a:p>
        </p:txBody>
      </p:sp>
      <p:sp>
        <p:nvSpPr>
          <p:cNvPr id="4" name="Slide Number Placeholder 3"/>
          <p:cNvSpPr>
            <a:spLocks noGrp="1"/>
          </p:cNvSpPr>
          <p:nvPr>
            <p:ph type="sldNum" sz="quarter" idx="12"/>
          </p:nvPr>
        </p:nvSpPr>
        <p:spPr/>
        <p:txBody>
          <a:bodyPr/>
          <a:lstStyle/>
          <a:p>
            <a:fld id="{7E628F96-98B1-4CD4-9FA7-42A4FE572E1E}" type="slidenum">
              <a:rPr lang="fi-FI" smtClean="0"/>
              <a:t>‹#›</a:t>
            </a:fld>
            <a:endParaRPr lang="fi-FI"/>
          </a:p>
        </p:txBody>
      </p:sp>
    </p:spTree>
    <p:extLst>
      <p:ext uri="{BB962C8B-B14F-4D97-AF65-F5344CB8AC3E}">
        <p14:creationId xmlns:p14="http://schemas.microsoft.com/office/powerpoint/2010/main" val="19782715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8" cy="1600200"/>
          </a:xfrm>
        </p:spPr>
        <p:txBody>
          <a:bodyPr anchor="ctr"/>
          <a:lstStyle>
            <a:lvl1pPr>
              <a:defRPr sz="24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Content Placeholder 2"/>
          <p:cNvSpPr>
            <a:spLocks noGrp="1"/>
          </p:cNvSpPr>
          <p:nvPr>
            <p:ph idx="1" hasCustomPrompt="1"/>
          </p:nvPr>
        </p:nvSpPr>
        <p:spPr>
          <a:xfrm>
            <a:off x="5236634" y="1433283"/>
            <a:ext cx="6172200" cy="4420800"/>
          </a:xfrm>
        </p:spPr>
        <p:txBody>
          <a:bodyPr/>
          <a:lstStyle>
            <a:lvl1pPr>
              <a:defRPr sz="1800"/>
            </a:lvl1pPr>
            <a:lvl2pPr>
              <a:defRPr sz="1650"/>
            </a:lvl2pPr>
            <a:lvl3pPr>
              <a:defRPr sz="1500"/>
            </a:lvl3pPr>
            <a:lvl4pPr>
              <a:defRPr sz="1350"/>
            </a:lvl4pPr>
            <a:lvl5pPr>
              <a:defRPr sz="135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xt Placeholder 3"/>
          <p:cNvSpPr>
            <a:spLocks noGrp="1"/>
          </p:cNvSpPr>
          <p:nvPr>
            <p:ph type="body" sz="half" idx="2" hasCustomPrompt="1"/>
          </p:nvPr>
        </p:nvSpPr>
        <p:spPr>
          <a:xfrm>
            <a:off x="838199" y="2161194"/>
            <a:ext cx="3932238" cy="3672000"/>
          </a:xfrm>
        </p:spPr>
        <p:txBody>
          <a:bodyPr>
            <a:normAutofit/>
          </a:bodyPr>
          <a:lstStyle>
            <a:lvl1pPr marL="0" indent="0">
              <a:buNone/>
              <a:defRPr sz="1350"/>
            </a:lvl1pPr>
            <a:lvl2pPr marL="342889" indent="0">
              <a:buNone/>
              <a:defRPr sz="1050"/>
            </a:lvl2pPr>
            <a:lvl3pPr marL="685778" indent="0">
              <a:buNone/>
              <a:defRPr sz="900"/>
            </a:lvl3pPr>
            <a:lvl4pPr marL="1028667" indent="0">
              <a:buNone/>
              <a:defRPr sz="750"/>
            </a:lvl4pPr>
            <a:lvl5pPr marL="1371555" indent="0">
              <a:buNone/>
              <a:defRPr sz="750"/>
            </a:lvl5pPr>
            <a:lvl6pPr marL="1714444" indent="0">
              <a:buNone/>
              <a:defRPr sz="750"/>
            </a:lvl6pPr>
            <a:lvl7pPr marL="2057334" indent="0">
              <a:buNone/>
              <a:defRPr sz="750"/>
            </a:lvl7pPr>
            <a:lvl8pPr marL="2400222" indent="0">
              <a:buNone/>
              <a:defRPr sz="750"/>
            </a:lvl8pPr>
            <a:lvl9pPr marL="2743111" indent="0">
              <a:buNone/>
              <a:defRPr sz="75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2172E544-3D7F-453F-8E91-2D00BE9DB9D9}" type="datetimeFigureOut">
              <a:rPr lang="fi-FI" smtClean="0"/>
              <a:t>24.11.2021</a:t>
            </a:fld>
            <a:endParaRPr lang="fi-FI"/>
          </a:p>
        </p:txBody>
      </p:sp>
      <p:sp>
        <p:nvSpPr>
          <p:cNvPr id="6" name="Footer Placeholder 5"/>
          <p:cNvSpPr>
            <a:spLocks noGrp="1"/>
          </p:cNvSpPr>
          <p:nvPr>
            <p:ph type="ftr" sz="quarter" idx="11"/>
          </p:nvPr>
        </p:nvSpPr>
        <p:spPr>
          <a:xfrm>
            <a:off x="838200" y="6191254"/>
            <a:ext cx="7484533" cy="365125"/>
          </a:xfrm>
          <a:prstGeom prst="rect">
            <a:avLst/>
          </a:prstGeom>
        </p:spPr>
        <p:txBody>
          <a:bodyPr/>
          <a:lstStyle/>
          <a:p>
            <a:endParaRPr lang="fi-FI"/>
          </a:p>
        </p:txBody>
      </p:sp>
      <p:sp>
        <p:nvSpPr>
          <p:cNvPr id="7" name="Slide Number Placeholder 6"/>
          <p:cNvSpPr>
            <a:spLocks noGrp="1"/>
          </p:cNvSpPr>
          <p:nvPr>
            <p:ph type="sldNum" sz="quarter" idx="12"/>
          </p:nvPr>
        </p:nvSpPr>
        <p:spPr/>
        <p:txBody>
          <a:bodyPr/>
          <a:lstStyle/>
          <a:p>
            <a:fld id="{7E628F96-98B1-4CD4-9FA7-42A4FE572E1E}" type="slidenum">
              <a:rPr lang="fi-FI" smtClean="0"/>
              <a:t>‹#›</a:t>
            </a:fld>
            <a:endParaRPr lang="fi-FI"/>
          </a:p>
        </p:txBody>
      </p:sp>
    </p:spTree>
    <p:extLst>
      <p:ext uri="{BB962C8B-B14F-4D97-AF65-F5344CB8AC3E}">
        <p14:creationId xmlns:p14="http://schemas.microsoft.com/office/powerpoint/2010/main" val="26478830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01086"/>
            <a:ext cx="8371200" cy="1324800"/>
          </a:xfrm>
        </p:spPr>
        <p:txBody>
          <a:bodyPr anchor="ctr"/>
          <a:lstStyle>
            <a:lvl1pPr>
              <a:defRPr sz="24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Picture Placeholder 2"/>
          <p:cNvSpPr>
            <a:spLocks noGrp="1"/>
          </p:cNvSpPr>
          <p:nvPr>
            <p:ph type="pic" idx="1" hasCustomPrompt="1"/>
          </p:nvPr>
        </p:nvSpPr>
        <p:spPr>
          <a:xfrm>
            <a:off x="5184000" y="2048400"/>
            <a:ext cx="6672000" cy="3780000"/>
          </a:xfrm>
        </p:spPr>
        <p:txBody>
          <a:bodyPr anchor="t">
            <a:normAutofit/>
          </a:bodyPr>
          <a:lstStyle>
            <a:lvl1pPr marL="0" indent="0">
              <a:buNone/>
              <a:defRPr sz="1800"/>
            </a:lvl1pPr>
            <a:lvl2pPr marL="342889" indent="0">
              <a:buNone/>
              <a:defRPr sz="2100"/>
            </a:lvl2pPr>
            <a:lvl3pPr marL="685778" indent="0">
              <a:buNone/>
              <a:defRPr sz="1800"/>
            </a:lvl3pPr>
            <a:lvl4pPr marL="1028667" indent="0">
              <a:buNone/>
              <a:defRPr sz="1500"/>
            </a:lvl4pPr>
            <a:lvl5pPr marL="1371555" indent="0">
              <a:buNone/>
              <a:defRPr sz="1500"/>
            </a:lvl5pPr>
            <a:lvl6pPr marL="1714444" indent="0">
              <a:buNone/>
              <a:defRPr sz="1500"/>
            </a:lvl6pPr>
            <a:lvl7pPr marL="2057334" indent="0">
              <a:buNone/>
              <a:defRPr sz="1500"/>
            </a:lvl7pPr>
            <a:lvl8pPr marL="2400222" indent="0">
              <a:buNone/>
              <a:defRPr sz="1500"/>
            </a:lvl8pPr>
            <a:lvl9pPr marL="2743111" indent="0">
              <a:buNone/>
              <a:defRPr sz="1500"/>
            </a:lvl9pPr>
          </a:lstStyle>
          <a:p>
            <a:r>
              <a:rPr lang="fi-FI"/>
              <a:t>Lisää kuva napsauttamalla kuvaketta</a:t>
            </a:r>
          </a:p>
        </p:txBody>
      </p:sp>
      <p:sp>
        <p:nvSpPr>
          <p:cNvPr id="4" name="Text Placeholder 3"/>
          <p:cNvSpPr>
            <a:spLocks noGrp="1"/>
          </p:cNvSpPr>
          <p:nvPr>
            <p:ph type="body" sz="half" idx="2" hasCustomPrompt="1"/>
          </p:nvPr>
        </p:nvSpPr>
        <p:spPr>
          <a:xfrm>
            <a:off x="839788" y="2048400"/>
            <a:ext cx="3932238" cy="3780000"/>
          </a:xfrm>
        </p:spPr>
        <p:txBody>
          <a:bodyPr>
            <a:normAutofit/>
          </a:bodyPr>
          <a:lstStyle>
            <a:lvl1pPr marL="0" indent="0">
              <a:buNone/>
              <a:defRPr sz="1350"/>
            </a:lvl1pPr>
            <a:lvl2pPr marL="342889" indent="0">
              <a:buNone/>
              <a:defRPr sz="1050"/>
            </a:lvl2pPr>
            <a:lvl3pPr marL="685778" indent="0">
              <a:buNone/>
              <a:defRPr sz="900"/>
            </a:lvl3pPr>
            <a:lvl4pPr marL="1028667" indent="0">
              <a:buNone/>
              <a:defRPr sz="750"/>
            </a:lvl4pPr>
            <a:lvl5pPr marL="1371555" indent="0">
              <a:buNone/>
              <a:defRPr sz="750"/>
            </a:lvl5pPr>
            <a:lvl6pPr marL="1714444" indent="0">
              <a:buNone/>
              <a:defRPr sz="750"/>
            </a:lvl6pPr>
            <a:lvl7pPr marL="2057334" indent="0">
              <a:buNone/>
              <a:defRPr sz="750"/>
            </a:lvl7pPr>
            <a:lvl8pPr marL="2400222" indent="0">
              <a:buNone/>
              <a:defRPr sz="750"/>
            </a:lvl8pPr>
            <a:lvl9pPr marL="2743111" indent="0">
              <a:buNone/>
              <a:defRPr sz="75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2172E544-3D7F-453F-8E91-2D00BE9DB9D9}" type="datetimeFigureOut">
              <a:rPr lang="fi-FI" smtClean="0"/>
              <a:t>24.11.2021</a:t>
            </a:fld>
            <a:endParaRPr lang="fi-FI"/>
          </a:p>
        </p:txBody>
      </p:sp>
      <p:sp>
        <p:nvSpPr>
          <p:cNvPr id="6" name="Footer Placeholder 5"/>
          <p:cNvSpPr>
            <a:spLocks noGrp="1"/>
          </p:cNvSpPr>
          <p:nvPr>
            <p:ph type="ftr" sz="quarter" idx="11"/>
          </p:nvPr>
        </p:nvSpPr>
        <p:spPr>
          <a:xfrm>
            <a:off x="838200" y="6191254"/>
            <a:ext cx="7484533" cy="365125"/>
          </a:xfrm>
          <a:prstGeom prst="rect">
            <a:avLst/>
          </a:prstGeom>
        </p:spPr>
        <p:txBody>
          <a:bodyPr/>
          <a:lstStyle/>
          <a:p>
            <a:endParaRPr lang="fi-FI"/>
          </a:p>
        </p:txBody>
      </p:sp>
      <p:sp>
        <p:nvSpPr>
          <p:cNvPr id="7" name="Slide Number Placeholder 6"/>
          <p:cNvSpPr>
            <a:spLocks noGrp="1"/>
          </p:cNvSpPr>
          <p:nvPr>
            <p:ph type="sldNum" sz="quarter" idx="12"/>
          </p:nvPr>
        </p:nvSpPr>
        <p:spPr/>
        <p:txBody>
          <a:bodyPr/>
          <a:lstStyle/>
          <a:p>
            <a:fld id="{7E628F96-98B1-4CD4-9FA7-42A4FE572E1E}" type="slidenum">
              <a:rPr lang="fi-FI" smtClean="0"/>
              <a:t>‹#›</a:t>
            </a:fld>
            <a:endParaRPr lang="fi-FI"/>
          </a:p>
        </p:txBody>
      </p:sp>
    </p:spTree>
    <p:extLst>
      <p:ext uri="{BB962C8B-B14F-4D97-AF65-F5344CB8AC3E}">
        <p14:creationId xmlns:p14="http://schemas.microsoft.com/office/powerpoint/2010/main" val="18611727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Vertical Text Placeholder 2"/>
          <p:cNvSpPr>
            <a:spLocks noGrp="1"/>
          </p:cNvSpPr>
          <p:nvPr>
            <p:ph type="body" orient="vert" idx="1" hasCustomPrompt="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p:cNvSpPr>
            <a:spLocks noGrp="1"/>
          </p:cNvSpPr>
          <p:nvPr>
            <p:ph type="dt" sz="half" idx="10"/>
          </p:nvPr>
        </p:nvSpPr>
        <p:spPr/>
        <p:txBody>
          <a:bodyPr/>
          <a:lstStyle/>
          <a:p>
            <a:fld id="{2172E544-3D7F-453F-8E91-2D00BE9DB9D9}" type="datetimeFigureOut">
              <a:rPr lang="fi-FI" smtClean="0"/>
              <a:t>24.11.2021</a:t>
            </a:fld>
            <a:endParaRPr lang="fi-FI"/>
          </a:p>
        </p:txBody>
      </p:sp>
      <p:sp>
        <p:nvSpPr>
          <p:cNvPr id="5" name="Footer Placeholder 4"/>
          <p:cNvSpPr>
            <a:spLocks noGrp="1"/>
          </p:cNvSpPr>
          <p:nvPr>
            <p:ph type="ftr" sz="quarter" idx="11"/>
          </p:nvPr>
        </p:nvSpPr>
        <p:spPr>
          <a:xfrm>
            <a:off x="838200" y="6191254"/>
            <a:ext cx="7484533" cy="365125"/>
          </a:xfrm>
          <a:prstGeom prst="rect">
            <a:avLst/>
          </a:prstGeom>
        </p:spPr>
        <p:txBody>
          <a:bodyPr/>
          <a:lstStyle/>
          <a:p>
            <a:endParaRPr lang="fi-FI"/>
          </a:p>
        </p:txBody>
      </p:sp>
      <p:sp>
        <p:nvSpPr>
          <p:cNvPr id="6" name="Slide Number Placeholder 5"/>
          <p:cNvSpPr>
            <a:spLocks noGrp="1"/>
          </p:cNvSpPr>
          <p:nvPr>
            <p:ph type="sldNum" sz="quarter" idx="12"/>
          </p:nvPr>
        </p:nvSpPr>
        <p:spPr/>
        <p:txBody>
          <a:bodyPr/>
          <a:lstStyle/>
          <a:p>
            <a:fld id="{7E628F96-98B1-4CD4-9FA7-42A4FE572E1E}" type="slidenum">
              <a:rPr lang="fi-FI" smtClean="0"/>
              <a:t>‹#›</a:t>
            </a:fld>
            <a:endParaRPr lang="fi-FI"/>
          </a:p>
        </p:txBody>
      </p:sp>
    </p:spTree>
    <p:extLst>
      <p:ext uri="{BB962C8B-B14F-4D97-AF65-F5344CB8AC3E}">
        <p14:creationId xmlns:p14="http://schemas.microsoft.com/office/powerpoint/2010/main" val="3597481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E13B9-43B4-C94A-A8E9-EA626310E9FB}"/>
              </a:ext>
            </a:extLst>
          </p:cNvPr>
          <p:cNvSpPr>
            <a:spLocks noGrp="1"/>
          </p:cNvSpPr>
          <p:nvPr>
            <p:ph type="title"/>
          </p:nvPr>
        </p:nvSpPr>
        <p:spPr>
          <a:xfrm>
            <a:off x="982663" y="356071"/>
            <a:ext cx="10515600" cy="1325563"/>
          </a:xfrm>
        </p:spPr>
        <p:txBody>
          <a:bodyPr/>
          <a:lstStyle/>
          <a:p>
            <a:r>
              <a:rPr lang="en-GB"/>
              <a:t>Click to edit Master title style</a:t>
            </a:r>
            <a:endParaRPr lang="en-FI"/>
          </a:p>
        </p:txBody>
      </p:sp>
      <p:sp>
        <p:nvSpPr>
          <p:cNvPr id="3" name="Text Placeholder 2">
            <a:extLst>
              <a:ext uri="{FF2B5EF4-FFF2-40B4-BE49-F238E27FC236}">
                <a16:creationId xmlns:a16="http://schemas.microsoft.com/office/drawing/2014/main" id="{73BB524D-1190-3845-B36F-1DA85D13D3A5}"/>
              </a:ext>
            </a:extLst>
          </p:cNvPr>
          <p:cNvSpPr>
            <a:spLocks noGrp="1"/>
          </p:cNvSpPr>
          <p:nvPr>
            <p:ph type="body" idx="1"/>
          </p:nvPr>
        </p:nvSpPr>
        <p:spPr>
          <a:xfrm>
            <a:off x="984636"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0661FF6-97D1-4644-BAA8-C626ABAB0137}"/>
              </a:ext>
            </a:extLst>
          </p:cNvPr>
          <p:cNvSpPr>
            <a:spLocks noGrp="1"/>
          </p:cNvSpPr>
          <p:nvPr>
            <p:ph sz="half" idx="2"/>
          </p:nvPr>
        </p:nvSpPr>
        <p:spPr>
          <a:xfrm>
            <a:off x="984636"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5" name="Text Placeholder 4">
            <a:extLst>
              <a:ext uri="{FF2B5EF4-FFF2-40B4-BE49-F238E27FC236}">
                <a16:creationId xmlns:a16="http://schemas.microsoft.com/office/drawing/2014/main" id="{1870154A-8E73-B84E-9B6C-615601F72AA6}"/>
              </a:ext>
            </a:extLst>
          </p:cNvPr>
          <p:cNvSpPr>
            <a:spLocks noGrp="1"/>
          </p:cNvSpPr>
          <p:nvPr>
            <p:ph type="body" sz="quarter" idx="3"/>
          </p:nvPr>
        </p:nvSpPr>
        <p:spPr>
          <a:xfrm>
            <a:off x="6317048"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E99E5D0-3FAD-614F-A35A-F45099E87F2F}"/>
              </a:ext>
            </a:extLst>
          </p:cNvPr>
          <p:cNvSpPr>
            <a:spLocks noGrp="1"/>
          </p:cNvSpPr>
          <p:nvPr>
            <p:ph sz="quarter" idx="4"/>
          </p:nvPr>
        </p:nvSpPr>
        <p:spPr>
          <a:xfrm>
            <a:off x="6317048"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29263112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724902" y="365125"/>
            <a:ext cx="2628900" cy="5811838"/>
          </a:xfrm>
        </p:spPr>
        <p:txBody>
          <a:bodyPr vert="eaVert"/>
          <a:lstStyle/>
          <a:p>
            <a:r>
              <a:rPr lang="fi-FI"/>
              <a:t>Muokkaa </a:t>
            </a:r>
            <a:r>
              <a:rPr lang="fi-FI" err="1"/>
              <a:t>ots</a:t>
            </a:r>
            <a:r>
              <a:rPr lang="fi-FI"/>
              <a:t>. </a:t>
            </a:r>
            <a:r>
              <a:rPr lang="fi-FI" err="1"/>
              <a:t>perustyyl</a:t>
            </a:r>
            <a:r>
              <a:rPr lang="fi-FI"/>
              <a:t>. </a:t>
            </a:r>
            <a:r>
              <a:rPr lang="fi-FI" err="1"/>
              <a:t>napsautt</a:t>
            </a:r>
            <a:r>
              <a:rPr lang="fi-FI"/>
              <a:t>.</a:t>
            </a:r>
          </a:p>
        </p:txBody>
      </p:sp>
      <p:sp>
        <p:nvSpPr>
          <p:cNvPr id="3" name="Vertical Text Placeholder 2"/>
          <p:cNvSpPr>
            <a:spLocks noGrp="1"/>
          </p:cNvSpPr>
          <p:nvPr>
            <p:ph type="body" orient="vert" idx="1" hasCustomPrompt="1"/>
          </p:nvPr>
        </p:nvSpPr>
        <p:spPr>
          <a:xfrm>
            <a:off x="838202"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p:cNvSpPr>
            <a:spLocks noGrp="1"/>
          </p:cNvSpPr>
          <p:nvPr>
            <p:ph type="dt" sz="half" idx="10"/>
          </p:nvPr>
        </p:nvSpPr>
        <p:spPr/>
        <p:txBody>
          <a:bodyPr/>
          <a:lstStyle/>
          <a:p>
            <a:fld id="{2172E544-3D7F-453F-8E91-2D00BE9DB9D9}" type="datetimeFigureOut">
              <a:rPr lang="fi-FI" smtClean="0"/>
              <a:t>24.11.2021</a:t>
            </a:fld>
            <a:endParaRPr lang="fi-FI"/>
          </a:p>
        </p:txBody>
      </p:sp>
      <p:sp>
        <p:nvSpPr>
          <p:cNvPr id="5" name="Footer Placeholder 4"/>
          <p:cNvSpPr>
            <a:spLocks noGrp="1"/>
          </p:cNvSpPr>
          <p:nvPr>
            <p:ph type="ftr" sz="quarter" idx="11"/>
          </p:nvPr>
        </p:nvSpPr>
        <p:spPr>
          <a:xfrm>
            <a:off x="838200" y="6191254"/>
            <a:ext cx="7484533" cy="365125"/>
          </a:xfrm>
          <a:prstGeom prst="rect">
            <a:avLst/>
          </a:prstGeom>
        </p:spPr>
        <p:txBody>
          <a:bodyPr/>
          <a:lstStyle/>
          <a:p>
            <a:endParaRPr lang="fi-FI"/>
          </a:p>
        </p:txBody>
      </p:sp>
      <p:sp>
        <p:nvSpPr>
          <p:cNvPr id="6" name="Slide Number Placeholder 5"/>
          <p:cNvSpPr>
            <a:spLocks noGrp="1"/>
          </p:cNvSpPr>
          <p:nvPr>
            <p:ph type="sldNum" sz="quarter" idx="12"/>
          </p:nvPr>
        </p:nvSpPr>
        <p:spPr/>
        <p:txBody>
          <a:bodyPr/>
          <a:lstStyle/>
          <a:p>
            <a:fld id="{7E628F96-98B1-4CD4-9FA7-42A4FE572E1E}" type="slidenum">
              <a:rPr lang="fi-FI" smtClean="0"/>
              <a:t>‹#›</a:t>
            </a:fld>
            <a:endParaRPr lang="fi-FI"/>
          </a:p>
        </p:txBody>
      </p:sp>
    </p:spTree>
    <p:extLst>
      <p:ext uri="{BB962C8B-B14F-4D97-AF65-F5344CB8AC3E}">
        <p14:creationId xmlns:p14="http://schemas.microsoft.com/office/powerpoint/2010/main" val="32175436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Footer Placeholder 6"/>
          <p:cNvSpPr>
            <a:spLocks noGrp="1"/>
          </p:cNvSpPr>
          <p:nvPr>
            <p:ph type="ftr" sz="quarter" idx="16"/>
          </p:nvPr>
        </p:nvSpPr>
        <p:spPr>
          <a:xfrm>
            <a:off x="838200" y="6191254"/>
            <a:ext cx="7484533" cy="365125"/>
          </a:xfrm>
          <a:prstGeom prst="rect">
            <a:avLst/>
          </a:prstGeom>
        </p:spPr>
        <p:txBody>
          <a:bodyPr/>
          <a:lstStyle/>
          <a:p>
            <a:r>
              <a:rPr lang="fi-FI"/>
              <a:t>Copyright 2017 Accenture. </a:t>
            </a:r>
            <a:r>
              <a:rPr lang="fi-FI" err="1"/>
              <a:t>All</a:t>
            </a:r>
            <a:r>
              <a:rPr lang="fi-FI"/>
              <a:t> </a:t>
            </a:r>
            <a:r>
              <a:rPr lang="fi-FI" err="1"/>
              <a:t>rights</a:t>
            </a:r>
            <a:r>
              <a:rPr lang="fi-FI"/>
              <a:t> </a:t>
            </a:r>
            <a:r>
              <a:rPr lang="fi-FI" err="1"/>
              <a:t>reserved</a:t>
            </a:r>
            <a:r>
              <a:rPr lang="fi-FI"/>
              <a:t>.</a:t>
            </a:r>
          </a:p>
        </p:txBody>
      </p:sp>
      <p:sp>
        <p:nvSpPr>
          <p:cNvPr id="10" name="Slide Number Placeholder 9"/>
          <p:cNvSpPr>
            <a:spLocks noGrp="1"/>
          </p:cNvSpPr>
          <p:nvPr>
            <p:ph type="sldNum" sz="quarter" idx="17"/>
          </p:nvPr>
        </p:nvSpPr>
        <p:spPr/>
        <p:txBody>
          <a:bodyPr/>
          <a:lstStyle/>
          <a:p>
            <a:fld id="{4F9AC08D-23A9-440E-BCB9-AA1E9877CC38}" type="slidenum">
              <a:rPr lang="fi-FI" smtClean="0"/>
              <a:pPr/>
              <a:t>‹#›</a:t>
            </a:fld>
            <a:endParaRPr lang="fi-FI"/>
          </a:p>
        </p:txBody>
      </p:sp>
      <p:sp>
        <p:nvSpPr>
          <p:cNvPr id="11" name="Title 10"/>
          <p:cNvSpPr>
            <a:spLocks noGrp="1"/>
          </p:cNvSpPr>
          <p:nvPr>
            <p:ph type="title"/>
          </p:nvPr>
        </p:nvSpPr>
        <p:spPr/>
        <p:txBody>
          <a:bodyPr/>
          <a:lstStyle/>
          <a:p>
            <a:r>
              <a:rPr lang="fi-FI" err="1"/>
              <a:t>Click</a:t>
            </a:r>
            <a:r>
              <a:rPr lang="fi-FI"/>
              <a:t> to </a:t>
            </a:r>
            <a:r>
              <a:rPr lang="fi-FI" err="1"/>
              <a:t>edit</a:t>
            </a:r>
            <a:r>
              <a:rPr lang="fi-FI"/>
              <a:t> Master </a:t>
            </a:r>
            <a:r>
              <a:rPr lang="fi-FI" err="1"/>
              <a:t>title</a:t>
            </a:r>
            <a:r>
              <a:rPr lang="fi-FI"/>
              <a:t> </a:t>
            </a:r>
            <a:r>
              <a:rPr lang="fi-FI" err="1"/>
              <a:t>style</a:t>
            </a:r>
            <a:endParaRPr lang="fi-FI"/>
          </a:p>
        </p:txBody>
      </p:sp>
    </p:spTree>
    <p:extLst>
      <p:ext uri="{BB962C8B-B14F-4D97-AF65-F5344CB8AC3E}">
        <p14:creationId xmlns:p14="http://schemas.microsoft.com/office/powerpoint/2010/main" val="12333303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584201"/>
            <a:ext cx="10944226" cy="372410"/>
          </a:xfrm>
        </p:spPr>
        <p:txBody>
          <a:bodyPr tIns="27432"/>
          <a:lstStyle>
            <a:lvl1pPr>
              <a:defRPr b="1" i="0">
                <a:latin typeface="Graphik" panose="020B0503030202060203" pitchFamily="34" charset="77"/>
              </a:defRPr>
            </a:lvl1pPr>
          </a:lstStyle>
          <a:p>
            <a:r>
              <a:rPr lang="fi-FI" err="1"/>
              <a:t>Click</a:t>
            </a:r>
            <a:r>
              <a:rPr lang="fi-FI"/>
              <a:t> to </a:t>
            </a:r>
            <a:r>
              <a:rPr lang="fi-FI" err="1"/>
              <a:t>add</a:t>
            </a:r>
            <a:r>
              <a:rPr lang="fi-FI"/>
              <a:t> </a:t>
            </a:r>
            <a:r>
              <a:rPr lang="fi-FI" err="1"/>
              <a:t>title</a:t>
            </a:r>
            <a:endParaRPr lang="fi-FI"/>
          </a:p>
        </p:txBody>
      </p:sp>
      <p:sp>
        <p:nvSpPr>
          <p:cNvPr id="3" name="Footer Placeholder 2"/>
          <p:cNvSpPr>
            <a:spLocks noGrp="1"/>
          </p:cNvSpPr>
          <p:nvPr>
            <p:ph type="ftr" sz="quarter" idx="10"/>
          </p:nvPr>
        </p:nvSpPr>
        <p:spPr>
          <a:xfrm>
            <a:off x="838200" y="6191254"/>
            <a:ext cx="7484533" cy="365125"/>
          </a:xfrm>
          <a:prstGeom prst="rect">
            <a:avLst/>
          </a:prstGeom>
        </p:spPr>
        <p:txBody>
          <a:bodyPr/>
          <a:lstStyle>
            <a:lvl1pPr>
              <a:defRPr>
                <a:solidFill>
                  <a:schemeClr val="tx2"/>
                </a:solidFill>
              </a:defRPr>
            </a:lvl1pPr>
          </a:lstStyle>
          <a:p>
            <a:r>
              <a:rPr lang="fi-FI"/>
              <a:t>Copyright © 2018 Accenture. </a:t>
            </a:r>
            <a:r>
              <a:rPr lang="fi-FI" err="1"/>
              <a:t>All</a:t>
            </a:r>
            <a:r>
              <a:rPr lang="fi-FI"/>
              <a:t> </a:t>
            </a:r>
            <a:r>
              <a:rPr lang="fi-FI" err="1"/>
              <a:t>rights</a:t>
            </a:r>
            <a:r>
              <a:rPr lang="fi-FI"/>
              <a:t> </a:t>
            </a:r>
            <a:r>
              <a:rPr lang="fi-FI" err="1"/>
              <a:t>reserved</a:t>
            </a:r>
            <a:r>
              <a:rPr lang="fi-FI"/>
              <a:t>.</a:t>
            </a: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EF2F7A32-C1EA-4F7E-B0A2-7FCB5BFE90DE}" type="slidenum">
              <a:rPr lang="fi-FI" smtClean="0"/>
              <a:pPr/>
              <a:t>‹#›</a:t>
            </a:fld>
            <a:endParaRPr lang="fi-FI"/>
          </a:p>
        </p:txBody>
      </p:sp>
      <p:sp>
        <p:nvSpPr>
          <p:cNvPr id="6" name="Text Placeholder 5"/>
          <p:cNvSpPr>
            <a:spLocks noGrp="1"/>
          </p:cNvSpPr>
          <p:nvPr>
            <p:ph type="body" sz="quarter" idx="12" hasCustomPrompt="1"/>
          </p:nvPr>
        </p:nvSpPr>
        <p:spPr>
          <a:xfrm>
            <a:off x="623889" y="1764001"/>
            <a:ext cx="10944223" cy="4294800"/>
          </a:xfrm>
        </p:spPr>
        <p:txBody>
          <a:bodyPr/>
          <a:lstStyle/>
          <a:p>
            <a:pPr lvl="0"/>
            <a:r>
              <a:rPr lang="fi-FI" err="1"/>
              <a:t>Click</a:t>
            </a:r>
            <a:r>
              <a:rPr lang="fi-FI"/>
              <a:t> to </a:t>
            </a:r>
            <a:r>
              <a:rPr lang="fi-FI" err="1"/>
              <a:t>add</a:t>
            </a:r>
            <a:r>
              <a:rPr lang="fi-FI"/>
              <a:t> </a:t>
            </a:r>
            <a:r>
              <a:rPr lang="fi-FI" err="1"/>
              <a:t>text</a:t>
            </a:r>
            <a:endParaRPr lang="fi-FI"/>
          </a:p>
        </p:txBody>
      </p:sp>
    </p:spTree>
    <p:extLst>
      <p:ext uri="{BB962C8B-B14F-4D97-AF65-F5344CB8AC3E}">
        <p14:creationId xmlns:p14="http://schemas.microsoft.com/office/powerpoint/2010/main" val="16077518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wo Key Points 1.2">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4"/>
          </p:nvPr>
        </p:nvSpPr>
        <p:spPr>
          <a:xfrm>
            <a:off x="838200" y="6191254"/>
            <a:ext cx="7484533" cy="365125"/>
          </a:xfrm>
          <a:prstGeom prst="rect">
            <a:avLst/>
          </a:prstGeom>
        </p:spPr>
        <p:txBody>
          <a:bodyPr/>
          <a:lstStyle/>
          <a:p>
            <a:r>
              <a:rPr lang="en-US"/>
              <a:t>Copyright © 2018 Accenture. All rights reserved.</a:t>
            </a:r>
            <a:endParaRPr lang="en-AU"/>
          </a:p>
        </p:txBody>
      </p:sp>
      <p:sp>
        <p:nvSpPr>
          <p:cNvPr id="3" name="Slide Number Placeholder 2"/>
          <p:cNvSpPr>
            <a:spLocks noGrp="1"/>
          </p:cNvSpPr>
          <p:nvPr>
            <p:ph type="sldNum" sz="quarter" idx="35"/>
          </p:nvPr>
        </p:nvSpPr>
        <p:spPr/>
        <p:txBody>
          <a:bodyPr/>
          <a:lstStyle/>
          <a:p>
            <a:pPr>
              <a:defRPr/>
            </a:pPr>
            <a:fld id="{90CBDC3A-D49F-4631-A8C7-55D59B33E5FA}" type="slidenum">
              <a:rPr lang="en-US" smtClean="0"/>
              <a:pPr>
                <a:defRPr/>
              </a:pPr>
              <a:t>‹#›</a:t>
            </a:fld>
            <a:endParaRPr lang="en-US"/>
          </a:p>
        </p:txBody>
      </p:sp>
      <p:sp>
        <p:nvSpPr>
          <p:cNvPr id="15" name="Picture Placeholder 5">
            <a:extLst>
              <a:ext uri="{FF2B5EF4-FFF2-40B4-BE49-F238E27FC236}">
                <a16:creationId xmlns:a16="http://schemas.microsoft.com/office/drawing/2014/main" id="{42FE0A40-CAD3-314B-A93D-45803A4DDF47}"/>
              </a:ext>
            </a:extLst>
          </p:cNvPr>
          <p:cNvSpPr>
            <a:spLocks noGrp="1"/>
          </p:cNvSpPr>
          <p:nvPr>
            <p:ph type="pic" sz="quarter" idx="37" hasCustomPrompt="1"/>
          </p:nvPr>
        </p:nvSpPr>
        <p:spPr>
          <a:xfrm>
            <a:off x="4481583" y="2251598"/>
            <a:ext cx="3703713" cy="2081707"/>
          </a:xfrm>
          <a:pattFill prst="pct40">
            <a:fgClr>
              <a:srgbClr val="C0C0C0"/>
            </a:fgClr>
            <a:bgClr>
              <a:schemeClr val="bg1"/>
            </a:bgClr>
          </a:pattFill>
        </p:spPr>
        <p:txBody>
          <a:bodyPr vert="horz" lIns="108000" tIns="108000" rIns="0" bIns="0" rtlCol="0" anchor="ctr">
            <a:noAutofit/>
          </a:bodyPr>
          <a:lstStyle>
            <a:lvl1pPr>
              <a:defRPr lang="en-US" b="0" i="0" dirty="0"/>
            </a:lvl1pPr>
          </a:lstStyle>
          <a:p>
            <a:pPr lvl="0" algn="ctr"/>
            <a:r>
              <a:rPr lang="en-US"/>
              <a:t>16x9 image</a:t>
            </a:r>
          </a:p>
        </p:txBody>
      </p:sp>
      <p:sp>
        <p:nvSpPr>
          <p:cNvPr id="17" name="Picture Placeholder 5">
            <a:extLst>
              <a:ext uri="{FF2B5EF4-FFF2-40B4-BE49-F238E27FC236}">
                <a16:creationId xmlns:a16="http://schemas.microsoft.com/office/drawing/2014/main" id="{8DB43EFA-6172-7B49-9CEA-63B23DB111ED}"/>
              </a:ext>
            </a:extLst>
          </p:cNvPr>
          <p:cNvSpPr>
            <a:spLocks noGrp="1"/>
          </p:cNvSpPr>
          <p:nvPr>
            <p:ph type="pic" sz="quarter" idx="38" hasCustomPrompt="1"/>
          </p:nvPr>
        </p:nvSpPr>
        <p:spPr>
          <a:xfrm>
            <a:off x="425173" y="2251598"/>
            <a:ext cx="3703713" cy="2081707"/>
          </a:xfrm>
          <a:pattFill prst="pct40">
            <a:fgClr>
              <a:srgbClr val="C0C0C0"/>
            </a:fgClr>
            <a:bgClr>
              <a:schemeClr val="bg1"/>
            </a:bgClr>
          </a:pattFill>
        </p:spPr>
        <p:txBody>
          <a:bodyPr vert="horz" lIns="108000" tIns="108000" rIns="0" bIns="0" rtlCol="0" anchor="ctr">
            <a:noAutofit/>
          </a:bodyPr>
          <a:lstStyle>
            <a:lvl1pPr>
              <a:defRPr lang="en-US" b="0" i="0" dirty="0"/>
            </a:lvl1pPr>
          </a:lstStyle>
          <a:p>
            <a:pPr lvl="0" algn="ctr"/>
            <a:r>
              <a:rPr lang="en-US"/>
              <a:t>16x9 image</a:t>
            </a:r>
          </a:p>
        </p:txBody>
      </p:sp>
      <p:sp>
        <p:nvSpPr>
          <p:cNvPr id="21" name="Text Placeholder 5">
            <a:extLst>
              <a:ext uri="{FF2B5EF4-FFF2-40B4-BE49-F238E27FC236}">
                <a16:creationId xmlns:a16="http://schemas.microsoft.com/office/drawing/2014/main" id="{A0729A5C-9B74-7C44-9968-166093D78992}"/>
              </a:ext>
            </a:extLst>
          </p:cNvPr>
          <p:cNvSpPr>
            <a:spLocks noGrp="1"/>
          </p:cNvSpPr>
          <p:nvPr>
            <p:ph type="body" sz="quarter" idx="41" hasCustomPrompt="1"/>
          </p:nvPr>
        </p:nvSpPr>
        <p:spPr>
          <a:xfrm>
            <a:off x="425171" y="5444125"/>
            <a:ext cx="3703642" cy="640480"/>
          </a:xfrm>
        </p:spPr>
        <p:txBody>
          <a:bodyPr/>
          <a:lstStyle>
            <a:lvl1pPr marL="0" marR="0" indent="0" algn="l" defTabSz="685640" rtl="0" eaLnBrk="1" fontAlgn="base" latinLnBrk="0" hangingPunct="1">
              <a:lnSpc>
                <a:spcPct val="100000"/>
              </a:lnSpc>
              <a:spcBef>
                <a:spcPts val="900"/>
              </a:spcBef>
              <a:spcAft>
                <a:spcPct val="0"/>
              </a:spcAft>
              <a:buClrTx/>
              <a:buSzTx/>
              <a:buFontTx/>
              <a:buNone/>
              <a:tabLst/>
              <a:defRPr lang="en-US" sz="1200" b="0" i="0" kern="1200" dirty="0">
                <a:solidFill>
                  <a:schemeClr val="tx1"/>
                </a:solidFill>
                <a:latin typeface="Graphik" panose="020B0503030202060203" pitchFamily="34" charset="77"/>
                <a:ea typeface="+mn-ea"/>
                <a:cs typeface="Arial" charset="0"/>
              </a:defRPr>
            </a:lvl1pPr>
          </a:lstStyle>
          <a:p>
            <a:pPr marL="0" marR="0" lvl="0" indent="0" algn="l" defTabSz="685640" rtl="0" eaLnBrk="1" fontAlgn="base" latinLnBrk="0" hangingPunct="1">
              <a:lnSpc>
                <a:spcPct val="100000"/>
              </a:lnSpc>
              <a:spcBef>
                <a:spcPts val="900"/>
              </a:spcBef>
              <a:spcAft>
                <a:spcPct val="0"/>
              </a:spcAft>
              <a:buClrTx/>
              <a:buSzTx/>
              <a:buFontTx/>
              <a:buNone/>
              <a:tabLst/>
              <a:defRPr/>
            </a:pPr>
            <a:r>
              <a:rPr kumimoji="0" lang="en-US" sz="1350" b="0" i="0" u="none" strike="noStrike" kern="1200" cap="none" spc="0" normalizeH="0" baseline="0" noProof="0">
                <a:ln>
                  <a:noFill/>
                </a:ln>
                <a:solidFill>
                  <a:srgbClr val="000000"/>
                </a:solidFill>
                <a:effectLst/>
                <a:uLnTx/>
                <a:uFillTx/>
                <a:latin typeface="Graphik" panose="020B0503030202060203" pitchFamily="34" charset="77"/>
                <a:ea typeface="+mn-ea"/>
                <a:cs typeface="Arial" charset="0"/>
              </a:rPr>
              <a:t>One to two sentences.  Minimum font size 14pt.</a:t>
            </a:r>
          </a:p>
        </p:txBody>
      </p:sp>
      <p:sp>
        <p:nvSpPr>
          <p:cNvPr id="23" name="Text Placeholder 5">
            <a:extLst>
              <a:ext uri="{FF2B5EF4-FFF2-40B4-BE49-F238E27FC236}">
                <a16:creationId xmlns:a16="http://schemas.microsoft.com/office/drawing/2014/main" id="{984BBA5C-7A9F-2E43-B633-81AEFEAD9FB1}"/>
              </a:ext>
            </a:extLst>
          </p:cNvPr>
          <p:cNvSpPr>
            <a:spLocks noGrp="1"/>
          </p:cNvSpPr>
          <p:nvPr>
            <p:ph type="body" sz="quarter" idx="43" hasCustomPrompt="1"/>
          </p:nvPr>
        </p:nvSpPr>
        <p:spPr>
          <a:xfrm>
            <a:off x="4481582" y="5444125"/>
            <a:ext cx="3703642" cy="640480"/>
          </a:xfrm>
        </p:spPr>
        <p:txBody>
          <a:bodyPr/>
          <a:lstStyle>
            <a:lvl1pPr marL="0" marR="0" indent="0" algn="l" defTabSz="685640" rtl="0" eaLnBrk="1" fontAlgn="base" latinLnBrk="0" hangingPunct="1">
              <a:lnSpc>
                <a:spcPct val="100000"/>
              </a:lnSpc>
              <a:spcBef>
                <a:spcPts val="900"/>
              </a:spcBef>
              <a:spcAft>
                <a:spcPct val="0"/>
              </a:spcAft>
              <a:buClrTx/>
              <a:buSzTx/>
              <a:buFontTx/>
              <a:buNone/>
              <a:tabLst/>
              <a:defRPr lang="en-US" sz="1200" b="0" i="0" kern="1200" dirty="0">
                <a:solidFill>
                  <a:schemeClr val="tx1"/>
                </a:solidFill>
                <a:latin typeface="Graphik" panose="020B0503030202060203" pitchFamily="34" charset="77"/>
                <a:ea typeface="+mn-ea"/>
                <a:cs typeface="Arial" charset="0"/>
              </a:defRPr>
            </a:lvl1pPr>
          </a:lstStyle>
          <a:p>
            <a:pPr marL="0" marR="0" lvl="0" indent="0" algn="l" defTabSz="685640" rtl="0" eaLnBrk="1" fontAlgn="base" latinLnBrk="0" hangingPunct="1">
              <a:lnSpc>
                <a:spcPct val="100000"/>
              </a:lnSpc>
              <a:spcBef>
                <a:spcPts val="900"/>
              </a:spcBef>
              <a:spcAft>
                <a:spcPct val="0"/>
              </a:spcAft>
              <a:buClrTx/>
              <a:buSzTx/>
              <a:buFontTx/>
              <a:buNone/>
              <a:tabLst/>
              <a:defRPr/>
            </a:pPr>
            <a:r>
              <a:rPr kumimoji="0" lang="en-US" sz="1350" b="0" i="0" u="none" strike="noStrike" kern="1200" cap="none" spc="0" normalizeH="0" baseline="0" noProof="0">
                <a:ln>
                  <a:noFill/>
                </a:ln>
                <a:solidFill>
                  <a:srgbClr val="000000"/>
                </a:solidFill>
                <a:effectLst/>
                <a:uLnTx/>
                <a:uFillTx/>
                <a:latin typeface="Graphik" panose="020B0503030202060203" pitchFamily="34" charset="77"/>
                <a:ea typeface="+mn-ea"/>
                <a:cs typeface="Arial" charset="0"/>
              </a:rPr>
              <a:t>One to two sentences.  Minimum font size 14pt.</a:t>
            </a:r>
          </a:p>
        </p:txBody>
      </p:sp>
      <p:sp>
        <p:nvSpPr>
          <p:cNvPr id="11" name="Title 1">
            <a:extLst>
              <a:ext uri="{FF2B5EF4-FFF2-40B4-BE49-F238E27FC236}">
                <a16:creationId xmlns:a16="http://schemas.microsoft.com/office/drawing/2014/main" id="{11C330D1-E45F-B048-B60C-B7F1FE6895BB}"/>
              </a:ext>
            </a:extLst>
          </p:cNvPr>
          <p:cNvSpPr>
            <a:spLocks noGrp="1"/>
          </p:cNvSpPr>
          <p:nvPr>
            <p:ph type="title" hasCustomPrompt="1"/>
          </p:nvPr>
        </p:nvSpPr>
        <p:spPr>
          <a:xfrm>
            <a:off x="425171" y="296863"/>
            <a:ext cx="7326592" cy="1501938"/>
          </a:xfrm>
        </p:spPr>
        <p:txBody>
          <a:bodyPr vert="horz" wrap="square" lIns="0" tIns="0" rIns="0" bIns="0" rtlCol="0" anchor="b">
            <a:noAutofit/>
          </a:bodyPr>
          <a:lstStyle>
            <a:lvl1pPr marL="0" indent="0">
              <a:lnSpc>
                <a:spcPct val="80000"/>
              </a:lnSpc>
              <a:spcBef>
                <a:spcPts val="0"/>
              </a:spcBef>
              <a:buFont typeface="Arial" pitchFamily="34" charset="0"/>
              <a:buNone/>
              <a:defRPr lang="en-US" b="0" i="0">
                <a:ea typeface="Roboto" panose="02000000000000000000" pitchFamily="2" charset="0"/>
              </a:defRPr>
            </a:lvl1pPr>
          </a:lstStyle>
          <a:p>
            <a:pPr marL="0" lvl="0" indent="0">
              <a:spcBef>
                <a:spcPts val="0"/>
              </a:spcBef>
              <a:buFont typeface="Arial" pitchFamily="34" charset="0"/>
              <a:buNone/>
            </a:pPr>
            <a:r>
              <a:rPr lang="en-US"/>
              <a:t>INSERT MAIN TITLE </a:t>
            </a:r>
            <a:br>
              <a:rPr lang="en-US"/>
            </a:br>
            <a:r>
              <a:rPr lang="en-US"/>
              <a:t>AT 36PT MIN 30PT</a:t>
            </a:r>
          </a:p>
        </p:txBody>
      </p:sp>
      <p:sp>
        <p:nvSpPr>
          <p:cNvPr id="18" name="Text Placeholder 6">
            <a:extLst>
              <a:ext uri="{FF2B5EF4-FFF2-40B4-BE49-F238E27FC236}">
                <a16:creationId xmlns:a16="http://schemas.microsoft.com/office/drawing/2014/main" id="{B84DEAC5-7C95-1A44-87A8-327560D28C57}"/>
              </a:ext>
            </a:extLst>
          </p:cNvPr>
          <p:cNvSpPr>
            <a:spLocks noGrp="1"/>
          </p:cNvSpPr>
          <p:nvPr>
            <p:ph type="body" sz="quarter" idx="46" hasCustomPrompt="1"/>
          </p:nvPr>
        </p:nvSpPr>
        <p:spPr>
          <a:xfrm>
            <a:off x="425172" y="4696757"/>
            <a:ext cx="3703900" cy="640770"/>
          </a:xfrm>
        </p:spPr>
        <p:txBody>
          <a:bodyPr vert="horz" lIns="0" tIns="0" rIns="0" bIns="0" rtlCol="0" anchor="b">
            <a:noAutofit/>
          </a:bodyPr>
          <a:lstStyle>
            <a:lvl1pPr>
              <a:defRPr lang="en-US" sz="1200" b="1" i="0" cap="all" baseline="0" noProof="0" dirty="0">
                <a:solidFill>
                  <a:schemeClr val="accent1"/>
                </a:solidFill>
                <a:latin typeface="Graphik" panose="020B0503030202060203" pitchFamily="34" charset="77"/>
              </a:defRPr>
            </a:lvl1pPr>
          </a:lstStyle>
          <a:p>
            <a:pPr lvl="0">
              <a:lnSpc>
                <a:spcPct val="80000"/>
              </a:lnSpc>
              <a:spcBef>
                <a:spcPts val="0"/>
              </a:spcBef>
            </a:pPr>
            <a:r>
              <a:rPr lang="en-US" sz="1350"/>
              <a:t>Minimum font size 14pt and line spacing of at least Multiple 0.8</a:t>
            </a:r>
          </a:p>
        </p:txBody>
      </p:sp>
      <p:sp>
        <p:nvSpPr>
          <p:cNvPr id="19" name="Text Placeholder 6">
            <a:extLst>
              <a:ext uri="{FF2B5EF4-FFF2-40B4-BE49-F238E27FC236}">
                <a16:creationId xmlns:a16="http://schemas.microsoft.com/office/drawing/2014/main" id="{09989EF1-FD7B-FA48-8051-4D29095379B2}"/>
              </a:ext>
            </a:extLst>
          </p:cNvPr>
          <p:cNvSpPr>
            <a:spLocks noGrp="1"/>
          </p:cNvSpPr>
          <p:nvPr>
            <p:ph type="body" sz="quarter" idx="47" hasCustomPrompt="1"/>
          </p:nvPr>
        </p:nvSpPr>
        <p:spPr>
          <a:xfrm>
            <a:off x="4481325" y="4696757"/>
            <a:ext cx="3703900" cy="640770"/>
          </a:xfrm>
        </p:spPr>
        <p:txBody>
          <a:bodyPr vert="horz" lIns="0" tIns="0" rIns="0" bIns="0" rtlCol="0" anchor="b">
            <a:noAutofit/>
          </a:bodyPr>
          <a:lstStyle>
            <a:lvl1pPr>
              <a:defRPr lang="en-US" sz="1200" b="1" i="0" cap="all" baseline="0" noProof="0" dirty="0">
                <a:solidFill>
                  <a:schemeClr val="accent1"/>
                </a:solidFill>
                <a:latin typeface="Graphik" panose="020B0503030202060203" pitchFamily="34" charset="77"/>
              </a:defRPr>
            </a:lvl1pPr>
          </a:lstStyle>
          <a:p>
            <a:pPr lvl="0">
              <a:lnSpc>
                <a:spcPct val="80000"/>
              </a:lnSpc>
              <a:spcBef>
                <a:spcPts val="0"/>
              </a:spcBef>
            </a:pPr>
            <a:r>
              <a:rPr lang="en-US" sz="1350"/>
              <a:t>Minimum font size 14pt and line spacing of at least Multiple 0.8</a:t>
            </a:r>
          </a:p>
        </p:txBody>
      </p:sp>
    </p:spTree>
    <p:extLst>
      <p:ext uri="{BB962C8B-B14F-4D97-AF65-F5344CB8AC3E}">
        <p14:creationId xmlns:p14="http://schemas.microsoft.com/office/powerpoint/2010/main" val="2925000681"/>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2D599-A6CC-4B43-B70B-C39A2D4B531D}"/>
              </a:ext>
            </a:extLst>
          </p:cNvPr>
          <p:cNvSpPr>
            <a:spLocks noGrp="1"/>
          </p:cNvSpPr>
          <p:nvPr>
            <p:ph type="ctrTitle"/>
          </p:nvPr>
        </p:nvSpPr>
        <p:spPr>
          <a:xfrm>
            <a:off x="1524000" y="1122363"/>
            <a:ext cx="9144000" cy="2387600"/>
          </a:xfrm>
        </p:spPr>
        <p:txBody>
          <a:bodyPr anchor="b">
            <a:normAutofit/>
          </a:bodyPr>
          <a:lstStyle>
            <a:lvl1pPr algn="ctr">
              <a:defRPr sz="4500" baseline="0"/>
            </a:lvl1pPr>
          </a:lstStyle>
          <a:p>
            <a:r>
              <a:rPr lang="en-GB" dirty="0"/>
              <a:t>Click to edit Master title style</a:t>
            </a:r>
            <a:endParaRPr lang="en-FI" dirty="0"/>
          </a:p>
        </p:txBody>
      </p:sp>
      <p:sp>
        <p:nvSpPr>
          <p:cNvPr id="3" name="Subtitle 2">
            <a:extLst>
              <a:ext uri="{FF2B5EF4-FFF2-40B4-BE49-F238E27FC236}">
                <a16:creationId xmlns:a16="http://schemas.microsoft.com/office/drawing/2014/main" id="{CF819694-6B07-E24F-BF5F-615BD30285B6}"/>
              </a:ext>
            </a:extLst>
          </p:cNvPr>
          <p:cNvSpPr>
            <a:spLocks noGrp="1"/>
          </p:cNvSpPr>
          <p:nvPr>
            <p:ph type="subTitle" idx="1"/>
          </p:nvPr>
        </p:nvSpPr>
        <p:spPr>
          <a:xfrm>
            <a:off x="1524000" y="3602038"/>
            <a:ext cx="9144000" cy="1655762"/>
          </a:xfrm>
        </p:spPr>
        <p:txBody>
          <a:bodyPr>
            <a:normAutofit/>
          </a:bodyPr>
          <a:lstStyle>
            <a:lvl1pPr marL="0" indent="0" algn="ctr">
              <a:buNone/>
              <a:defRPr sz="2000" b="1" i="0" baseline="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FI" dirty="0"/>
          </a:p>
        </p:txBody>
      </p:sp>
    </p:spTree>
    <p:extLst>
      <p:ext uri="{BB962C8B-B14F-4D97-AF65-F5344CB8AC3E}">
        <p14:creationId xmlns:p14="http://schemas.microsoft.com/office/powerpoint/2010/main" val="26233827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F5281-7D18-8B41-A86D-22A3E20BDFEE}"/>
              </a:ext>
            </a:extLst>
          </p:cNvPr>
          <p:cNvSpPr>
            <a:spLocks noGrp="1"/>
          </p:cNvSpPr>
          <p:nvPr>
            <p:ph type="title"/>
          </p:nvPr>
        </p:nvSpPr>
        <p:spPr/>
        <p:txBody>
          <a:bodyPr/>
          <a:lstStyle/>
          <a:p>
            <a:r>
              <a:rPr lang="en-GB"/>
              <a:t>Click to edit Master title style</a:t>
            </a:r>
            <a:endParaRPr lang="en-FI"/>
          </a:p>
        </p:txBody>
      </p:sp>
      <p:sp>
        <p:nvSpPr>
          <p:cNvPr id="3" name="Content Placeholder 2">
            <a:extLst>
              <a:ext uri="{FF2B5EF4-FFF2-40B4-BE49-F238E27FC236}">
                <a16:creationId xmlns:a16="http://schemas.microsoft.com/office/drawing/2014/main" id="{C8CD0440-A357-3749-8615-DDF9D09C506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27437382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633EF-D584-1B48-8BC9-3CD504508138}"/>
              </a:ext>
            </a:extLst>
          </p:cNvPr>
          <p:cNvSpPr>
            <a:spLocks noGrp="1"/>
          </p:cNvSpPr>
          <p:nvPr>
            <p:ph type="title"/>
          </p:nvPr>
        </p:nvSpPr>
        <p:spPr>
          <a:xfrm>
            <a:off x="982663" y="1709738"/>
            <a:ext cx="10515600" cy="2852737"/>
          </a:xfrm>
        </p:spPr>
        <p:txBody>
          <a:bodyPr anchor="b">
            <a:normAutofit/>
          </a:bodyPr>
          <a:lstStyle>
            <a:lvl1pPr>
              <a:defRPr sz="4500" baseline="0"/>
            </a:lvl1pPr>
          </a:lstStyle>
          <a:p>
            <a:r>
              <a:rPr lang="en-GB" dirty="0"/>
              <a:t>Click to edit Master title style</a:t>
            </a:r>
            <a:endParaRPr lang="en-FI" dirty="0"/>
          </a:p>
        </p:txBody>
      </p:sp>
      <p:sp>
        <p:nvSpPr>
          <p:cNvPr id="3" name="Text Placeholder 2">
            <a:extLst>
              <a:ext uri="{FF2B5EF4-FFF2-40B4-BE49-F238E27FC236}">
                <a16:creationId xmlns:a16="http://schemas.microsoft.com/office/drawing/2014/main" id="{0175F289-BCE2-BA4C-B4FB-B338D6BBF920}"/>
              </a:ext>
            </a:extLst>
          </p:cNvPr>
          <p:cNvSpPr>
            <a:spLocks noGrp="1"/>
          </p:cNvSpPr>
          <p:nvPr>
            <p:ph type="body" idx="1"/>
          </p:nvPr>
        </p:nvSpPr>
        <p:spPr>
          <a:xfrm>
            <a:off x="982663" y="4598516"/>
            <a:ext cx="10515600" cy="1500187"/>
          </a:xfrm>
        </p:spPr>
        <p:txBody>
          <a:bodyPr>
            <a:normAutofit/>
          </a:bodyPr>
          <a:lstStyle>
            <a:lvl1pPr marL="0" indent="0">
              <a:buNone/>
              <a:defRPr sz="2000" b="1" i="0"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0561923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633EF-D584-1B48-8BC9-3CD504508138}"/>
              </a:ext>
            </a:extLst>
          </p:cNvPr>
          <p:cNvSpPr>
            <a:spLocks noGrp="1"/>
          </p:cNvSpPr>
          <p:nvPr>
            <p:ph type="title"/>
          </p:nvPr>
        </p:nvSpPr>
        <p:spPr>
          <a:xfrm>
            <a:off x="982663" y="692696"/>
            <a:ext cx="10515600" cy="773435"/>
          </a:xfrm>
        </p:spPr>
        <p:txBody>
          <a:bodyPr anchor="b">
            <a:normAutofit/>
          </a:bodyPr>
          <a:lstStyle>
            <a:lvl1pPr>
              <a:defRPr sz="2500" baseline="0"/>
            </a:lvl1pPr>
          </a:lstStyle>
          <a:p>
            <a:r>
              <a:rPr lang="en-GB" dirty="0"/>
              <a:t>Click to edit Master title style</a:t>
            </a:r>
            <a:endParaRPr lang="en-FI" dirty="0"/>
          </a:p>
        </p:txBody>
      </p:sp>
      <p:sp>
        <p:nvSpPr>
          <p:cNvPr id="3" name="Text Placeholder 2">
            <a:extLst>
              <a:ext uri="{FF2B5EF4-FFF2-40B4-BE49-F238E27FC236}">
                <a16:creationId xmlns:a16="http://schemas.microsoft.com/office/drawing/2014/main" id="{0175F289-BCE2-BA4C-B4FB-B338D6BBF920}"/>
              </a:ext>
            </a:extLst>
          </p:cNvPr>
          <p:cNvSpPr>
            <a:spLocks noGrp="1"/>
          </p:cNvSpPr>
          <p:nvPr>
            <p:ph type="body" idx="1"/>
          </p:nvPr>
        </p:nvSpPr>
        <p:spPr>
          <a:xfrm>
            <a:off x="980580" y="1772816"/>
            <a:ext cx="10515600" cy="4176464"/>
          </a:xfrm>
        </p:spPr>
        <p:txBody>
          <a:bodyPr>
            <a:normAutofit/>
          </a:bodyPr>
          <a:lstStyle>
            <a:lvl1pPr marL="0" indent="0" algn="l">
              <a:buNone/>
              <a:defRPr sz="2200" b="1" i="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8344069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633EF-D584-1B48-8BC9-3CD504508138}"/>
              </a:ext>
            </a:extLst>
          </p:cNvPr>
          <p:cNvSpPr>
            <a:spLocks noGrp="1"/>
          </p:cNvSpPr>
          <p:nvPr>
            <p:ph type="title"/>
          </p:nvPr>
        </p:nvSpPr>
        <p:spPr>
          <a:xfrm>
            <a:off x="982663" y="692696"/>
            <a:ext cx="10515600" cy="773435"/>
          </a:xfrm>
        </p:spPr>
        <p:txBody>
          <a:bodyPr anchor="b">
            <a:normAutofit/>
          </a:bodyPr>
          <a:lstStyle>
            <a:lvl1pPr>
              <a:defRPr sz="2500" baseline="0"/>
            </a:lvl1pPr>
          </a:lstStyle>
          <a:p>
            <a:r>
              <a:rPr lang="en-GB" dirty="0"/>
              <a:t>Click to edit Master title style</a:t>
            </a:r>
            <a:endParaRPr lang="en-FI" dirty="0"/>
          </a:p>
        </p:txBody>
      </p:sp>
      <p:sp>
        <p:nvSpPr>
          <p:cNvPr id="3" name="Text Placeholder 2">
            <a:extLst>
              <a:ext uri="{FF2B5EF4-FFF2-40B4-BE49-F238E27FC236}">
                <a16:creationId xmlns:a16="http://schemas.microsoft.com/office/drawing/2014/main" id="{0175F289-BCE2-BA4C-B4FB-B338D6BBF920}"/>
              </a:ext>
            </a:extLst>
          </p:cNvPr>
          <p:cNvSpPr>
            <a:spLocks noGrp="1"/>
          </p:cNvSpPr>
          <p:nvPr>
            <p:ph type="body" idx="1"/>
          </p:nvPr>
        </p:nvSpPr>
        <p:spPr>
          <a:xfrm>
            <a:off x="980580" y="1772816"/>
            <a:ext cx="10515600" cy="4176464"/>
          </a:xfrm>
        </p:spPr>
        <p:txBody>
          <a:bodyPr>
            <a:normAutofit/>
          </a:bodyPr>
          <a:lstStyle>
            <a:lvl1pPr marL="0" indent="0" algn="l">
              <a:lnSpc>
                <a:spcPct val="100000"/>
              </a:lnSpc>
              <a:buNone/>
              <a:defRPr sz="2200" b="1" i="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Rectangle 3">
            <a:extLst>
              <a:ext uri="{FF2B5EF4-FFF2-40B4-BE49-F238E27FC236}">
                <a16:creationId xmlns:a16="http://schemas.microsoft.com/office/drawing/2014/main" id="{3A7FF29D-BC28-9C4D-83C2-6E85C0B04F51}"/>
              </a:ext>
            </a:extLst>
          </p:cNvPr>
          <p:cNvSpPr/>
          <p:nvPr userDrawn="1"/>
        </p:nvSpPr>
        <p:spPr>
          <a:xfrm>
            <a:off x="10416203" y="0"/>
            <a:ext cx="1367943" cy="1466131"/>
          </a:xfrm>
          <a:prstGeom prst="rect">
            <a:avLst/>
          </a:prstGeom>
          <a:solidFill>
            <a:srgbClr val="D71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8" name="Text Placeholder 2">
            <a:extLst>
              <a:ext uri="{FF2B5EF4-FFF2-40B4-BE49-F238E27FC236}">
                <a16:creationId xmlns:a16="http://schemas.microsoft.com/office/drawing/2014/main" id="{7C2DF548-2634-E140-A4A5-BD64DB5EC4B8}"/>
              </a:ext>
            </a:extLst>
          </p:cNvPr>
          <p:cNvSpPr>
            <a:spLocks noGrp="1"/>
          </p:cNvSpPr>
          <p:nvPr>
            <p:ph type="body" idx="10"/>
          </p:nvPr>
        </p:nvSpPr>
        <p:spPr>
          <a:xfrm>
            <a:off x="10416204" y="-3767"/>
            <a:ext cx="1367942" cy="1469898"/>
          </a:xfrm>
        </p:spPr>
        <p:txBody>
          <a:bodyPr vert="horz" anchor="ctr">
            <a:normAutofit/>
          </a:bodyPr>
          <a:lstStyle>
            <a:lvl1pPr marL="0" indent="0" algn="ctr">
              <a:buNone/>
              <a:defRPr sz="1250" b="0"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p:txBody>
      </p:sp>
    </p:spTree>
    <p:extLst>
      <p:ext uri="{BB962C8B-B14F-4D97-AF65-F5344CB8AC3E}">
        <p14:creationId xmlns:p14="http://schemas.microsoft.com/office/powerpoint/2010/main" val="8235775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633EF-D584-1B48-8BC9-3CD504508138}"/>
              </a:ext>
            </a:extLst>
          </p:cNvPr>
          <p:cNvSpPr>
            <a:spLocks noGrp="1"/>
          </p:cNvSpPr>
          <p:nvPr>
            <p:ph type="title"/>
          </p:nvPr>
        </p:nvSpPr>
        <p:spPr>
          <a:xfrm>
            <a:off x="982663" y="692696"/>
            <a:ext cx="10515600" cy="773435"/>
          </a:xfrm>
        </p:spPr>
        <p:txBody>
          <a:bodyPr anchor="b">
            <a:normAutofit/>
          </a:bodyPr>
          <a:lstStyle>
            <a:lvl1pPr>
              <a:defRPr sz="2500" baseline="0"/>
            </a:lvl1pPr>
          </a:lstStyle>
          <a:p>
            <a:r>
              <a:rPr lang="en-GB" dirty="0"/>
              <a:t>Click to edit Master title style</a:t>
            </a:r>
            <a:endParaRPr lang="en-FI" dirty="0"/>
          </a:p>
        </p:txBody>
      </p:sp>
      <p:sp>
        <p:nvSpPr>
          <p:cNvPr id="3" name="Text Placeholder 2">
            <a:extLst>
              <a:ext uri="{FF2B5EF4-FFF2-40B4-BE49-F238E27FC236}">
                <a16:creationId xmlns:a16="http://schemas.microsoft.com/office/drawing/2014/main" id="{0175F289-BCE2-BA4C-B4FB-B338D6BBF920}"/>
              </a:ext>
            </a:extLst>
          </p:cNvPr>
          <p:cNvSpPr>
            <a:spLocks noGrp="1"/>
          </p:cNvSpPr>
          <p:nvPr>
            <p:ph type="body" idx="1"/>
          </p:nvPr>
        </p:nvSpPr>
        <p:spPr>
          <a:xfrm>
            <a:off x="980580" y="1772816"/>
            <a:ext cx="10515600" cy="4176464"/>
          </a:xfrm>
        </p:spPr>
        <p:txBody>
          <a:bodyPr>
            <a:normAutofit/>
          </a:bodyPr>
          <a:lstStyle>
            <a:lvl1pPr marL="0" indent="0" algn="l">
              <a:lnSpc>
                <a:spcPct val="100000"/>
              </a:lnSpc>
              <a:buNone/>
              <a:defRPr sz="2200" b="1" i="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Rectangle 3">
            <a:extLst>
              <a:ext uri="{FF2B5EF4-FFF2-40B4-BE49-F238E27FC236}">
                <a16:creationId xmlns:a16="http://schemas.microsoft.com/office/drawing/2014/main" id="{3A7FF29D-BC28-9C4D-83C2-6E85C0B04F51}"/>
              </a:ext>
            </a:extLst>
          </p:cNvPr>
          <p:cNvSpPr/>
          <p:nvPr userDrawn="1"/>
        </p:nvSpPr>
        <p:spPr>
          <a:xfrm>
            <a:off x="10416203" y="1"/>
            <a:ext cx="1367943" cy="1268760"/>
          </a:xfrm>
          <a:prstGeom prst="rect">
            <a:avLst/>
          </a:prstGeom>
          <a:solidFill>
            <a:srgbClr val="D71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8" name="Text Placeholder 2">
            <a:extLst>
              <a:ext uri="{FF2B5EF4-FFF2-40B4-BE49-F238E27FC236}">
                <a16:creationId xmlns:a16="http://schemas.microsoft.com/office/drawing/2014/main" id="{7C2DF548-2634-E140-A4A5-BD64DB5EC4B8}"/>
              </a:ext>
            </a:extLst>
          </p:cNvPr>
          <p:cNvSpPr>
            <a:spLocks noGrp="1"/>
          </p:cNvSpPr>
          <p:nvPr>
            <p:ph type="body" idx="10"/>
          </p:nvPr>
        </p:nvSpPr>
        <p:spPr>
          <a:xfrm>
            <a:off x="10416204" y="116631"/>
            <a:ext cx="1367942" cy="1008113"/>
          </a:xfrm>
        </p:spPr>
        <p:txBody>
          <a:bodyPr vert="horz" anchor="ctr">
            <a:normAutofit/>
          </a:bodyPr>
          <a:lstStyle>
            <a:lvl1pPr marL="0" indent="0" algn="ctr">
              <a:buNone/>
              <a:defRPr sz="2000" b="0"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p:txBody>
      </p:sp>
    </p:spTree>
    <p:extLst>
      <p:ext uri="{BB962C8B-B14F-4D97-AF65-F5344CB8AC3E}">
        <p14:creationId xmlns:p14="http://schemas.microsoft.com/office/powerpoint/2010/main" val="3707692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EC50C-05EB-534C-9963-8F2BE7ED462D}"/>
              </a:ext>
            </a:extLst>
          </p:cNvPr>
          <p:cNvSpPr>
            <a:spLocks noGrp="1"/>
          </p:cNvSpPr>
          <p:nvPr>
            <p:ph type="title"/>
          </p:nvPr>
        </p:nvSpPr>
        <p:spPr>
          <a:xfrm>
            <a:off x="982663" y="1211263"/>
            <a:ext cx="10515600" cy="685753"/>
          </a:xfrm>
        </p:spPr>
        <p:txBody>
          <a:bodyPr/>
          <a:lstStyle/>
          <a:p>
            <a:r>
              <a:rPr lang="en-GB" dirty="0"/>
              <a:t>Click to edit Master title style</a:t>
            </a:r>
            <a:endParaRPr lang="en-FI" dirty="0"/>
          </a:p>
        </p:txBody>
      </p:sp>
    </p:spTree>
    <p:extLst>
      <p:ext uri="{BB962C8B-B14F-4D97-AF65-F5344CB8AC3E}">
        <p14:creationId xmlns:p14="http://schemas.microsoft.com/office/powerpoint/2010/main" val="33973036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920BB-34B8-7B4D-B2FF-ABFE4AD6C370}"/>
              </a:ext>
            </a:extLst>
          </p:cNvPr>
          <p:cNvSpPr>
            <a:spLocks noGrp="1"/>
          </p:cNvSpPr>
          <p:nvPr>
            <p:ph type="title"/>
          </p:nvPr>
        </p:nvSpPr>
        <p:spPr/>
        <p:txBody>
          <a:bodyPr anchor="b" anchorCtr="0"/>
          <a:lstStyle/>
          <a:p>
            <a:r>
              <a:rPr lang="en-GB" dirty="0"/>
              <a:t>Click to edit Master title style</a:t>
            </a:r>
            <a:endParaRPr lang="en-FI" dirty="0"/>
          </a:p>
        </p:txBody>
      </p:sp>
      <p:sp>
        <p:nvSpPr>
          <p:cNvPr id="3" name="Content Placeholder 2">
            <a:extLst>
              <a:ext uri="{FF2B5EF4-FFF2-40B4-BE49-F238E27FC236}">
                <a16:creationId xmlns:a16="http://schemas.microsoft.com/office/drawing/2014/main" id="{BB0166F8-8381-B645-B852-10EE468FFF5D}"/>
              </a:ext>
            </a:extLst>
          </p:cNvPr>
          <p:cNvSpPr>
            <a:spLocks noGrp="1"/>
          </p:cNvSpPr>
          <p:nvPr>
            <p:ph sz="half" idx="1"/>
          </p:nvPr>
        </p:nvSpPr>
        <p:spPr>
          <a:xfrm>
            <a:off x="982663" y="1916159"/>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
        <p:nvSpPr>
          <p:cNvPr id="4" name="Content Placeholder 3">
            <a:extLst>
              <a:ext uri="{FF2B5EF4-FFF2-40B4-BE49-F238E27FC236}">
                <a16:creationId xmlns:a16="http://schemas.microsoft.com/office/drawing/2014/main" id="{400135DE-CC8D-954F-AFF6-AD5894B5973E}"/>
              </a:ext>
            </a:extLst>
          </p:cNvPr>
          <p:cNvSpPr>
            <a:spLocks noGrp="1"/>
          </p:cNvSpPr>
          <p:nvPr>
            <p:ph sz="half" idx="2"/>
          </p:nvPr>
        </p:nvSpPr>
        <p:spPr>
          <a:xfrm>
            <a:off x="6316663" y="1916159"/>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4650328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E13B9-43B4-C94A-A8E9-EA626310E9FB}"/>
              </a:ext>
            </a:extLst>
          </p:cNvPr>
          <p:cNvSpPr>
            <a:spLocks noGrp="1"/>
          </p:cNvSpPr>
          <p:nvPr>
            <p:ph type="title"/>
          </p:nvPr>
        </p:nvSpPr>
        <p:spPr>
          <a:xfrm>
            <a:off x="982663" y="356071"/>
            <a:ext cx="10515600" cy="1325563"/>
          </a:xfrm>
        </p:spPr>
        <p:txBody>
          <a:bodyPr/>
          <a:lstStyle/>
          <a:p>
            <a:r>
              <a:rPr lang="en-GB"/>
              <a:t>Click to edit Master title style</a:t>
            </a:r>
            <a:endParaRPr lang="en-FI"/>
          </a:p>
        </p:txBody>
      </p:sp>
      <p:sp>
        <p:nvSpPr>
          <p:cNvPr id="3" name="Text Placeholder 2">
            <a:extLst>
              <a:ext uri="{FF2B5EF4-FFF2-40B4-BE49-F238E27FC236}">
                <a16:creationId xmlns:a16="http://schemas.microsoft.com/office/drawing/2014/main" id="{73BB524D-1190-3845-B36F-1DA85D13D3A5}"/>
              </a:ext>
            </a:extLst>
          </p:cNvPr>
          <p:cNvSpPr>
            <a:spLocks noGrp="1"/>
          </p:cNvSpPr>
          <p:nvPr>
            <p:ph type="body" idx="1"/>
          </p:nvPr>
        </p:nvSpPr>
        <p:spPr>
          <a:xfrm>
            <a:off x="984636"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0661FF6-97D1-4644-BAA8-C626ABAB0137}"/>
              </a:ext>
            </a:extLst>
          </p:cNvPr>
          <p:cNvSpPr>
            <a:spLocks noGrp="1"/>
          </p:cNvSpPr>
          <p:nvPr>
            <p:ph sz="half" idx="2"/>
          </p:nvPr>
        </p:nvSpPr>
        <p:spPr>
          <a:xfrm>
            <a:off x="984636"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5" name="Text Placeholder 4">
            <a:extLst>
              <a:ext uri="{FF2B5EF4-FFF2-40B4-BE49-F238E27FC236}">
                <a16:creationId xmlns:a16="http://schemas.microsoft.com/office/drawing/2014/main" id="{1870154A-8E73-B84E-9B6C-615601F72AA6}"/>
              </a:ext>
            </a:extLst>
          </p:cNvPr>
          <p:cNvSpPr>
            <a:spLocks noGrp="1"/>
          </p:cNvSpPr>
          <p:nvPr>
            <p:ph type="body" sz="quarter" idx="3"/>
          </p:nvPr>
        </p:nvSpPr>
        <p:spPr>
          <a:xfrm>
            <a:off x="6317048"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E99E5D0-3FAD-614F-A35A-F45099E87F2F}"/>
              </a:ext>
            </a:extLst>
          </p:cNvPr>
          <p:cNvSpPr>
            <a:spLocks noGrp="1"/>
          </p:cNvSpPr>
          <p:nvPr>
            <p:ph sz="quarter" idx="4"/>
          </p:nvPr>
        </p:nvSpPr>
        <p:spPr>
          <a:xfrm>
            <a:off x="6317048"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22302635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EC50C-05EB-534C-9963-8F2BE7ED462D}"/>
              </a:ext>
            </a:extLst>
          </p:cNvPr>
          <p:cNvSpPr>
            <a:spLocks noGrp="1"/>
          </p:cNvSpPr>
          <p:nvPr>
            <p:ph type="title"/>
          </p:nvPr>
        </p:nvSpPr>
        <p:spPr>
          <a:xfrm>
            <a:off x="982663" y="1211263"/>
            <a:ext cx="10515600" cy="685753"/>
          </a:xfrm>
        </p:spPr>
        <p:txBody>
          <a:bodyPr/>
          <a:lstStyle/>
          <a:p>
            <a:r>
              <a:rPr lang="en-GB" dirty="0"/>
              <a:t>Click to edit Master title style</a:t>
            </a:r>
            <a:endParaRPr lang="en-FI" dirty="0"/>
          </a:p>
        </p:txBody>
      </p:sp>
    </p:spTree>
    <p:extLst>
      <p:ext uri="{BB962C8B-B14F-4D97-AF65-F5344CB8AC3E}">
        <p14:creationId xmlns:p14="http://schemas.microsoft.com/office/powerpoint/2010/main" val="9748078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4593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wearing costumes&#10;&#10;Description automatically generated">
            <a:extLst>
              <a:ext uri="{FF2B5EF4-FFF2-40B4-BE49-F238E27FC236}">
                <a16:creationId xmlns:a16="http://schemas.microsoft.com/office/drawing/2014/main" id="{B5968ED0-F884-774A-B6C8-EC982597067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AE1AD57-3FAF-5343-A64E-B2AC29C1724E}"/>
              </a:ext>
            </a:extLst>
          </p:cNvPr>
          <p:cNvSpPr/>
          <p:nvPr userDrawn="1"/>
        </p:nvSpPr>
        <p:spPr>
          <a:xfrm>
            <a:off x="0" y="5517232"/>
            <a:ext cx="12192000" cy="476672"/>
          </a:xfrm>
          <a:prstGeom prst="rect">
            <a:avLst/>
          </a:prstGeom>
          <a:solidFill>
            <a:srgbClr val="D71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pic>
        <p:nvPicPr>
          <p:cNvPr id="6" name="Picture 5">
            <a:extLst>
              <a:ext uri="{FF2B5EF4-FFF2-40B4-BE49-F238E27FC236}">
                <a16:creationId xmlns:a16="http://schemas.microsoft.com/office/drawing/2014/main" id="{556E7715-A2B4-A04E-AAB5-A6D08D5AC43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43543" y="0"/>
            <a:ext cx="2904915" cy="1124744"/>
          </a:xfrm>
          <a:prstGeom prst="rect">
            <a:avLst/>
          </a:prstGeom>
        </p:spPr>
      </p:pic>
      <p:sp>
        <p:nvSpPr>
          <p:cNvPr id="7" name="Title 1">
            <a:extLst>
              <a:ext uri="{FF2B5EF4-FFF2-40B4-BE49-F238E27FC236}">
                <a16:creationId xmlns:a16="http://schemas.microsoft.com/office/drawing/2014/main" id="{65326B1B-7DA7-BA4A-AFDE-304FFE12803C}"/>
              </a:ext>
            </a:extLst>
          </p:cNvPr>
          <p:cNvSpPr>
            <a:spLocks noGrp="1"/>
          </p:cNvSpPr>
          <p:nvPr>
            <p:ph type="title"/>
          </p:nvPr>
        </p:nvSpPr>
        <p:spPr>
          <a:xfrm>
            <a:off x="838200" y="5427277"/>
            <a:ext cx="10515600" cy="476672"/>
          </a:xfrm>
        </p:spPr>
        <p:txBody>
          <a:bodyPr anchor="b">
            <a:normAutofit/>
          </a:bodyPr>
          <a:lstStyle>
            <a:lvl1pPr algn="ctr">
              <a:defRPr sz="2000" baseline="0">
                <a:solidFill>
                  <a:schemeClr val="bg1"/>
                </a:solidFill>
              </a:defRPr>
            </a:lvl1pPr>
          </a:lstStyle>
          <a:p>
            <a:r>
              <a:rPr lang="en-GB" dirty="0"/>
              <a:t>Click to edit Master title style</a:t>
            </a:r>
            <a:endParaRPr lang="en-FI" dirty="0"/>
          </a:p>
        </p:txBody>
      </p:sp>
    </p:spTree>
    <p:extLst>
      <p:ext uri="{BB962C8B-B14F-4D97-AF65-F5344CB8AC3E}">
        <p14:creationId xmlns:p14="http://schemas.microsoft.com/office/powerpoint/2010/main" val="21770376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standing next to a tree&#10;&#10;Description automatically generated">
            <a:extLst>
              <a:ext uri="{FF2B5EF4-FFF2-40B4-BE49-F238E27FC236}">
                <a16:creationId xmlns:a16="http://schemas.microsoft.com/office/drawing/2014/main" id="{364B6EBB-814A-5046-B153-32C5EE2247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85384"/>
          </a:xfrm>
          <a:prstGeom prst="rect">
            <a:avLst/>
          </a:prstGeom>
        </p:spPr>
      </p:pic>
      <p:sp>
        <p:nvSpPr>
          <p:cNvPr id="4" name="Rectangle 3">
            <a:extLst>
              <a:ext uri="{FF2B5EF4-FFF2-40B4-BE49-F238E27FC236}">
                <a16:creationId xmlns:a16="http://schemas.microsoft.com/office/drawing/2014/main" id="{7AE1AD57-3FAF-5343-A64E-B2AC29C1724E}"/>
              </a:ext>
            </a:extLst>
          </p:cNvPr>
          <p:cNvSpPr/>
          <p:nvPr userDrawn="1"/>
        </p:nvSpPr>
        <p:spPr>
          <a:xfrm>
            <a:off x="0" y="5733256"/>
            <a:ext cx="12192000" cy="476672"/>
          </a:xfrm>
          <a:prstGeom prst="rect">
            <a:avLst/>
          </a:prstGeom>
          <a:solidFill>
            <a:srgbClr val="D71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pic>
        <p:nvPicPr>
          <p:cNvPr id="6" name="Picture 5">
            <a:extLst>
              <a:ext uri="{FF2B5EF4-FFF2-40B4-BE49-F238E27FC236}">
                <a16:creationId xmlns:a16="http://schemas.microsoft.com/office/drawing/2014/main" id="{556E7715-A2B4-A04E-AAB5-A6D08D5AC43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721700" y="0"/>
            <a:ext cx="2748601" cy="1064221"/>
          </a:xfrm>
          <a:prstGeom prst="rect">
            <a:avLst/>
          </a:prstGeom>
        </p:spPr>
      </p:pic>
      <p:sp>
        <p:nvSpPr>
          <p:cNvPr id="7" name="Title 1">
            <a:extLst>
              <a:ext uri="{FF2B5EF4-FFF2-40B4-BE49-F238E27FC236}">
                <a16:creationId xmlns:a16="http://schemas.microsoft.com/office/drawing/2014/main" id="{65326B1B-7DA7-BA4A-AFDE-304FFE12803C}"/>
              </a:ext>
            </a:extLst>
          </p:cNvPr>
          <p:cNvSpPr>
            <a:spLocks noGrp="1"/>
          </p:cNvSpPr>
          <p:nvPr>
            <p:ph type="title"/>
          </p:nvPr>
        </p:nvSpPr>
        <p:spPr>
          <a:xfrm>
            <a:off x="838200" y="5643301"/>
            <a:ext cx="10515600" cy="476672"/>
          </a:xfrm>
        </p:spPr>
        <p:txBody>
          <a:bodyPr anchor="b">
            <a:normAutofit/>
          </a:bodyPr>
          <a:lstStyle>
            <a:lvl1pPr algn="ctr">
              <a:defRPr sz="2000" baseline="0">
                <a:solidFill>
                  <a:schemeClr val="bg1"/>
                </a:solidFill>
              </a:defRPr>
            </a:lvl1pPr>
          </a:lstStyle>
          <a:p>
            <a:r>
              <a:rPr lang="en-GB" dirty="0"/>
              <a:t>Click to edit Master title style</a:t>
            </a:r>
            <a:endParaRPr lang="en-FI" dirty="0"/>
          </a:p>
        </p:txBody>
      </p:sp>
    </p:spTree>
    <p:extLst>
      <p:ext uri="{BB962C8B-B14F-4D97-AF65-F5344CB8AC3E}">
        <p14:creationId xmlns:p14="http://schemas.microsoft.com/office/powerpoint/2010/main" val="15834576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E1AD57-3FAF-5343-A64E-B2AC29C1724E}"/>
              </a:ext>
            </a:extLst>
          </p:cNvPr>
          <p:cNvSpPr/>
          <p:nvPr userDrawn="1"/>
        </p:nvSpPr>
        <p:spPr>
          <a:xfrm>
            <a:off x="22088" y="0"/>
            <a:ext cx="12192000" cy="6858000"/>
          </a:xfrm>
          <a:prstGeom prst="rect">
            <a:avLst/>
          </a:prstGeom>
          <a:solidFill>
            <a:srgbClr val="D71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pic>
        <p:nvPicPr>
          <p:cNvPr id="6" name="Picture 5">
            <a:extLst>
              <a:ext uri="{FF2B5EF4-FFF2-40B4-BE49-F238E27FC236}">
                <a16:creationId xmlns:a16="http://schemas.microsoft.com/office/drawing/2014/main" id="{556E7715-A2B4-A04E-AAB5-A6D08D5AC43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43543" y="0"/>
            <a:ext cx="2904915" cy="1124744"/>
          </a:xfrm>
          <a:prstGeom prst="rect">
            <a:avLst/>
          </a:prstGeom>
        </p:spPr>
      </p:pic>
      <p:sp>
        <p:nvSpPr>
          <p:cNvPr id="7" name="Title 1">
            <a:extLst>
              <a:ext uri="{FF2B5EF4-FFF2-40B4-BE49-F238E27FC236}">
                <a16:creationId xmlns:a16="http://schemas.microsoft.com/office/drawing/2014/main" id="{65326B1B-7DA7-BA4A-AFDE-304FFE12803C}"/>
              </a:ext>
            </a:extLst>
          </p:cNvPr>
          <p:cNvSpPr>
            <a:spLocks noGrp="1"/>
          </p:cNvSpPr>
          <p:nvPr>
            <p:ph type="title"/>
          </p:nvPr>
        </p:nvSpPr>
        <p:spPr>
          <a:xfrm>
            <a:off x="838200" y="1484784"/>
            <a:ext cx="10515600" cy="1728192"/>
          </a:xfrm>
        </p:spPr>
        <p:txBody>
          <a:bodyPr anchor="b">
            <a:normAutofit/>
          </a:bodyPr>
          <a:lstStyle>
            <a:lvl1pPr algn="ctr">
              <a:defRPr sz="3000" baseline="0">
                <a:solidFill>
                  <a:schemeClr val="bg1"/>
                </a:solidFill>
              </a:defRPr>
            </a:lvl1pPr>
          </a:lstStyle>
          <a:p>
            <a:r>
              <a:rPr lang="en-GB" dirty="0"/>
              <a:t>Click to edit Master title style</a:t>
            </a:r>
            <a:endParaRPr lang="en-FI" dirty="0"/>
          </a:p>
        </p:txBody>
      </p:sp>
    </p:spTree>
    <p:extLst>
      <p:ext uri="{BB962C8B-B14F-4D97-AF65-F5344CB8AC3E}">
        <p14:creationId xmlns:p14="http://schemas.microsoft.com/office/powerpoint/2010/main" val="16914907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ank">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E1AD57-3FAF-5343-A64E-B2AC29C1724E}"/>
              </a:ext>
            </a:extLst>
          </p:cNvPr>
          <p:cNvSpPr/>
          <p:nvPr userDrawn="1"/>
        </p:nvSpPr>
        <p:spPr>
          <a:xfrm>
            <a:off x="0" y="-27384"/>
            <a:ext cx="12192000" cy="6858000"/>
          </a:xfrm>
          <a:prstGeom prst="rect">
            <a:avLst/>
          </a:prstGeom>
          <a:solidFill>
            <a:srgbClr val="D71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7" name="Title 1">
            <a:extLst>
              <a:ext uri="{FF2B5EF4-FFF2-40B4-BE49-F238E27FC236}">
                <a16:creationId xmlns:a16="http://schemas.microsoft.com/office/drawing/2014/main" id="{65326B1B-7DA7-BA4A-AFDE-304FFE12803C}"/>
              </a:ext>
            </a:extLst>
          </p:cNvPr>
          <p:cNvSpPr>
            <a:spLocks noGrp="1"/>
          </p:cNvSpPr>
          <p:nvPr>
            <p:ph type="title"/>
          </p:nvPr>
        </p:nvSpPr>
        <p:spPr>
          <a:xfrm>
            <a:off x="838200" y="415862"/>
            <a:ext cx="10515600" cy="1728192"/>
          </a:xfrm>
        </p:spPr>
        <p:txBody>
          <a:bodyPr anchor="b">
            <a:normAutofit/>
          </a:bodyPr>
          <a:lstStyle>
            <a:lvl1pPr algn="ctr">
              <a:defRPr sz="2500" b="0" baseline="0">
                <a:solidFill>
                  <a:schemeClr val="bg1"/>
                </a:solidFill>
              </a:defRPr>
            </a:lvl1pPr>
          </a:lstStyle>
          <a:p>
            <a:r>
              <a:rPr lang="en-GB" dirty="0"/>
              <a:t>Click to edit Master title style</a:t>
            </a:r>
            <a:endParaRPr lang="en-FI" dirty="0"/>
          </a:p>
        </p:txBody>
      </p:sp>
      <p:sp>
        <p:nvSpPr>
          <p:cNvPr id="5" name="Text Placeholder 4">
            <a:extLst>
              <a:ext uri="{FF2B5EF4-FFF2-40B4-BE49-F238E27FC236}">
                <a16:creationId xmlns:a16="http://schemas.microsoft.com/office/drawing/2014/main" id="{F3DED7A8-6D99-1043-A4D0-F2D8CA3BE216}"/>
              </a:ext>
            </a:extLst>
          </p:cNvPr>
          <p:cNvSpPr>
            <a:spLocks noGrp="1"/>
          </p:cNvSpPr>
          <p:nvPr>
            <p:ph type="body" sz="quarter" idx="10"/>
          </p:nvPr>
        </p:nvSpPr>
        <p:spPr>
          <a:xfrm>
            <a:off x="1523492" y="3612833"/>
            <a:ext cx="9145016" cy="3056527"/>
          </a:xfrm>
        </p:spPr>
        <p:txBody>
          <a:bodyPr/>
          <a:lstStyle>
            <a:lvl1pPr>
              <a:buClr>
                <a:schemeClr val="bg1"/>
              </a:buClr>
              <a:buFont typeface="Courier New" panose="02070309020205020404" pitchFamily="49" charset="0"/>
              <a:buChar char="o"/>
              <a:defRPr sz="2200" b="1">
                <a:solidFill>
                  <a:schemeClr val="bg1"/>
                </a:solidFill>
              </a:defRPr>
            </a:lvl1pPr>
            <a:lvl2pPr>
              <a:buClr>
                <a:schemeClr val="bg1"/>
              </a:buClr>
              <a:buFont typeface="Courier New" panose="02070309020205020404" pitchFamily="49" charset="0"/>
              <a:buChar char="o"/>
              <a:defRPr sz="2000" b="1">
                <a:solidFill>
                  <a:schemeClr val="bg1"/>
                </a:solidFill>
              </a:defRPr>
            </a:lvl2pPr>
            <a:lvl3pPr>
              <a:buClr>
                <a:schemeClr val="bg1"/>
              </a:buClr>
              <a:buFont typeface="Courier New" panose="02070309020205020404" pitchFamily="49" charset="0"/>
              <a:buChar char="o"/>
              <a:defRPr sz="2000" b="1">
                <a:solidFill>
                  <a:schemeClr val="bg1"/>
                </a:solidFill>
              </a:defRPr>
            </a:lvl3pPr>
            <a:lvl4pPr>
              <a:buClr>
                <a:schemeClr val="bg1"/>
              </a:buClr>
              <a:buFont typeface="Courier New" panose="02070309020205020404" pitchFamily="49" charset="0"/>
              <a:buChar char="o"/>
              <a:defRPr sz="2000" b="1">
                <a:solidFill>
                  <a:schemeClr val="bg1"/>
                </a:solidFill>
              </a:defRPr>
            </a:lvl4pPr>
            <a:lvl5pPr>
              <a:buClr>
                <a:schemeClr val="bg1"/>
              </a:buClr>
              <a:buFont typeface="Courier New" panose="02070309020205020404" pitchFamily="49" charset="0"/>
              <a:buChar char="o"/>
              <a:defRPr sz="2000" b="1">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13" name="Text Placeholder 11">
            <a:extLst>
              <a:ext uri="{FF2B5EF4-FFF2-40B4-BE49-F238E27FC236}">
                <a16:creationId xmlns:a16="http://schemas.microsoft.com/office/drawing/2014/main" id="{54A0A8E4-4739-0D4E-9D28-E7B3BF7A75C6}"/>
              </a:ext>
            </a:extLst>
          </p:cNvPr>
          <p:cNvSpPr>
            <a:spLocks noGrp="1"/>
          </p:cNvSpPr>
          <p:nvPr>
            <p:ph type="body" sz="quarter" idx="11"/>
          </p:nvPr>
        </p:nvSpPr>
        <p:spPr>
          <a:xfrm>
            <a:off x="1235869" y="2433969"/>
            <a:ext cx="9720263" cy="544512"/>
          </a:xfrm>
        </p:spPr>
        <p:txBody>
          <a:bodyPr/>
          <a:lstStyle>
            <a:lvl1pPr algn="ctr">
              <a:buFontTx/>
              <a:buNone/>
              <a:defRPr sz="3200" b="1">
                <a:solidFill>
                  <a:schemeClr val="bg1"/>
                </a:solidFill>
              </a:defRPr>
            </a:lvl1pPr>
          </a:lstStyle>
          <a:p>
            <a:pPr lvl="0"/>
            <a:r>
              <a:rPr lang="en-GB" dirty="0"/>
              <a:t>Click to edit Master text styles</a:t>
            </a:r>
          </a:p>
        </p:txBody>
      </p:sp>
    </p:spTree>
    <p:extLst>
      <p:ext uri="{BB962C8B-B14F-4D97-AF65-F5344CB8AC3E}">
        <p14:creationId xmlns:p14="http://schemas.microsoft.com/office/powerpoint/2010/main" val="36587640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_Blank">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snow, outdoor, person, nature&#10;&#10;Description automatically generated">
            <a:extLst>
              <a:ext uri="{FF2B5EF4-FFF2-40B4-BE49-F238E27FC236}">
                <a16:creationId xmlns:a16="http://schemas.microsoft.com/office/drawing/2014/main" id="{6688297F-D14D-154F-A2C7-3425918A422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961764"/>
          </a:xfrm>
          <a:prstGeom prst="rect">
            <a:avLst/>
          </a:prstGeom>
        </p:spPr>
      </p:pic>
      <p:sp>
        <p:nvSpPr>
          <p:cNvPr id="7" name="Title 1">
            <a:extLst>
              <a:ext uri="{FF2B5EF4-FFF2-40B4-BE49-F238E27FC236}">
                <a16:creationId xmlns:a16="http://schemas.microsoft.com/office/drawing/2014/main" id="{65326B1B-7DA7-BA4A-AFDE-304FFE12803C}"/>
              </a:ext>
            </a:extLst>
          </p:cNvPr>
          <p:cNvSpPr>
            <a:spLocks noGrp="1"/>
          </p:cNvSpPr>
          <p:nvPr>
            <p:ph type="title"/>
          </p:nvPr>
        </p:nvSpPr>
        <p:spPr>
          <a:xfrm>
            <a:off x="3070448" y="3247494"/>
            <a:ext cx="6051104" cy="720080"/>
          </a:xfrm>
        </p:spPr>
        <p:txBody>
          <a:bodyPr anchor="b">
            <a:normAutofit/>
          </a:bodyPr>
          <a:lstStyle>
            <a:lvl1pPr algn="ctr">
              <a:defRPr sz="2500" b="0" baseline="0">
                <a:solidFill>
                  <a:schemeClr val="bg1"/>
                </a:solidFill>
              </a:defRPr>
            </a:lvl1pPr>
          </a:lstStyle>
          <a:p>
            <a:r>
              <a:rPr lang="en-GB" dirty="0"/>
              <a:t>Click to edit Master title style</a:t>
            </a:r>
            <a:endParaRPr lang="en-FI" dirty="0"/>
          </a:p>
        </p:txBody>
      </p:sp>
      <p:sp>
        <p:nvSpPr>
          <p:cNvPr id="5" name="Text Placeholder 4">
            <a:extLst>
              <a:ext uri="{FF2B5EF4-FFF2-40B4-BE49-F238E27FC236}">
                <a16:creationId xmlns:a16="http://schemas.microsoft.com/office/drawing/2014/main" id="{F3DED7A8-6D99-1043-A4D0-F2D8CA3BE216}"/>
              </a:ext>
            </a:extLst>
          </p:cNvPr>
          <p:cNvSpPr>
            <a:spLocks noGrp="1"/>
          </p:cNvSpPr>
          <p:nvPr>
            <p:ph type="body" sz="quarter" idx="10"/>
          </p:nvPr>
        </p:nvSpPr>
        <p:spPr>
          <a:xfrm>
            <a:off x="2819636" y="4725144"/>
            <a:ext cx="6552728" cy="1346592"/>
          </a:xfrm>
        </p:spPr>
        <p:txBody>
          <a:bodyPr/>
          <a:lstStyle>
            <a:lvl1pPr>
              <a:buNone/>
              <a:defRPr sz="2200" b="1">
                <a:solidFill>
                  <a:schemeClr val="bg1"/>
                </a:solidFill>
              </a:defRPr>
            </a:lvl1pPr>
            <a:lvl2pPr>
              <a:buFontTx/>
              <a:buNone/>
              <a:defRPr sz="2000" b="1">
                <a:solidFill>
                  <a:schemeClr val="bg1"/>
                </a:solidFill>
              </a:defRPr>
            </a:lvl2pPr>
            <a:lvl3pPr>
              <a:buFontTx/>
              <a:buNone/>
              <a:defRPr sz="2000" b="1">
                <a:solidFill>
                  <a:schemeClr val="bg1"/>
                </a:solidFill>
              </a:defRPr>
            </a:lvl3pPr>
            <a:lvl4pPr>
              <a:buFontTx/>
              <a:buNone/>
              <a:defRPr sz="2000" b="1">
                <a:solidFill>
                  <a:schemeClr val="bg1"/>
                </a:solidFill>
              </a:defRPr>
            </a:lvl4pPr>
            <a:lvl5pPr>
              <a:buFontTx/>
              <a:buNone/>
              <a:defRPr sz="2000" b="1">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13" name="Text Placeholder 11">
            <a:extLst>
              <a:ext uri="{FF2B5EF4-FFF2-40B4-BE49-F238E27FC236}">
                <a16:creationId xmlns:a16="http://schemas.microsoft.com/office/drawing/2014/main" id="{54A0A8E4-4739-0D4E-9D28-E7B3BF7A75C6}"/>
              </a:ext>
            </a:extLst>
          </p:cNvPr>
          <p:cNvSpPr>
            <a:spLocks noGrp="1"/>
          </p:cNvSpPr>
          <p:nvPr>
            <p:ph type="body" sz="quarter" idx="11"/>
          </p:nvPr>
        </p:nvSpPr>
        <p:spPr>
          <a:xfrm>
            <a:off x="1235869" y="4074103"/>
            <a:ext cx="9720263" cy="544512"/>
          </a:xfrm>
        </p:spPr>
        <p:txBody>
          <a:bodyPr/>
          <a:lstStyle>
            <a:lvl1pPr algn="ctr">
              <a:buFontTx/>
              <a:buNone/>
              <a:defRPr sz="3200" b="1">
                <a:solidFill>
                  <a:schemeClr val="bg1"/>
                </a:solidFill>
              </a:defRPr>
            </a:lvl1pPr>
          </a:lstStyle>
          <a:p>
            <a:pPr lvl="0"/>
            <a:r>
              <a:rPr lang="en-GB" dirty="0"/>
              <a:t>Click to edit Master text styles</a:t>
            </a:r>
          </a:p>
        </p:txBody>
      </p:sp>
    </p:spTree>
    <p:extLst>
      <p:ext uri="{BB962C8B-B14F-4D97-AF65-F5344CB8AC3E}">
        <p14:creationId xmlns:p14="http://schemas.microsoft.com/office/powerpoint/2010/main" val="8103079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1_Blank">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person, outdoor&#10;&#10;Description automatically generated">
            <a:extLst>
              <a:ext uri="{FF2B5EF4-FFF2-40B4-BE49-F238E27FC236}">
                <a16:creationId xmlns:a16="http://schemas.microsoft.com/office/drawing/2014/main" id="{BA2DF1D5-6F12-A340-9879-BA1388C3912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65326B1B-7DA7-BA4A-AFDE-304FFE12803C}"/>
              </a:ext>
            </a:extLst>
          </p:cNvPr>
          <p:cNvSpPr>
            <a:spLocks noGrp="1"/>
          </p:cNvSpPr>
          <p:nvPr>
            <p:ph type="title"/>
          </p:nvPr>
        </p:nvSpPr>
        <p:spPr>
          <a:xfrm>
            <a:off x="3070448" y="3247494"/>
            <a:ext cx="6051104" cy="720080"/>
          </a:xfrm>
        </p:spPr>
        <p:txBody>
          <a:bodyPr anchor="b">
            <a:normAutofit/>
          </a:bodyPr>
          <a:lstStyle>
            <a:lvl1pPr algn="ctr">
              <a:defRPr sz="2500" b="0" baseline="0">
                <a:solidFill>
                  <a:schemeClr val="bg1"/>
                </a:solidFill>
              </a:defRPr>
            </a:lvl1pPr>
          </a:lstStyle>
          <a:p>
            <a:r>
              <a:rPr lang="en-GB" dirty="0"/>
              <a:t>Click to edit Master title style</a:t>
            </a:r>
            <a:endParaRPr lang="en-FI" dirty="0"/>
          </a:p>
        </p:txBody>
      </p:sp>
      <p:sp>
        <p:nvSpPr>
          <p:cNvPr id="5" name="Text Placeholder 4">
            <a:extLst>
              <a:ext uri="{FF2B5EF4-FFF2-40B4-BE49-F238E27FC236}">
                <a16:creationId xmlns:a16="http://schemas.microsoft.com/office/drawing/2014/main" id="{F3DED7A8-6D99-1043-A4D0-F2D8CA3BE216}"/>
              </a:ext>
            </a:extLst>
          </p:cNvPr>
          <p:cNvSpPr>
            <a:spLocks noGrp="1"/>
          </p:cNvSpPr>
          <p:nvPr>
            <p:ph type="body" sz="quarter" idx="10"/>
          </p:nvPr>
        </p:nvSpPr>
        <p:spPr>
          <a:xfrm>
            <a:off x="2819636" y="4725144"/>
            <a:ext cx="6552728" cy="1346592"/>
          </a:xfrm>
        </p:spPr>
        <p:txBody>
          <a:bodyPr/>
          <a:lstStyle>
            <a:lvl1pPr>
              <a:buNone/>
              <a:defRPr sz="2200" b="1">
                <a:solidFill>
                  <a:schemeClr val="bg1"/>
                </a:solidFill>
              </a:defRPr>
            </a:lvl1pPr>
            <a:lvl2pPr>
              <a:buFontTx/>
              <a:buNone/>
              <a:defRPr sz="2000" b="1">
                <a:solidFill>
                  <a:schemeClr val="bg1"/>
                </a:solidFill>
              </a:defRPr>
            </a:lvl2pPr>
            <a:lvl3pPr>
              <a:buFontTx/>
              <a:buNone/>
              <a:defRPr sz="2000" b="1">
                <a:solidFill>
                  <a:schemeClr val="bg1"/>
                </a:solidFill>
              </a:defRPr>
            </a:lvl3pPr>
            <a:lvl4pPr>
              <a:buFontTx/>
              <a:buNone/>
              <a:defRPr sz="2000" b="1">
                <a:solidFill>
                  <a:schemeClr val="bg1"/>
                </a:solidFill>
              </a:defRPr>
            </a:lvl4pPr>
            <a:lvl5pPr>
              <a:buFontTx/>
              <a:buNone/>
              <a:defRPr sz="2000" b="1">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13" name="Text Placeholder 11">
            <a:extLst>
              <a:ext uri="{FF2B5EF4-FFF2-40B4-BE49-F238E27FC236}">
                <a16:creationId xmlns:a16="http://schemas.microsoft.com/office/drawing/2014/main" id="{54A0A8E4-4739-0D4E-9D28-E7B3BF7A75C6}"/>
              </a:ext>
            </a:extLst>
          </p:cNvPr>
          <p:cNvSpPr>
            <a:spLocks noGrp="1"/>
          </p:cNvSpPr>
          <p:nvPr>
            <p:ph type="body" sz="quarter" idx="11"/>
          </p:nvPr>
        </p:nvSpPr>
        <p:spPr>
          <a:xfrm>
            <a:off x="1235869" y="4074103"/>
            <a:ext cx="9720263" cy="544512"/>
          </a:xfrm>
        </p:spPr>
        <p:txBody>
          <a:bodyPr/>
          <a:lstStyle>
            <a:lvl1pPr algn="ctr">
              <a:buFontTx/>
              <a:buNone/>
              <a:defRPr sz="3200" b="1">
                <a:solidFill>
                  <a:schemeClr val="bg1"/>
                </a:solidFill>
              </a:defRPr>
            </a:lvl1pPr>
          </a:lstStyle>
          <a:p>
            <a:pPr lvl="0"/>
            <a:r>
              <a:rPr lang="en-GB" dirty="0"/>
              <a:t>Click to edit Master text styles</a:t>
            </a:r>
          </a:p>
        </p:txBody>
      </p:sp>
    </p:spTree>
    <p:extLst>
      <p:ext uri="{BB962C8B-B14F-4D97-AF65-F5344CB8AC3E}">
        <p14:creationId xmlns:p14="http://schemas.microsoft.com/office/powerpoint/2010/main" val="506956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86140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2_Blank">
    <p:bg>
      <p:bgPr>
        <a:solidFill>
          <a:schemeClr val="bg1"/>
        </a:solidFill>
        <a:effectLst/>
      </p:bgPr>
    </p:bg>
    <p:spTree>
      <p:nvGrpSpPr>
        <p:cNvPr id="1" name=""/>
        <p:cNvGrpSpPr/>
        <p:nvPr/>
      </p:nvGrpSpPr>
      <p:grpSpPr>
        <a:xfrm>
          <a:off x="0" y="0"/>
          <a:ext cx="0" cy="0"/>
          <a:chOff x="0" y="0"/>
          <a:chExt cx="0" cy="0"/>
        </a:xfrm>
      </p:grpSpPr>
      <p:pic>
        <p:nvPicPr>
          <p:cNvPr id="16" name="Picture 15" descr="A picture containing person, floor, indoor&#10;&#10;Description automatically generated">
            <a:extLst>
              <a:ext uri="{FF2B5EF4-FFF2-40B4-BE49-F238E27FC236}">
                <a16:creationId xmlns:a16="http://schemas.microsoft.com/office/drawing/2014/main" id="{8DC5003F-EBD1-0248-9B34-1D47898866A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9943"/>
            <a:ext cx="12192000" cy="7016238"/>
          </a:xfrm>
          <a:prstGeom prst="rect">
            <a:avLst/>
          </a:prstGeom>
        </p:spPr>
      </p:pic>
      <p:sp>
        <p:nvSpPr>
          <p:cNvPr id="7" name="Title 1">
            <a:extLst>
              <a:ext uri="{FF2B5EF4-FFF2-40B4-BE49-F238E27FC236}">
                <a16:creationId xmlns:a16="http://schemas.microsoft.com/office/drawing/2014/main" id="{65326B1B-7DA7-BA4A-AFDE-304FFE12803C}"/>
              </a:ext>
            </a:extLst>
          </p:cNvPr>
          <p:cNvSpPr>
            <a:spLocks noGrp="1"/>
          </p:cNvSpPr>
          <p:nvPr>
            <p:ph type="title"/>
          </p:nvPr>
        </p:nvSpPr>
        <p:spPr>
          <a:xfrm>
            <a:off x="3070448" y="3247494"/>
            <a:ext cx="6051104" cy="720080"/>
          </a:xfrm>
        </p:spPr>
        <p:txBody>
          <a:bodyPr anchor="b">
            <a:normAutofit/>
          </a:bodyPr>
          <a:lstStyle>
            <a:lvl1pPr algn="ctr">
              <a:defRPr sz="2500" b="0" baseline="0">
                <a:solidFill>
                  <a:schemeClr val="bg1"/>
                </a:solidFill>
              </a:defRPr>
            </a:lvl1pPr>
          </a:lstStyle>
          <a:p>
            <a:r>
              <a:rPr lang="en-GB" dirty="0"/>
              <a:t>Click to edit Master title style</a:t>
            </a:r>
            <a:endParaRPr lang="en-FI" dirty="0"/>
          </a:p>
        </p:txBody>
      </p:sp>
      <p:sp>
        <p:nvSpPr>
          <p:cNvPr id="5" name="Text Placeholder 4">
            <a:extLst>
              <a:ext uri="{FF2B5EF4-FFF2-40B4-BE49-F238E27FC236}">
                <a16:creationId xmlns:a16="http://schemas.microsoft.com/office/drawing/2014/main" id="{F3DED7A8-6D99-1043-A4D0-F2D8CA3BE216}"/>
              </a:ext>
            </a:extLst>
          </p:cNvPr>
          <p:cNvSpPr>
            <a:spLocks noGrp="1"/>
          </p:cNvSpPr>
          <p:nvPr>
            <p:ph type="body" sz="quarter" idx="10"/>
          </p:nvPr>
        </p:nvSpPr>
        <p:spPr>
          <a:xfrm>
            <a:off x="2819636" y="4725144"/>
            <a:ext cx="6552728" cy="1346592"/>
          </a:xfrm>
        </p:spPr>
        <p:txBody>
          <a:bodyPr/>
          <a:lstStyle>
            <a:lvl1pPr>
              <a:buNone/>
              <a:defRPr sz="2200" b="1">
                <a:solidFill>
                  <a:schemeClr val="bg1"/>
                </a:solidFill>
              </a:defRPr>
            </a:lvl1pPr>
            <a:lvl2pPr>
              <a:buFontTx/>
              <a:buNone/>
              <a:defRPr sz="2000" b="1">
                <a:solidFill>
                  <a:schemeClr val="bg1"/>
                </a:solidFill>
              </a:defRPr>
            </a:lvl2pPr>
            <a:lvl3pPr>
              <a:buFontTx/>
              <a:buNone/>
              <a:defRPr sz="2000" b="1">
                <a:solidFill>
                  <a:schemeClr val="bg1"/>
                </a:solidFill>
              </a:defRPr>
            </a:lvl3pPr>
            <a:lvl4pPr>
              <a:buFontTx/>
              <a:buNone/>
              <a:defRPr sz="2000" b="1">
                <a:solidFill>
                  <a:schemeClr val="bg1"/>
                </a:solidFill>
              </a:defRPr>
            </a:lvl4pPr>
            <a:lvl5pPr>
              <a:buFontTx/>
              <a:buNone/>
              <a:defRPr sz="2000" b="1">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13" name="Text Placeholder 11">
            <a:extLst>
              <a:ext uri="{FF2B5EF4-FFF2-40B4-BE49-F238E27FC236}">
                <a16:creationId xmlns:a16="http://schemas.microsoft.com/office/drawing/2014/main" id="{54A0A8E4-4739-0D4E-9D28-E7B3BF7A75C6}"/>
              </a:ext>
            </a:extLst>
          </p:cNvPr>
          <p:cNvSpPr>
            <a:spLocks noGrp="1"/>
          </p:cNvSpPr>
          <p:nvPr>
            <p:ph type="body" sz="quarter" idx="11"/>
          </p:nvPr>
        </p:nvSpPr>
        <p:spPr>
          <a:xfrm>
            <a:off x="1235869" y="4074103"/>
            <a:ext cx="9720263" cy="544512"/>
          </a:xfrm>
        </p:spPr>
        <p:txBody>
          <a:bodyPr/>
          <a:lstStyle>
            <a:lvl1pPr algn="ctr">
              <a:buFontTx/>
              <a:buNone/>
              <a:defRPr sz="3200" b="1">
                <a:solidFill>
                  <a:schemeClr val="bg1"/>
                </a:solidFill>
              </a:defRPr>
            </a:lvl1pPr>
          </a:lstStyle>
          <a:p>
            <a:pPr lvl="0"/>
            <a:r>
              <a:rPr lang="en-GB" dirty="0"/>
              <a:t>Click to edit Master text styles</a:t>
            </a:r>
          </a:p>
        </p:txBody>
      </p:sp>
    </p:spTree>
    <p:extLst>
      <p:ext uri="{BB962C8B-B14F-4D97-AF65-F5344CB8AC3E}">
        <p14:creationId xmlns:p14="http://schemas.microsoft.com/office/powerpoint/2010/main" val="3297214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3_Blank">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wearing hardhats and hard hats&#10;&#10;Description automatically generated with low confidence">
            <a:extLst>
              <a:ext uri="{FF2B5EF4-FFF2-40B4-BE49-F238E27FC236}">
                <a16:creationId xmlns:a16="http://schemas.microsoft.com/office/drawing/2014/main" id="{1233166C-9BFD-3949-ABA1-3954337B0A1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a:xfrm>
            <a:off x="0" y="0"/>
            <a:ext cx="12192000" cy="6858000"/>
          </a:xfrm>
          <a:prstGeom prst="rect">
            <a:avLst/>
          </a:prstGeom>
        </p:spPr>
      </p:pic>
      <p:sp>
        <p:nvSpPr>
          <p:cNvPr id="7" name="Title 1">
            <a:extLst>
              <a:ext uri="{FF2B5EF4-FFF2-40B4-BE49-F238E27FC236}">
                <a16:creationId xmlns:a16="http://schemas.microsoft.com/office/drawing/2014/main" id="{65326B1B-7DA7-BA4A-AFDE-304FFE12803C}"/>
              </a:ext>
            </a:extLst>
          </p:cNvPr>
          <p:cNvSpPr>
            <a:spLocks noGrp="1"/>
          </p:cNvSpPr>
          <p:nvPr>
            <p:ph type="title"/>
          </p:nvPr>
        </p:nvSpPr>
        <p:spPr>
          <a:xfrm>
            <a:off x="3070448" y="3247494"/>
            <a:ext cx="6051104" cy="720080"/>
          </a:xfrm>
        </p:spPr>
        <p:txBody>
          <a:bodyPr anchor="b">
            <a:normAutofit/>
          </a:bodyPr>
          <a:lstStyle>
            <a:lvl1pPr algn="ctr">
              <a:defRPr sz="2500" b="0" baseline="0">
                <a:solidFill>
                  <a:schemeClr val="bg1"/>
                </a:solidFill>
              </a:defRPr>
            </a:lvl1pPr>
          </a:lstStyle>
          <a:p>
            <a:r>
              <a:rPr lang="en-GB" dirty="0"/>
              <a:t>Click to edit Master title style</a:t>
            </a:r>
            <a:endParaRPr lang="en-FI" dirty="0"/>
          </a:p>
        </p:txBody>
      </p:sp>
      <p:sp>
        <p:nvSpPr>
          <p:cNvPr id="5" name="Text Placeholder 4">
            <a:extLst>
              <a:ext uri="{FF2B5EF4-FFF2-40B4-BE49-F238E27FC236}">
                <a16:creationId xmlns:a16="http://schemas.microsoft.com/office/drawing/2014/main" id="{F3DED7A8-6D99-1043-A4D0-F2D8CA3BE216}"/>
              </a:ext>
            </a:extLst>
          </p:cNvPr>
          <p:cNvSpPr>
            <a:spLocks noGrp="1"/>
          </p:cNvSpPr>
          <p:nvPr>
            <p:ph type="body" sz="quarter" idx="10"/>
          </p:nvPr>
        </p:nvSpPr>
        <p:spPr>
          <a:xfrm>
            <a:off x="2819636" y="4725144"/>
            <a:ext cx="6552728" cy="1346592"/>
          </a:xfrm>
        </p:spPr>
        <p:txBody>
          <a:bodyPr/>
          <a:lstStyle>
            <a:lvl1pPr>
              <a:buNone/>
              <a:defRPr sz="2200" b="1">
                <a:solidFill>
                  <a:schemeClr val="bg1"/>
                </a:solidFill>
              </a:defRPr>
            </a:lvl1pPr>
            <a:lvl2pPr>
              <a:buFontTx/>
              <a:buNone/>
              <a:defRPr sz="2000" b="1">
                <a:solidFill>
                  <a:schemeClr val="bg1"/>
                </a:solidFill>
              </a:defRPr>
            </a:lvl2pPr>
            <a:lvl3pPr>
              <a:buFontTx/>
              <a:buNone/>
              <a:defRPr sz="2000" b="1">
                <a:solidFill>
                  <a:schemeClr val="bg1"/>
                </a:solidFill>
              </a:defRPr>
            </a:lvl3pPr>
            <a:lvl4pPr>
              <a:buFontTx/>
              <a:buNone/>
              <a:defRPr sz="2000" b="1">
                <a:solidFill>
                  <a:schemeClr val="bg1"/>
                </a:solidFill>
              </a:defRPr>
            </a:lvl4pPr>
            <a:lvl5pPr>
              <a:buFontTx/>
              <a:buNone/>
              <a:defRPr sz="2000" b="1">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13" name="Text Placeholder 11">
            <a:extLst>
              <a:ext uri="{FF2B5EF4-FFF2-40B4-BE49-F238E27FC236}">
                <a16:creationId xmlns:a16="http://schemas.microsoft.com/office/drawing/2014/main" id="{54A0A8E4-4739-0D4E-9D28-E7B3BF7A75C6}"/>
              </a:ext>
            </a:extLst>
          </p:cNvPr>
          <p:cNvSpPr>
            <a:spLocks noGrp="1"/>
          </p:cNvSpPr>
          <p:nvPr>
            <p:ph type="body" sz="quarter" idx="11"/>
          </p:nvPr>
        </p:nvSpPr>
        <p:spPr>
          <a:xfrm>
            <a:off x="1235869" y="4074103"/>
            <a:ext cx="9720263" cy="544512"/>
          </a:xfrm>
        </p:spPr>
        <p:txBody>
          <a:bodyPr/>
          <a:lstStyle>
            <a:lvl1pPr algn="ctr">
              <a:buFontTx/>
              <a:buNone/>
              <a:defRPr sz="3200" b="1">
                <a:solidFill>
                  <a:schemeClr val="bg1"/>
                </a:solidFill>
              </a:defRPr>
            </a:lvl1pPr>
          </a:lstStyle>
          <a:p>
            <a:pPr lvl="0"/>
            <a:r>
              <a:rPr lang="en-GB" dirty="0"/>
              <a:t>Click to edit Master text styles</a:t>
            </a:r>
          </a:p>
        </p:txBody>
      </p:sp>
    </p:spTree>
    <p:extLst>
      <p:ext uri="{BB962C8B-B14F-4D97-AF65-F5344CB8AC3E}">
        <p14:creationId xmlns:p14="http://schemas.microsoft.com/office/powerpoint/2010/main" val="9275579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2E655-6966-6544-B1AF-33F1FF96B470}"/>
              </a:ext>
            </a:extLst>
          </p:cNvPr>
          <p:cNvSpPr>
            <a:spLocks noGrp="1"/>
          </p:cNvSpPr>
          <p:nvPr>
            <p:ph type="title"/>
          </p:nvPr>
        </p:nvSpPr>
        <p:spPr>
          <a:xfrm>
            <a:off x="982663" y="466253"/>
            <a:ext cx="3932237" cy="1600200"/>
          </a:xfrm>
        </p:spPr>
        <p:txBody>
          <a:bodyPr anchor="b"/>
          <a:lstStyle>
            <a:lvl1pPr>
              <a:defRPr sz="3200"/>
            </a:lvl1pPr>
          </a:lstStyle>
          <a:p>
            <a:r>
              <a:rPr lang="en-GB"/>
              <a:t>Click to edit Master title style</a:t>
            </a:r>
            <a:endParaRPr lang="en-FI"/>
          </a:p>
        </p:txBody>
      </p:sp>
      <p:sp>
        <p:nvSpPr>
          <p:cNvPr id="3" name="Content Placeholder 2">
            <a:extLst>
              <a:ext uri="{FF2B5EF4-FFF2-40B4-BE49-F238E27FC236}">
                <a16:creationId xmlns:a16="http://schemas.microsoft.com/office/drawing/2014/main" id="{FB8B971A-9A17-A442-8173-F49FC389206D}"/>
              </a:ext>
            </a:extLst>
          </p:cNvPr>
          <p:cNvSpPr>
            <a:spLocks noGrp="1"/>
          </p:cNvSpPr>
          <p:nvPr>
            <p:ph idx="1"/>
          </p:nvPr>
        </p:nvSpPr>
        <p:spPr>
          <a:xfrm>
            <a:off x="5174134" y="119697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
        <p:nvSpPr>
          <p:cNvPr id="4" name="Text Placeholder 3">
            <a:extLst>
              <a:ext uri="{FF2B5EF4-FFF2-40B4-BE49-F238E27FC236}">
                <a16:creationId xmlns:a16="http://schemas.microsoft.com/office/drawing/2014/main" id="{0158BCEC-5176-974A-94C7-9696FDF7218F}"/>
              </a:ext>
            </a:extLst>
          </p:cNvPr>
          <p:cNvSpPr>
            <a:spLocks noGrp="1"/>
          </p:cNvSpPr>
          <p:nvPr>
            <p:ph type="body" sz="half" idx="2"/>
          </p:nvPr>
        </p:nvSpPr>
        <p:spPr>
          <a:xfrm>
            <a:off x="982663" y="206645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5411623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9F830-E480-3F41-86E2-9662CAEF8281}"/>
              </a:ext>
            </a:extLst>
          </p:cNvPr>
          <p:cNvSpPr>
            <a:spLocks noGrp="1"/>
          </p:cNvSpPr>
          <p:nvPr>
            <p:ph type="title"/>
          </p:nvPr>
        </p:nvSpPr>
        <p:spPr>
          <a:xfrm>
            <a:off x="982663" y="475307"/>
            <a:ext cx="3932237" cy="1600200"/>
          </a:xfrm>
        </p:spPr>
        <p:txBody>
          <a:bodyPr anchor="b"/>
          <a:lstStyle>
            <a:lvl1pPr>
              <a:defRPr sz="3200"/>
            </a:lvl1pPr>
          </a:lstStyle>
          <a:p>
            <a:r>
              <a:rPr lang="en-GB" dirty="0"/>
              <a:t>Click to edit Master title style</a:t>
            </a:r>
            <a:endParaRPr lang="en-FI" dirty="0"/>
          </a:p>
        </p:txBody>
      </p:sp>
      <p:sp>
        <p:nvSpPr>
          <p:cNvPr id="3" name="Picture Placeholder 2">
            <a:extLst>
              <a:ext uri="{FF2B5EF4-FFF2-40B4-BE49-F238E27FC236}">
                <a16:creationId xmlns:a16="http://schemas.microsoft.com/office/drawing/2014/main" id="{48A4F7C5-D3A8-4E4A-9E0E-ACB3AD2E5D2A}"/>
              </a:ext>
            </a:extLst>
          </p:cNvPr>
          <p:cNvSpPr>
            <a:spLocks noGrp="1"/>
          </p:cNvSpPr>
          <p:nvPr>
            <p:ph type="pic" idx="1"/>
          </p:nvPr>
        </p:nvSpPr>
        <p:spPr>
          <a:xfrm>
            <a:off x="5183188" y="119697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FI"/>
          </a:p>
        </p:txBody>
      </p:sp>
      <p:sp>
        <p:nvSpPr>
          <p:cNvPr id="4" name="Text Placeholder 3">
            <a:extLst>
              <a:ext uri="{FF2B5EF4-FFF2-40B4-BE49-F238E27FC236}">
                <a16:creationId xmlns:a16="http://schemas.microsoft.com/office/drawing/2014/main" id="{0A2AE923-3294-0B41-BB2D-199D0CACA781}"/>
              </a:ext>
            </a:extLst>
          </p:cNvPr>
          <p:cNvSpPr>
            <a:spLocks noGrp="1"/>
          </p:cNvSpPr>
          <p:nvPr>
            <p:ph type="body" sz="half" idx="2"/>
          </p:nvPr>
        </p:nvSpPr>
        <p:spPr>
          <a:xfrm>
            <a:off x="982663" y="216604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29825366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507688697"/>
      </p:ext>
    </p:extLst>
  </p:cSld>
  <p:clrMapOvr>
    <a:masterClrMapping/>
  </p:clrMapOvr>
  <p:transition spd="med">
    <p:pull/>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962908" y="4407378"/>
            <a:ext cx="10363924" cy="1362097"/>
          </a:xfrm>
        </p:spPr>
        <p:txBody>
          <a:bodyPr anchor="t"/>
          <a:lstStyle>
            <a:lvl1pPr algn="l">
              <a:defRPr sz="3628" b="1" cap="all"/>
            </a:lvl1pPr>
          </a:lstStyle>
          <a:p>
            <a:r>
              <a:rPr lang="fi-FI"/>
              <a:t>Muokkaa perustyyl. napsautt.</a:t>
            </a:r>
          </a:p>
        </p:txBody>
      </p:sp>
      <p:sp>
        <p:nvSpPr>
          <p:cNvPr id="3" name="Tekstin paikkamerkki 2"/>
          <p:cNvSpPr>
            <a:spLocks noGrp="1"/>
          </p:cNvSpPr>
          <p:nvPr>
            <p:ph type="body" idx="1"/>
          </p:nvPr>
        </p:nvSpPr>
        <p:spPr>
          <a:xfrm>
            <a:off x="962908" y="2907056"/>
            <a:ext cx="10363924" cy="1500322"/>
          </a:xfrm>
        </p:spPr>
        <p:txBody>
          <a:bodyPr anchor="b"/>
          <a:lstStyle>
            <a:lvl1pPr marL="0" indent="0">
              <a:buNone/>
              <a:defRPr sz="1814"/>
            </a:lvl1pPr>
            <a:lvl2pPr marL="414680" indent="0">
              <a:buNone/>
              <a:defRPr sz="1633"/>
            </a:lvl2pPr>
            <a:lvl3pPr marL="829361" indent="0">
              <a:buNone/>
              <a:defRPr sz="1451"/>
            </a:lvl3pPr>
            <a:lvl4pPr marL="1244041" indent="0">
              <a:buNone/>
              <a:defRPr sz="1270"/>
            </a:lvl4pPr>
            <a:lvl5pPr marL="1658722" indent="0">
              <a:buNone/>
              <a:defRPr sz="1270"/>
            </a:lvl5pPr>
            <a:lvl6pPr marL="2073402" indent="0">
              <a:buNone/>
              <a:defRPr sz="1270"/>
            </a:lvl6pPr>
            <a:lvl7pPr marL="2488082" indent="0">
              <a:buNone/>
              <a:defRPr sz="1270"/>
            </a:lvl7pPr>
            <a:lvl8pPr marL="2902763" indent="0">
              <a:buNone/>
              <a:defRPr sz="1270"/>
            </a:lvl8pPr>
            <a:lvl9pPr marL="3317443" indent="0">
              <a:buNone/>
              <a:defRPr sz="1270"/>
            </a:lvl9pPr>
          </a:lstStyle>
          <a:p>
            <a:pPr lvl="0"/>
            <a:r>
              <a:rPr lang="fi-FI"/>
              <a:t>Muokkaa tekstin perustyylejä napsauttamalla</a:t>
            </a:r>
          </a:p>
        </p:txBody>
      </p:sp>
    </p:spTree>
    <p:extLst>
      <p:ext uri="{BB962C8B-B14F-4D97-AF65-F5344CB8AC3E}">
        <p14:creationId xmlns:p14="http://schemas.microsoft.com/office/powerpoint/2010/main" val="2951106577"/>
      </p:ext>
    </p:extLst>
  </p:cSld>
  <p:clrMapOvr>
    <a:masterClrMapping/>
  </p:clrMapOvr>
  <p:transition spd="med">
    <p:pull/>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581004" y="1729259"/>
            <a:ext cx="5431738" cy="4308027"/>
          </a:xfrm>
        </p:spPr>
        <p:txBody>
          <a:bodyPr/>
          <a:lstStyle>
            <a:lvl1pPr>
              <a:defRPr sz="2540"/>
            </a:lvl1pPr>
            <a:lvl2pPr>
              <a:defRPr sz="2177"/>
            </a:lvl2pPr>
            <a:lvl3pPr>
              <a:defRPr sz="1814"/>
            </a:lvl3pPr>
            <a:lvl4pPr>
              <a:defRPr sz="1633"/>
            </a:lvl4pPr>
            <a:lvl5pPr>
              <a:defRPr sz="1633"/>
            </a:lvl5pPr>
            <a:lvl6pPr>
              <a:defRPr sz="1633"/>
            </a:lvl6pPr>
            <a:lvl7pPr>
              <a:defRPr sz="1633"/>
            </a:lvl7pPr>
            <a:lvl8pPr>
              <a:defRPr sz="1633"/>
            </a:lvl8pPr>
            <a:lvl9pPr>
              <a:defRPr sz="1633"/>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86499" y="1729259"/>
            <a:ext cx="5431739" cy="4308027"/>
          </a:xfrm>
        </p:spPr>
        <p:txBody>
          <a:bodyPr/>
          <a:lstStyle>
            <a:lvl1pPr>
              <a:defRPr sz="2540"/>
            </a:lvl1pPr>
            <a:lvl2pPr>
              <a:defRPr sz="2177"/>
            </a:lvl2pPr>
            <a:lvl3pPr>
              <a:defRPr sz="1814"/>
            </a:lvl3pPr>
            <a:lvl4pPr>
              <a:defRPr sz="1633"/>
            </a:lvl4pPr>
            <a:lvl5pPr>
              <a:defRPr sz="1633"/>
            </a:lvl5pPr>
            <a:lvl6pPr>
              <a:defRPr sz="1633"/>
            </a:lvl6pPr>
            <a:lvl7pPr>
              <a:defRPr sz="1633"/>
            </a:lvl7pPr>
            <a:lvl8pPr>
              <a:defRPr sz="1633"/>
            </a:lvl8pPr>
            <a:lvl9pPr>
              <a:defRPr sz="1633"/>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335203516"/>
      </p:ext>
    </p:extLst>
  </p:cSld>
  <p:clrMapOvr>
    <a:masterClrMapping/>
  </p:clrMapOvr>
  <p:transition spd="med">
    <p:pull/>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609963" y="275012"/>
            <a:ext cx="10972076" cy="1143240"/>
          </a:xfrm>
        </p:spPr>
        <p:txBody>
          <a:bodyPr/>
          <a:lstStyle>
            <a:lvl1pPr>
              <a:defRPr/>
            </a:lvl1pPr>
          </a:lstStyle>
          <a:p>
            <a:r>
              <a:rPr lang="fi-FI"/>
              <a:t>Muokkaa perustyyl. napsautt.</a:t>
            </a:r>
          </a:p>
        </p:txBody>
      </p:sp>
      <p:sp>
        <p:nvSpPr>
          <p:cNvPr id="3" name="Tekstin paikkamerkki 2"/>
          <p:cNvSpPr>
            <a:spLocks noGrp="1"/>
          </p:cNvSpPr>
          <p:nvPr>
            <p:ph type="body" idx="1"/>
          </p:nvPr>
        </p:nvSpPr>
        <p:spPr>
          <a:xfrm>
            <a:off x="609963" y="1534879"/>
            <a:ext cx="5386489" cy="639293"/>
          </a:xfrm>
        </p:spPr>
        <p:txBody>
          <a:bodyPr anchor="b"/>
          <a:lstStyle>
            <a:lvl1pPr marL="0" indent="0">
              <a:buNone/>
              <a:defRPr sz="2177" b="1"/>
            </a:lvl1pPr>
            <a:lvl2pPr marL="414680" indent="0">
              <a:buNone/>
              <a:defRPr sz="1814" b="1"/>
            </a:lvl2pPr>
            <a:lvl3pPr marL="829361" indent="0">
              <a:buNone/>
              <a:defRPr sz="1633" b="1"/>
            </a:lvl3pPr>
            <a:lvl4pPr marL="1244041" indent="0">
              <a:buNone/>
              <a:defRPr sz="1451" b="1"/>
            </a:lvl4pPr>
            <a:lvl5pPr marL="1658722" indent="0">
              <a:buNone/>
              <a:defRPr sz="1451" b="1"/>
            </a:lvl5pPr>
            <a:lvl6pPr marL="2073402" indent="0">
              <a:buNone/>
              <a:defRPr sz="1451" b="1"/>
            </a:lvl6pPr>
            <a:lvl7pPr marL="2488082" indent="0">
              <a:buNone/>
              <a:defRPr sz="1451" b="1"/>
            </a:lvl7pPr>
            <a:lvl8pPr marL="2902763" indent="0">
              <a:buNone/>
              <a:defRPr sz="1451" b="1"/>
            </a:lvl8pPr>
            <a:lvl9pPr marL="3317443" indent="0">
              <a:buNone/>
              <a:defRPr sz="1451" b="1"/>
            </a:lvl9pPr>
          </a:lstStyle>
          <a:p>
            <a:pPr lvl="0"/>
            <a:r>
              <a:rPr lang="fi-FI"/>
              <a:t>Muokkaa tekstin perustyylejä napsauttamalla</a:t>
            </a:r>
          </a:p>
        </p:txBody>
      </p:sp>
      <p:sp>
        <p:nvSpPr>
          <p:cNvPr id="4" name="Sisällön paikkamerkki 3"/>
          <p:cNvSpPr>
            <a:spLocks noGrp="1"/>
          </p:cNvSpPr>
          <p:nvPr>
            <p:ph sz="half" idx="2"/>
          </p:nvPr>
        </p:nvSpPr>
        <p:spPr>
          <a:xfrm>
            <a:off x="609963" y="2174172"/>
            <a:ext cx="5386489" cy="3952385"/>
          </a:xfrm>
        </p:spPr>
        <p:txBody>
          <a:bodyPr/>
          <a:lstStyle>
            <a:lvl1pPr>
              <a:defRPr sz="2177"/>
            </a:lvl1pPr>
            <a:lvl2pPr>
              <a:defRPr sz="1814"/>
            </a:lvl2pPr>
            <a:lvl3pPr>
              <a:defRPr sz="1633"/>
            </a:lvl3pPr>
            <a:lvl4pPr>
              <a:defRPr sz="1451"/>
            </a:lvl4pPr>
            <a:lvl5pPr>
              <a:defRPr sz="1451"/>
            </a:lvl5pPr>
            <a:lvl6pPr>
              <a:defRPr sz="1451"/>
            </a:lvl6pPr>
            <a:lvl7pPr>
              <a:defRPr sz="1451"/>
            </a:lvl7pPr>
            <a:lvl8pPr>
              <a:defRPr sz="1451"/>
            </a:lvl8pPr>
            <a:lvl9pPr>
              <a:defRPr sz="1451"/>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93739" y="1534879"/>
            <a:ext cx="5388300" cy="639293"/>
          </a:xfrm>
        </p:spPr>
        <p:txBody>
          <a:bodyPr anchor="b"/>
          <a:lstStyle>
            <a:lvl1pPr marL="0" indent="0">
              <a:buNone/>
              <a:defRPr sz="2177" b="1"/>
            </a:lvl1pPr>
            <a:lvl2pPr marL="414680" indent="0">
              <a:buNone/>
              <a:defRPr sz="1814" b="1"/>
            </a:lvl2pPr>
            <a:lvl3pPr marL="829361" indent="0">
              <a:buNone/>
              <a:defRPr sz="1633" b="1"/>
            </a:lvl3pPr>
            <a:lvl4pPr marL="1244041" indent="0">
              <a:buNone/>
              <a:defRPr sz="1451" b="1"/>
            </a:lvl4pPr>
            <a:lvl5pPr marL="1658722" indent="0">
              <a:buNone/>
              <a:defRPr sz="1451" b="1"/>
            </a:lvl5pPr>
            <a:lvl6pPr marL="2073402" indent="0">
              <a:buNone/>
              <a:defRPr sz="1451" b="1"/>
            </a:lvl6pPr>
            <a:lvl7pPr marL="2488082" indent="0">
              <a:buNone/>
              <a:defRPr sz="1451" b="1"/>
            </a:lvl7pPr>
            <a:lvl8pPr marL="2902763" indent="0">
              <a:buNone/>
              <a:defRPr sz="1451" b="1"/>
            </a:lvl8pPr>
            <a:lvl9pPr marL="3317443" indent="0">
              <a:buNone/>
              <a:defRPr sz="1451" b="1"/>
            </a:lvl9pPr>
          </a:lstStyle>
          <a:p>
            <a:pPr lvl="0"/>
            <a:r>
              <a:rPr lang="fi-FI"/>
              <a:t>Muokkaa tekstin perustyylejä napsauttamalla</a:t>
            </a:r>
          </a:p>
        </p:txBody>
      </p:sp>
      <p:sp>
        <p:nvSpPr>
          <p:cNvPr id="6" name="Sisällön paikkamerkki 5"/>
          <p:cNvSpPr>
            <a:spLocks noGrp="1"/>
          </p:cNvSpPr>
          <p:nvPr>
            <p:ph sz="quarter" idx="4"/>
          </p:nvPr>
        </p:nvSpPr>
        <p:spPr>
          <a:xfrm>
            <a:off x="6193739" y="2174172"/>
            <a:ext cx="5388300" cy="3952385"/>
          </a:xfrm>
        </p:spPr>
        <p:txBody>
          <a:bodyPr/>
          <a:lstStyle>
            <a:lvl1pPr>
              <a:defRPr sz="2177"/>
            </a:lvl1pPr>
            <a:lvl2pPr>
              <a:defRPr sz="1814"/>
            </a:lvl2pPr>
            <a:lvl3pPr>
              <a:defRPr sz="1633"/>
            </a:lvl3pPr>
            <a:lvl4pPr>
              <a:defRPr sz="1451"/>
            </a:lvl4pPr>
            <a:lvl5pPr>
              <a:defRPr sz="1451"/>
            </a:lvl5pPr>
            <a:lvl6pPr>
              <a:defRPr sz="1451"/>
            </a:lvl6pPr>
            <a:lvl7pPr>
              <a:defRPr sz="1451"/>
            </a:lvl7pPr>
            <a:lvl8pPr>
              <a:defRPr sz="1451"/>
            </a:lvl8pPr>
            <a:lvl9pPr>
              <a:defRPr sz="1451"/>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787893744"/>
      </p:ext>
    </p:extLst>
  </p:cSld>
  <p:clrMapOvr>
    <a:masterClrMapping/>
  </p:clrMapOvr>
  <p:transition spd="med">
    <p:pull/>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Tree>
    <p:extLst>
      <p:ext uri="{BB962C8B-B14F-4D97-AF65-F5344CB8AC3E}">
        <p14:creationId xmlns:p14="http://schemas.microsoft.com/office/powerpoint/2010/main" val="29177660"/>
      </p:ext>
    </p:extLst>
  </p:cSld>
  <p:clrMapOvr>
    <a:masterClrMapping/>
  </p:clrMapOvr>
  <p:transition spd="med">
    <p:pull/>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1071033"/>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4C7717-E9A7-4648-BFB1-3927A76D6530}"/>
              </a:ext>
            </a:extLst>
          </p:cNvPr>
          <p:cNvSpPr/>
          <p:nvPr userDrawn="1"/>
        </p:nvSpPr>
        <p:spPr>
          <a:xfrm>
            <a:off x="13050" y="0"/>
            <a:ext cx="12192000" cy="6858000"/>
          </a:xfrm>
          <a:prstGeom prst="rect">
            <a:avLst/>
          </a:prstGeom>
          <a:solidFill>
            <a:srgbClr val="D71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pic>
        <p:nvPicPr>
          <p:cNvPr id="4" name="Picture 3">
            <a:extLst>
              <a:ext uri="{FF2B5EF4-FFF2-40B4-BE49-F238E27FC236}">
                <a16:creationId xmlns:a16="http://schemas.microsoft.com/office/drawing/2014/main" id="{43D137EC-8A68-0248-9B58-363493D2E3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43543" y="0"/>
            <a:ext cx="2904915" cy="1124744"/>
          </a:xfrm>
          <a:prstGeom prst="rect">
            <a:avLst/>
          </a:prstGeom>
        </p:spPr>
      </p:pic>
      <p:sp>
        <p:nvSpPr>
          <p:cNvPr id="5" name="Title 1">
            <a:extLst>
              <a:ext uri="{FF2B5EF4-FFF2-40B4-BE49-F238E27FC236}">
                <a16:creationId xmlns:a16="http://schemas.microsoft.com/office/drawing/2014/main" id="{A16F191E-FAB9-2849-88DF-3AC7EDCA427D}"/>
              </a:ext>
            </a:extLst>
          </p:cNvPr>
          <p:cNvSpPr>
            <a:spLocks noGrp="1"/>
          </p:cNvSpPr>
          <p:nvPr>
            <p:ph type="title"/>
          </p:nvPr>
        </p:nvSpPr>
        <p:spPr>
          <a:xfrm>
            <a:off x="838200" y="1484784"/>
            <a:ext cx="10515600" cy="1728192"/>
          </a:xfrm>
        </p:spPr>
        <p:txBody>
          <a:bodyPr anchor="b">
            <a:normAutofit/>
          </a:bodyPr>
          <a:lstStyle>
            <a:lvl1pPr algn="ctr">
              <a:defRPr sz="3000" baseline="0">
                <a:solidFill>
                  <a:schemeClr val="bg1"/>
                </a:solidFill>
              </a:defRPr>
            </a:lvl1pPr>
          </a:lstStyle>
          <a:p>
            <a:r>
              <a:rPr lang="en-GB" dirty="0"/>
              <a:t>Click to edit Master title style</a:t>
            </a:r>
            <a:endParaRPr lang="en-FI" dirty="0"/>
          </a:p>
        </p:txBody>
      </p:sp>
    </p:spTree>
    <p:extLst>
      <p:ext uri="{BB962C8B-B14F-4D97-AF65-F5344CB8AC3E}">
        <p14:creationId xmlns:p14="http://schemas.microsoft.com/office/powerpoint/2010/main" val="8527794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09963" y="273572"/>
            <a:ext cx="4010907" cy="1161958"/>
          </a:xfrm>
        </p:spPr>
        <p:txBody>
          <a:bodyPr anchor="b"/>
          <a:lstStyle>
            <a:lvl1pPr algn="l">
              <a:defRPr sz="1814" b="1"/>
            </a:lvl1pPr>
          </a:lstStyle>
          <a:p>
            <a:r>
              <a:rPr lang="fi-FI"/>
              <a:t>Muokkaa perustyyl. napsautt.</a:t>
            </a:r>
          </a:p>
        </p:txBody>
      </p:sp>
      <p:sp>
        <p:nvSpPr>
          <p:cNvPr id="3" name="Sisällön paikkamerkki 2"/>
          <p:cNvSpPr>
            <a:spLocks noGrp="1"/>
          </p:cNvSpPr>
          <p:nvPr>
            <p:ph idx="1"/>
          </p:nvPr>
        </p:nvSpPr>
        <p:spPr>
          <a:xfrm>
            <a:off x="4767478" y="273571"/>
            <a:ext cx="6814561" cy="5852986"/>
          </a:xfrm>
        </p:spPr>
        <p:txBody>
          <a:bodyPr/>
          <a:lstStyle>
            <a:lvl1pPr>
              <a:defRPr sz="2902"/>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609963" y="1435530"/>
            <a:ext cx="4010907" cy="4691027"/>
          </a:xfrm>
        </p:spPr>
        <p:txBody>
          <a:bodyPr/>
          <a:lstStyle>
            <a:lvl1pPr marL="0" indent="0">
              <a:buNone/>
              <a:defRPr sz="1270"/>
            </a:lvl1pPr>
            <a:lvl2pPr marL="414680" indent="0">
              <a:buNone/>
              <a:defRPr sz="1088"/>
            </a:lvl2pPr>
            <a:lvl3pPr marL="829361" indent="0">
              <a:buNone/>
              <a:defRPr sz="907"/>
            </a:lvl3pPr>
            <a:lvl4pPr marL="1244041" indent="0">
              <a:buNone/>
              <a:defRPr sz="816"/>
            </a:lvl4pPr>
            <a:lvl5pPr marL="1658722" indent="0">
              <a:buNone/>
              <a:defRPr sz="816"/>
            </a:lvl5pPr>
            <a:lvl6pPr marL="2073402" indent="0">
              <a:buNone/>
              <a:defRPr sz="816"/>
            </a:lvl6pPr>
            <a:lvl7pPr marL="2488082" indent="0">
              <a:buNone/>
              <a:defRPr sz="816"/>
            </a:lvl7pPr>
            <a:lvl8pPr marL="2902763" indent="0">
              <a:buNone/>
              <a:defRPr sz="816"/>
            </a:lvl8pPr>
            <a:lvl9pPr marL="3317443" indent="0">
              <a:buNone/>
              <a:defRPr sz="816"/>
            </a:lvl9pPr>
          </a:lstStyle>
          <a:p>
            <a:pPr lvl="0"/>
            <a:r>
              <a:rPr lang="fi-FI"/>
              <a:t>Muokkaa tekstin perustyylejä napsauttamalla</a:t>
            </a:r>
          </a:p>
        </p:txBody>
      </p:sp>
    </p:spTree>
    <p:extLst>
      <p:ext uri="{BB962C8B-B14F-4D97-AF65-F5344CB8AC3E}">
        <p14:creationId xmlns:p14="http://schemas.microsoft.com/office/powerpoint/2010/main" val="599912443"/>
      </p:ext>
    </p:extLst>
  </p:cSld>
  <p:clrMapOvr>
    <a:masterClrMapping/>
  </p:clrMapOvr>
  <p:transition spd="med">
    <p:pull/>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2389169" y="4800456"/>
            <a:ext cx="7315924" cy="567300"/>
          </a:xfrm>
        </p:spPr>
        <p:txBody>
          <a:bodyPr anchor="b"/>
          <a:lstStyle>
            <a:lvl1pPr algn="l">
              <a:defRPr sz="1814" b="1"/>
            </a:lvl1pPr>
          </a:lstStyle>
          <a:p>
            <a:r>
              <a:rPr lang="fi-FI"/>
              <a:t>Muokkaa perustyyl. napsautt.</a:t>
            </a:r>
          </a:p>
        </p:txBody>
      </p:sp>
      <p:sp>
        <p:nvSpPr>
          <p:cNvPr id="3" name="Kuvan paikkamerkki 2"/>
          <p:cNvSpPr>
            <a:spLocks noGrp="1"/>
          </p:cNvSpPr>
          <p:nvPr>
            <p:ph type="pic" idx="1"/>
          </p:nvPr>
        </p:nvSpPr>
        <p:spPr>
          <a:xfrm>
            <a:off x="2389169" y="613376"/>
            <a:ext cx="7315924" cy="4113648"/>
          </a:xfrm>
        </p:spPr>
        <p:txBody>
          <a:bodyPr/>
          <a:lstStyle>
            <a:lvl1pPr marL="0" indent="0">
              <a:buNone/>
              <a:defRPr sz="2902"/>
            </a:lvl1pPr>
            <a:lvl2pPr marL="414680" indent="0">
              <a:buNone/>
              <a:defRPr sz="2540"/>
            </a:lvl2pPr>
            <a:lvl3pPr marL="829361" indent="0">
              <a:buNone/>
              <a:defRPr sz="2177"/>
            </a:lvl3pPr>
            <a:lvl4pPr marL="1244041" indent="0">
              <a:buNone/>
              <a:defRPr sz="1814"/>
            </a:lvl4pPr>
            <a:lvl5pPr marL="1658722" indent="0">
              <a:buNone/>
              <a:defRPr sz="1814"/>
            </a:lvl5pPr>
            <a:lvl6pPr marL="2073402" indent="0">
              <a:buNone/>
              <a:defRPr sz="1814"/>
            </a:lvl6pPr>
            <a:lvl7pPr marL="2488082" indent="0">
              <a:buNone/>
              <a:defRPr sz="1814"/>
            </a:lvl7pPr>
            <a:lvl8pPr marL="2902763" indent="0">
              <a:buNone/>
              <a:defRPr sz="1814"/>
            </a:lvl8pPr>
            <a:lvl9pPr marL="3317443" indent="0">
              <a:buNone/>
              <a:defRPr sz="1814"/>
            </a:lvl9pPr>
          </a:lstStyle>
          <a:p>
            <a:pPr lvl="0"/>
            <a:endParaRPr lang="fi-FI" noProof="0"/>
          </a:p>
        </p:txBody>
      </p:sp>
      <p:sp>
        <p:nvSpPr>
          <p:cNvPr id="4" name="Tekstin paikkamerkki 3"/>
          <p:cNvSpPr>
            <a:spLocks noGrp="1"/>
          </p:cNvSpPr>
          <p:nvPr>
            <p:ph type="body" sz="half" idx="2"/>
          </p:nvPr>
        </p:nvSpPr>
        <p:spPr>
          <a:xfrm>
            <a:off x="2389169" y="5367757"/>
            <a:ext cx="7315924" cy="804876"/>
          </a:xfrm>
        </p:spPr>
        <p:txBody>
          <a:bodyPr/>
          <a:lstStyle>
            <a:lvl1pPr marL="0" indent="0">
              <a:buNone/>
              <a:defRPr sz="1270"/>
            </a:lvl1pPr>
            <a:lvl2pPr marL="414680" indent="0">
              <a:buNone/>
              <a:defRPr sz="1088"/>
            </a:lvl2pPr>
            <a:lvl3pPr marL="829361" indent="0">
              <a:buNone/>
              <a:defRPr sz="907"/>
            </a:lvl3pPr>
            <a:lvl4pPr marL="1244041" indent="0">
              <a:buNone/>
              <a:defRPr sz="816"/>
            </a:lvl4pPr>
            <a:lvl5pPr marL="1658722" indent="0">
              <a:buNone/>
              <a:defRPr sz="816"/>
            </a:lvl5pPr>
            <a:lvl6pPr marL="2073402" indent="0">
              <a:buNone/>
              <a:defRPr sz="816"/>
            </a:lvl6pPr>
            <a:lvl7pPr marL="2488082" indent="0">
              <a:buNone/>
              <a:defRPr sz="816"/>
            </a:lvl7pPr>
            <a:lvl8pPr marL="2902763" indent="0">
              <a:buNone/>
              <a:defRPr sz="816"/>
            </a:lvl8pPr>
            <a:lvl9pPr marL="3317443" indent="0">
              <a:buNone/>
              <a:defRPr sz="816"/>
            </a:lvl9pPr>
          </a:lstStyle>
          <a:p>
            <a:pPr lvl="0"/>
            <a:r>
              <a:rPr lang="fi-FI"/>
              <a:t>Muokkaa tekstin perustyylejä napsauttamalla</a:t>
            </a:r>
          </a:p>
        </p:txBody>
      </p:sp>
    </p:spTree>
    <p:extLst>
      <p:ext uri="{BB962C8B-B14F-4D97-AF65-F5344CB8AC3E}">
        <p14:creationId xmlns:p14="http://schemas.microsoft.com/office/powerpoint/2010/main" val="3941740404"/>
      </p:ext>
    </p:extLst>
  </p:cSld>
  <p:clrMapOvr>
    <a:masterClrMapping/>
  </p:clrMapOvr>
  <p:transition spd="med">
    <p:pull/>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Rectangle 4"/>
          <p:cNvSpPr>
            <a:spLocks noGrp="1" noChangeArrowheads="1"/>
          </p:cNvSpPr>
          <p:nvPr>
            <p:ph type="dt" sz="half" idx="10"/>
          </p:nvPr>
        </p:nvSpPr>
        <p:spPr>
          <a:xfrm>
            <a:off x="6300528" y="6355492"/>
            <a:ext cx="2539396" cy="456433"/>
          </a:xfrm>
          <a:prstGeom prst="rect">
            <a:avLst/>
          </a:prstGeom>
          <a:ln/>
        </p:spPr>
        <p:txBody>
          <a:bodyPr/>
          <a:lstStyle>
            <a:lvl1pPr>
              <a:defRPr/>
            </a:lvl1pPr>
          </a:lstStyle>
          <a:p>
            <a:pPr>
              <a:defRPr/>
            </a:pPr>
            <a:endParaRPr lang="fi-FI"/>
          </a:p>
        </p:txBody>
      </p:sp>
    </p:spTree>
    <p:extLst>
      <p:ext uri="{BB962C8B-B14F-4D97-AF65-F5344CB8AC3E}">
        <p14:creationId xmlns:p14="http://schemas.microsoft.com/office/powerpoint/2010/main" val="1965294765"/>
      </p:ext>
    </p:extLst>
  </p:cSld>
  <p:clrMapOvr>
    <a:masterClrMapping/>
  </p:clrMapOvr>
  <p:transition spd="med">
    <p:pull/>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859834" y="208778"/>
            <a:ext cx="2758404" cy="582850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581003" y="208778"/>
            <a:ext cx="8105074" cy="582850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Rectangle 4"/>
          <p:cNvSpPr>
            <a:spLocks noGrp="1" noChangeArrowheads="1"/>
          </p:cNvSpPr>
          <p:nvPr>
            <p:ph type="dt" sz="half" idx="10"/>
          </p:nvPr>
        </p:nvSpPr>
        <p:spPr>
          <a:xfrm>
            <a:off x="6300528" y="6355492"/>
            <a:ext cx="2539396" cy="456433"/>
          </a:xfrm>
          <a:prstGeom prst="rect">
            <a:avLst/>
          </a:prstGeom>
          <a:ln/>
        </p:spPr>
        <p:txBody>
          <a:bodyPr/>
          <a:lstStyle>
            <a:lvl1pPr>
              <a:defRPr/>
            </a:lvl1pPr>
          </a:lstStyle>
          <a:p>
            <a:pPr>
              <a:defRPr/>
            </a:pPr>
            <a:endParaRPr lang="fi-FI"/>
          </a:p>
        </p:txBody>
      </p:sp>
    </p:spTree>
    <p:extLst>
      <p:ext uri="{BB962C8B-B14F-4D97-AF65-F5344CB8AC3E}">
        <p14:creationId xmlns:p14="http://schemas.microsoft.com/office/powerpoint/2010/main" val="3317663171"/>
      </p:ext>
    </p:extLst>
  </p:cSld>
  <p:clrMapOvr>
    <a:masterClrMapping/>
  </p:clrMapOvr>
  <p:transition spd="med">
    <p:pull/>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039" y="2130976"/>
            <a:ext cx="10363924" cy="1470086"/>
          </a:xfrm>
        </p:spPr>
        <p:txBody>
          <a:bodyPr/>
          <a:lstStyle/>
          <a:p>
            <a:r>
              <a:rPr lang="en-US"/>
              <a:t>Click to edit Master title style</a:t>
            </a:r>
          </a:p>
        </p:txBody>
      </p:sp>
      <p:sp>
        <p:nvSpPr>
          <p:cNvPr id="3" name="Subtitle 2"/>
          <p:cNvSpPr>
            <a:spLocks noGrp="1"/>
          </p:cNvSpPr>
          <p:nvPr>
            <p:ph type="subTitle" idx="1"/>
          </p:nvPr>
        </p:nvSpPr>
        <p:spPr>
          <a:xfrm>
            <a:off x="1828076" y="3886153"/>
            <a:ext cx="8535848" cy="1752295"/>
          </a:xfrm>
        </p:spPr>
        <p:txBody>
          <a:bodyPr/>
          <a:lstStyle>
            <a:lvl1pPr marL="0" indent="0" algn="ctr">
              <a:buNone/>
              <a:defRPr/>
            </a:lvl1pPr>
            <a:lvl2pPr marL="414680" indent="0" algn="ctr">
              <a:buNone/>
              <a:defRPr/>
            </a:lvl2pPr>
            <a:lvl3pPr marL="829361" indent="0" algn="ctr">
              <a:buNone/>
              <a:defRPr/>
            </a:lvl3pPr>
            <a:lvl4pPr marL="1244041" indent="0" algn="ctr">
              <a:buNone/>
              <a:defRPr/>
            </a:lvl4pPr>
            <a:lvl5pPr marL="1658722" indent="0" algn="ctr">
              <a:buNone/>
              <a:defRPr/>
            </a:lvl5pPr>
            <a:lvl6pPr marL="2073402" indent="0" algn="ctr">
              <a:buNone/>
              <a:defRPr/>
            </a:lvl6pPr>
            <a:lvl7pPr marL="2488082" indent="0" algn="ctr">
              <a:buNone/>
              <a:defRPr/>
            </a:lvl7pPr>
            <a:lvl8pPr marL="2902763" indent="0" algn="ctr">
              <a:buNone/>
              <a:defRPr/>
            </a:lvl8pPr>
            <a:lvl9pPr marL="3317443"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300528" y="6355492"/>
            <a:ext cx="2539396" cy="456433"/>
          </a:xfrm>
          <a:prstGeom prst="rect">
            <a:avLst/>
          </a:prstGeom>
          <a:ln/>
        </p:spPr>
        <p:txBody>
          <a:bodyPr/>
          <a:lstStyle>
            <a:lvl1pPr>
              <a:defRPr/>
            </a:lvl1pPr>
          </a:lstStyle>
          <a:p>
            <a:pPr>
              <a:defRPr/>
            </a:pPr>
            <a:endParaRPr lang="fi-FI"/>
          </a:p>
        </p:txBody>
      </p:sp>
    </p:spTree>
    <p:extLst>
      <p:ext uri="{BB962C8B-B14F-4D97-AF65-F5344CB8AC3E}">
        <p14:creationId xmlns:p14="http://schemas.microsoft.com/office/powerpoint/2010/main" val="3855277497"/>
      </p:ext>
    </p:extLst>
  </p:cSld>
  <p:clrMapOvr>
    <a:masterClrMapping/>
  </p:clrMapOvr>
  <p:transition spd="med">
    <p:pull/>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7A07B035-E120-4523-BB4B-BA5DFBA61599}"/>
              </a:ext>
            </a:extLst>
          </p:cNvPr>
          <p:cNvSpPr>
            <a:spLocks noChangeArrowheads="1"/>
          </p:cNvSpPr>
          <p:nvPr userDrawn="1"/>
        </p:nvSpPr>
        <p:spPr bwMode="auto">
          <a:xfrm>
            <a:off x="204532" y="1405292"/>
            <a:ext cx="11775705" cy="463199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500">
                <a:solidFill>
                  <a:schemeClr val="tx1"/>
                </a:solidFill>
                <a:latin typeface="Times New Roman" panose="02020603050405020304" pitchFamily="18" charset="0"/>
              </a:defRPr>
            </a:lvl1pPr>
            <a:lvl2pPr marL="742950" indent="-285750">
              <a:defRPr sz="2500">
                <a:solidFill>
                  <a:schemeClr val="tx1"/>
                </a:solidFill>
                <a:latin typeface="Times New Roman" panose="02020603050405020304" pitchFamily="18" charset="0"/>
              </a:defRPr>
            </a:lvl2pPr>
            <a:lvl3pPr marL="1143000" indent="-228600">
              <a:defRPr sz="2500">
                <a:solidFill>
                  <a:schemeClr val="tx1"/>
                </a:solidFill>
                <a:latin typeface="Times New Roman" panose="02020603050405020304" pitchFamily="18" charset="0"/>
              </a:defRPr>
            </a:lvl3pPr>
            <a:lvl4pPr marL="1600200" indent="-228600">
              <a:defRPr sz="2500">
                <a:solidFill>
                  <a:schemeClr val="tx1"/>
                </a:solidFill>
                <a:latin typeface="Times New Roman" panose="02020603050405020304" pitchFamily="18" charset="0"/>
              </a:defRPr>
            </a:lvl4pPr>
            <a:lvl5pPr marL="2057400" indent="-228600">
              <a:defRPr sz="25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5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5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5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500">
                <a:solidFill>
                  <a:schemeClr val="tx1"/>
                </a:solidFill>
                <a:latin typeface="Times New Roman" panose="02020603050405020304" pitchFamily="18" charset="0"/>
              </a:defRPr>
            </a:lvl9pPr>
          </a:lstStyle>
          <a:p>
            <a:pPr eaLnBrk="1" hangingPunct="1">
              <a:defRPr/>
            </a:pPr>
            <a:endParaRPr lang="en-US" altLang="en-US" sz="2268"/>
          </a:p>
        </p:txBody>
      </p:sp>
      <p:sp>
        <p:nvSpPr>
          <p:cNvPr id="5" name="Rectangle 30">
            <a:extLst>
              <a:ext uri="{FF2B5EF4-FFF2-40B4-BE49-F238E27FC236}">
                <a16:creationId xmlns:a16="http://schemas.microsoft.com/office/drawing/2014/main" id="{E90F2E2E-D34F-491C-930C-2B7163BE22DA}"/>
              </a:ext>
            </a:extLst>
          </p:cNvPr>
          <p:cNvSpPr>
            <a:spLocks noChangeArrowheads="1"/>
          </p:cNvSpPr>
          <p:nvPr userDrawn="1"/>
        </p:nvSpPr>
        <p:spPr bwMode="auto">
          <a:xfrm>
            <a:off x="204532" y="6201429"/>
            <a:ext cx="11775705" cy="48378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500">
                <a:solidFill>
                  <a:schemeClr val="tx1"/>
                </a:solidFill>
                <a:latin typeface="Times New Roman" panose="02020603050405020304" pitchFamily="18" charset="0"/>
              </a:defRPr>
            </a:lvl1pPr>
            <a:lvl2pPr marL="742950" indent="-285750">
              <a:defRPr sz="2500">
                <a:solidFill>
                  <a:schemeClr val="tx1"/>
                </a:solidFill>
                <a:latin typeface="Times New Roman" panose="02020603050405020304" pitchFamily="18" charset="0"/>
              </a:defRPr>
            </a:lvl2pPr>
            <a:lvl3pPr marL="1143000" indent="-228600">
              <a:defRPr sz="2500">
                <a:solidFill>
                  <a:schemeClr val="tx1"/>
                </a:solidFill>
                <a:latin typeface="Times New Roman" panose="02020603050405020304" pitchFamily="18" charset="0"/>
              </a:defRPr>
            </a:lvl3pPr>
            <a:lvl4pPr marL="1600200" indent="-228600">
              <a:defRPr sz="2500">
                <a:solidFill>
                  <a:schemeClr val="tx1"/>
                </a:solidFill>
                <a:latin typeface="Times New Roman" panose="02020603050405020304" pitchFamily="18" charset="0"/>
              </a:defRPr>
            </a:lvl4pPr>
            <a:lvl5pPr marL="2057400" indent="-228600">
              <a:defRPr sz="25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5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5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5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500">
                <a:solidFill>
                  <a:schemeClr val="tx1"/>
                </a:solidFill>
                <a:latin typeface="Times New Roman" panose="02020603050405020304" pitchFamily="18" charset="0"/>
              </a:defRPr>
            </a:lvl9pPr>
          </a:lstStyle>
          <a:p>
            <a:pPr eaLnBrk="1" hangingPunct="1">
              <a:defRPr/>
            </a:pPr>
            <a:endParaRPr lang="en-US" altLang="en-US" sz="2268"/>
          </a:p>
        </p:txBody>
      </p:sp>
      <p:sp>
        <p:nvSpPr>
          <p:cNvPr id="6" name="Text Box 32">
            <a:extLst>
              <a:ext uri="{FF2B5EF4-FFF2-40B4-BE49-F238E27FC236}">
                <a16:creationId xmlns:a16="http://schemas.microsoft.com/office/drawing/2014/main" id="{3408ECA3-F5B2-45E9-AE2C-183824F10F32}"/>
              </a:ext>
            </a:extLst>
          </p:cNvPr>
          <p:cNvSpPr txBox="1">
            <a:spLocks noChangeArrowheads="1"/>
          </p:cNvSpPr>
          <p:nvPr userDrawn="1"/>
        </p:nvSpPr>
        <p:spPr bwMode="auto">
          <a:xfrm>
            <a:off x="323986" y="6287821"/>
            <a:ext cx="11663487" cy="31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393" tIns="47195" rIns="94393" bIns="47195">
            <a:spAutoFit/>
          </a:bodyPr>
          <a:lstStyle>
            <a:lvl1pPr>
              <a:defRPr sz="2500">
                <a:solidFill>
                  <a:schemeClr val="tx1"/>
                </a:solidFill>
                <a:latin typeface="Times New Roman" panose="02020603050405020304" pitchFamily="18" charset="0"/>
              </a:defRPr>
            </a:lvl1pPr>
            <a:lvl2pPr marL="742950" indent="-285750">
              <a:defRPr sz="2500">
                <a:solidFill>
                  <a:schemeClr val="tx1"/>
                </a:solidFill>
                <a:latin typeface="Times New Roman" panose="02020603050405020304" pitchFamily="18" charset="0"/>
              </a:defRPr>
            </a:lvl2pPr>
            <a:lvl3pPr marL="1143000" indent="-228600">
              <a:defRPr sz="2500">
                <a:solidFill>
                  <a:schemeClr val="tx1"/>
                </a:solidFill>
                <a:latin typeface="Times New Roman" panose="02020603050405020304" pitchFamily="18" charset="0"/>
              </a:defRPr>
            </a:lvl3pPr>
            <a:lvl4pPr marL="1600200" indent="-228600">
              <a:defRPr sz="2500">
                <a:solidFill>
                  <a:schemeClr val="tx1"/>
                </a:solidFill>
                <a:latin typeface="Times New Roman" panose="02020603050405020304" pitchFamily="18" charset="0"/>
              </a:defRPr>
            </a:lvl4pPr>
            <a:lvl5pPr marL="2057400" indent="-228600">
              <a:defRPr sz="25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5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5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5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500">
                <a:solidFill>
                  <a:schemeClr val="tx1"/>
                </a:solidFill>
                <a:latin typeface="Times New Roman" panose="02020603050405020304" pitchFamily="18" charset="0"/>
              </a:defRPr>
            </a:lvl9pPr>
          </a:lstStyle>
          <a:p>
            <a:pPr eaLnBrk="1" hangingPunct="1">
              <a:spcAft>
                <a:spcPts val="794"/>
              </a:spcAft>
              <a:defRPr/>
            </a:pPr>
            <a:r>
              <a:rPr lang="fi-FI" altLang="en-US" sz="1451" b="1" dirty="0">
                <a:solidFill>
                  <a:schemeClr val="bg1"/>
                </a:solidFill>
                <a:latin typeface="Verdana" panose="020B0604030504040204" pitchFamily="34" charset="0"/>
              </a:rPr>
              <a:t>AUTTAJA LÄHELLÄ SINUA - HJÄLPARE NÄRA DIG</a:t>
            </a:r>
          </a:p>
        </p:txBody>
      </p:sp>
      <p:pic>
        <p:nvPicPr>
          <p:cNvPr id="7" name="Picture 41" descr="pr_rk_col">
            <a:extLst>
              <a:ext uri="{FF2B5EF4-FFF2-40B4-BE49-F238E27FC236}">
                <a16:creationId xmlns:a16="http://schemas.microsoft.com/office/drawing/2014/main" id="{A0F643CA-4399-4377-93E5-A9119DE073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942204" y="185741"/>
            <a:ext cx="2045273" cy="695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3"/>
          <p:cNvSpPr>
            <a:spLocks noGrp="1" noChangeArrowheads="1"/>
          </p:cNvSpPr>
          <p:nvPr>
            <p:ph type="subTitle" idx="1"/>
          </p:nvPr>
        </p:nvSpPr>
        <p:spPr>
          <a:xfrm>
            <a:off x="564713" y="3919268"/>
            <a:ext cx="10363924" cy="1750856"/>
          </a:xfrm>
        </p:spPr>
        <p:txBody>
          <a:bodyPr/>
          <a:lstStyle>
            <a:lvl1pPr marL="0" indent="0">
              <a:buFont typeface="Times" pitchFamily="18" charset="0"/>
              <a:buNone/>
              <a:defRPr sz="2721">
                <a:solidFill>
                  <a:schemeClr val="bg1"/>
                </a:solidFill>
              </a:defRPr>
            </a:lvl1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fi-FI" dirty="0"/>
          </a:p>
        </p:txBody>
      </p:sp>
      <p:sp>
        <p:nvSpPr>
          <p:cNvPr id="27677" name="Rectangle 29"/>
          <p:cNvSpPr>
            <a:spLocks noGrp="1" noChangeArrowheads="1"/>
          </p:cNvSpPr>
          <p:nvPr>
            <p:ph type="ctrTitle" sz="quarter"/>
          </p:nvPr>
        </p:nvSpPr>
        <p:spPr>
          <a:xfrm>
            <a:off x="555666" y="2285044"/>
            <a:ext cx="10363924" cy="1470085"/>
          </a:xfrm>
        </p:spPr>
        <p:txBody>
          <a:bodyPr lIns="91440" tIns="45720" rIns="91440" bIns="45720"/>
          <a:lstStyle>
            <a:lvl1pPr>
              <a:lnSpc>
                <a:spcPts val="4535"/>
              </a:lnSpc>
              <a:defRPr sz="3628" b="1">
                <a:solidFill>
                  <a:schemeClr val="accent2"/>
                </a:solidFill>
              </a:defRPr>
            </a:lvl1pPr>
          </a:lstStyle>
          <a:p>
            <a:r>
              <a:rPr lang="fi-FI"/>
              <a:t>Click to edit Master title style</a:t>
            </a:r>
          </a:p>
        </p:txBody>
      </p:sp>
    </p:spTree>
    <p:extLst>
      <p:ext uri="{BB962C8B-B14F-4D97-AF65-F5344CB8AC3E}">
        <p14:creationId xmlns:p14="http://schemas.microsoft.com/office/powerpoint/2010/main" val="3407069277"/>
      </p:ext>
    </p:extLst>
  </p:cSld>
  <p:clrMapOvr>
    <a:masterClrMapping/>
  </p:clrMapOvr>
  <p:transition>
    <p:cover dir="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670063094"/>
      </p:ext>
    </p:extLst>
  </p:cSld>
  <p:clrMapOvr>
    <a:masterClrMapping/>
  </p:clrMapOvr>
  <p:transition>
    <p:cover dir="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962909" y="4407381"/>
            <a:ext cx="10363924" cy="1362097"/>
          </a:xfrm>
        </p:spPr>
        <p:txBody>
          <a:bodyPr anchor="t"/>
          <a:lstStyle>
            <a:lvl1pPr algn="l">
              <a:defRPr sz="3628" b="1" cap="all"/>
            </a:lvl1pPr>
          </a:lstStyle>
          <a:p>
            <a:r>
              <a:rPr lang="fi-FI"/>
              <a:t>Muokkaa perustyyl. napsautt.</a:t>
            </a:r>
          </a:p>
        </p:txBody>
      </p:sp>
      <p:sp>
        <p:nvSpPr>
          <p:cNvPr id="3" name="Tekstin paikkamerkki 2"/>
          <p:cNvSpPr>
            <a:spLocks noGrp="1"/>
          </p:cNvSpPr>
          <p:nvPr>
            <p:ph type="body" idx="1"/>
          </p:nvPr>
        </p:nvSpPr>
        <p:spPr>
          <a:xfrm>
            <a:off x="962909" y="2907058"/>
            <a:ext cx="10363924" cy="1500322"/>
          </a:xfrm>
        </p:spPr>
        <p:txBody>
          <a:bodyPr anchor="b"/>
          <a:lstStyle>
            <a:lvl1pPr marL="0" indent="0">
              <a:buNone/>
              <a:defRPr sz="1814"/>
            </a:lvl1pPr>
            <a:lvl2pPr marL="414680" indent="0">
              <a:buNone/>
              <a:defRPr sz="1633"/>
            </a:lvl2pPr>
            <a:lvl3pPr marL="829361" indent="0">
              <a:buNone/>
              <a:defRPr sz="1451"/>
            </a:lvl3pPr>
            <a:lvl4pPr marL="1244041" indent="0">
              <a:buNone/>
              <a:defRPr sz="1270"/>
            </a:lvl4pPr>
            <a:lvl5pPr marL="1658722" indent="0">
              <a:buNone/>
              <a:defRPr sz="1270"/>
            </a:lvl5pPr>
            <a:lvl6pPr marL="2073402" indent="0">
              <a:buNone/>
              <a:defRPr sz="1270"/>
            </a:lvl6pPr>
            <a:lvl7pPr marL="2488082" indent="0">
              <a:buNone/>
              <a:defRPr sz="1270"/>
            </a:lvl7pPr>
            <a:lvl8pPr marL="2902763" indent="0">
              <a:buNone/>
              <a:defRPr sz="1270"/>
            </a:lvl8pPr>
            <a:lvl9pPr marL="3317443" indent="0">
              <a:buNone/>
              <a:defRPr sz="1270"/>
            </a:lvl9pPr>
          </a:lstStyle>
          <a:p>
            <a:pPr lvl="0"/>
            <a:r>
              <a:rPr lang="fi-FI"/>
              <a:t>Muokkaa tekstin perustyylejä napsauttamalla</a:t>
            </a:r>
          </a:p>
        </p:txBody>
      </p:sp>
    </p:spTree>
    <p:extLst>
      <p:ext uri="{BB962C8B-B14F-4D97-AF65-F5344CB8AC3E}">
        <p14:creationId xmlns:p14="http://schemas.microsoft.com/office/powerpoint/2010/main" val="1322445996"/>
      </p:ext>
    </p:extLst>
  </p:cSld>
  <p:clrMapOvr>
    <a:masterClrMapping/>
  </p:clrMapOvr>
  <p:transition>
    <p:cover dir="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581007" y="1729262"/>
            <a:ext cx="5431738" cy="4308027"/>
          </a:xfrm>
        </p:spPr>
        <p:txBody>
          <a:bodyPr/>
          <a:lstStyle>
            <a:lvl1pPr>
              <a:defRPr sz="2540"/>
            </a:lvl1pPr>
            <a:lvl2pPr>
              <a:defRPr sz="2177"/>
            </a:lvl2pPr>
            <a:lvl3pPr>
              <a:defRPr sz="1814"/>
            </a:lvl3pPr>
            <a:lvl4pPr>
              <a:defRPr sz="1633"/>
            </a:lvl4pPr>
            <a:lvl5pPr>
              <a:defRPr sz="1633"/>
            </a:lvl5pPr>
            <a:lvl6pPr>
              <a:defRPr sz="1633"/>
            </a:lvl6pPr>
            <a:lvl7pPr>
              <a:defRPr sz="1633"/>
            </a:lvl7pPr>
            <a:lvl8pPr>
              <a:defRPr sz="1633"/>
            </a:lvl8pPr>
            <a:lvl9pPr>
              <a:defRPr sz="1633"/>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86499" y="1729262"/>
            <a:ext cx="5431739" cy="4308027"/>
          </a:xfrm>
        </p:spPr>
        <p:txBody>
          <a:bodyPr/>
          <a:lstStyle>
            <a:lvl1pPr>
              <a:defRPr sz="2540"/>
            </a:lvl1pPr>
            <a:lvl2pPr>
              <a:defRPr sz="2177"/>
            </a:lvl2pPr>
            <a:lvl3pPr>
              <a:defRPr sz="1814"/>
            </a:lvl3pPr>
            <a:lvl4pPr>
              <a:defRPr sz="1633"/>
            </a:lvl4pPr>
            <a:lvl5pPr>
              <a:defRPr sz="1633"/>
            </a:lvl5pPr>
            <a:lvl6pPr>
              <a:defRPr sz="1633"/>
            </a:lvl6pPr>
            <a:lvl7pPr>
              <a:defRPr sz="1633"/>
            </a:lvl7pPr>
            <a:lvl8pPr>
              <a:defRPr sz="1633"/>
            </a:lvl8pPr>
            <a:lvl9pPr>
              <a:defRPr sz="1633"/>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041221687"/>
      </p:ext>
    </p:extLst>
  </p:cSld>
  <p:clrMapOvr>
    <a:masterClrMapping/>
  </p:clrMapOvr>
  <p:transition>
    <p:cover dir="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3" name="Tekstin paikkamerkki 2"/>
          <p:cNvSpPr>
            <a:spLocks noGrp="1"/>
          </p:cNvSpPr>
          <p:nvPr>
            <p:ph type="body" idx="1"/>
          </p:nvPr>
        </p:nvSpPr>
        <p:spPr>
          <a:xfrm>
            <a:off x="609965" y="1534880"/>
            <a:ext cx="5386489" cy="639293"/>
          </a:xfrm>
        </p:spPr>
        <p:txBody>
          <a:bodyPr anchor="b"/>
          <a:lstStyle>
            <a:lvl1pPr marL="0" indent="0">
              <a:buNone/>
              <a:defRPr sz="2177" b="1"/>
            </a:lvl1pPr>
            <a:lvl2pPr marL="414680" indent="0">
              <a:buNone/>
              <a:defRPr sz="1814" b="1"/>
            </a:lvl2pPr>
            <a:lvl3pPr marL="829361" indent="0">
              <a:buNone/>
              <a:defRPr sz="1633" b="1"/>
            </a:lvl3pPr>
            <a:lvl4pPr marL="1244041" indent="0">
              <a:buNone/>
              <a:defRPr sz="1451" b="1"/>
            </a:lvl4pPr>
            <a:lvl5pPr marL="1658722" indent="0">
              <a:buNone/>
              <a:defRPr sz="1451" b="1"/>
            </a:lvl5pPr>
            <a:lvl6pPr marL="2073402" indent="0">
              <a:buNone/>
              <a:defRPr sz="1451" b="1"/>
            </a:lvl6pPr>
            <a:lvl7pPr marL="2488082" indent="0">
              <a:buNone/>
              <a:defRPr sz="1451" b="1"/>
            </a:lvl7pPr>
            <a:lvl8pPr marL="2902763" indent="0">
              <a:buNone/>
              <a:defRPr sz="1451" b="1"/>
            </a:lvl8pPr>
            <a:lvl9pPr marL="3317443" indent="0">
              <a:buNone/>
              <a:defRPr sz="1451" b="1"/>
            </a:lvl9pPr>
          </a:lstStyle>
          <a:p>
            <a:pPr lvl="0"/>
            <a:r>
              <a:rPr lang="fi-FI"/>
              <a:t>Muokkaa tekstin perustyylejä napsauttamalla</a:t>
            </a:r>
          </a:p>
        </p:txBody>
      </p:sp>
      <p:sp>
        <p:nvSpPr>
          <p:cNvPr id="4" name="Sisällön paikkamerkki 3"/>
          <p:cNvSpPr>
            <a:spLocks noGrp="1"/>
          </p:cNvSpPr>
          <p:nvPr>
            <p:ph sz="half" idx="2"/>
          </p:nvPr>
        </p:nvSpPr>
        <p:spPr>
          <a:xfrm>
            <a:off x="609965" y="2174174"/>
            <a:ext cx="5386489" cy="3952385"/>
          </a:xfrm>
        </p:spPr>
        <p:txBody>
          <a:bodyPr/>
          <a:lstStyle>
            <a:lvl1pPr>
              <a:defRPr sz="2177"/>
            </a:lvl1pPr>
            <a:lvl2pPr>
              <a:defRPr sz="1814"/>
            </a:lvl2pPr>
            <a:lvl3pPr>
              <a:defRPr sz="1633"/>
            </a:lvl3pPr>
            <a:lvl4pPr>
              <a:defRPr sz="1451"/>
            </a:lvl4pPr>
            <a:lvl5pPr>
              <a:defRPr sz="1451"/>
            </a:lvl5pPr>
            <a:lvl6pPr>
              <a:defRPr sz="1451"/>
            </a:lvl6pPr>
            <a:lvl7pPr>
              <a:defRPr sz="1451"/>
            </a:lvl7pPr>
            <a:lvl8pPr>
              <a:defRPr sz="1451"/>
            </a:lvl8pPr>
            <a:lvl9pPr>
              <a:defRPr sz="1451"/>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93739" y="1534880"/>
            <a:ext cx="5388300" cy="639293"/>
          </a:xfrm>
        </p:spPr>
        <p:txBody>
          <a:bodyPr anchor="b"/>
          <a:lstStyle>
            <a:lvl1pPr marL="0" indent="0">
              <a:buNone/>
              <a:defRPr sz="2177" b="1"/>
            </a:lvl1pPr>
            <a:lvl2pPr marL="414680" indent="0">
              <a:buNone/>
              <a:defRPr sz="1814" b="1"/>
            </a:lvl2pPr>
            <a:lvl3pPr marL="829361" indent="0">
              <a:buNone/>
              <a:defRPr sz="1633" b="1"/>
            </a:lvl3pPr>
            <a:lvl4pPr marL="1244041" indent="0">
              <a:buNone/>
              <a:defRPr sz="1451" b="1"/>
            </a:lvl4pPr>
            <a:lvl5pPr marL="1658722" indent="0">
              <a:buNone/>
              <a:defRPr sz="1451" b="1"/>
            </a:lvl5pPr>
            <a:lvl6pPr marL="2073402" indent="0">
              <a:buNone/>
              <a:defRPr sz="1451" b="1"/>
            </a:lvl6pPr>
            <a:lvl7pPr marL="2488082" indent="0">
              <a:buNone/>
              <a:defRPr sz="1451" b="1"/>
            </a:lvl7pPr>
            <a:lvl8pPr marL="2902763" indent="0">
              <a:buNone/>
              <a:defRPr sz="1451" b="1"/>
            </a:lvl8pPr>
            <a:lvl9pPr marL="3317443" indent="0">
              <a:buNone/>
              <a:defRPr sz="1451" b="1"/>
            </a:lvl9pPr>
          </a:lstStyle>
          <a:p>
            <a:pPr lvl="0"/>
            <a:r>
              <a:rPr lang="fi-FI"/>
              <a:t>Muokkaa tekstin perustyylejä napsauttamalla</a:t>
            </a:r>
          </a:p>
        </p:txBody>
      </p:sp>
      <p:sp>
        <p:nvSpPr>
          <p:cNvPr id="6" name="Sisällön paikkamerkki 5"/>
          <p:cNvSpPr>
            <a:spLocks noGrp="1"/>
          </p:cNvSpPr>
          <p:nvPr>
            <p:ph sz="quarter" idx="4"/>
          </p:nvPr>
        </p:nvSpPr>
        <p:spPr>
          <a:xfrm>
            <a:off x="6193739" y="2174174"/>
            <a:ext cx="5388300" cy="3952385"/>
          </a:xfrm>
        </p:spPr>
        <p:txBody>
          <a:bodyPr/>
          <a:lstStyle>
            <a:lvl1pPr>
              <a:defRPr sz="2177"/>
            </a:lvl1pPr>
            <a:lvl2pPr>
              <a:defRPr sz="1814"/>
            </a:lvl2pPr>
            <a:lvl3pPr>
              <a:defRPr sz="1633"/>
            </a:lvl3pPr>
            <a:lvl4pPr>
              <a:defRPr sz="1451"/>
            </a:lvl4pPr>
            <a:lvl5pPr>
              <a:defRPr sz="1451"/>
            </a:lvl5pPr>
            <a:lvl6pPr>
              <a:defRPr sz="1451"/>
            </a:lvl6pPr>
            <a:lvl7pPr>
              <a:defRPr sz="1451"/>
            </a:lvl7pPr>
            <a:lvl8pPr>
              <a:defRPr sz="1451"/>
            </a:lvl8pPr>
            <a:lvl9pPr>
              <a:defRPr sz="1451"/>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Title 6">
            <a:extLst>
              <a:ext uri="{FF2B5EF4-FFF2-40B4-BE49-F238E27FC236}">
                <a16:creationId xmlns:a16="http://schemas.microsoft.com/office/drawing/2014/main" id="{3A848B20-1C8B-4D0A-AD52-A085E8AAF777}"/>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2152040852"/>
      </p:ext>
    </p:extLst>
  </p:cSld>
  <p:clrMapOvr>
    <a:masterClrMapping/>
  </p:clrMapOvr>
  <p:transition>
    <p:cover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D9D2AC-D47A-1049-A1EB-D361C64CF4C6}"/>
              </a:ext>
            </a:extLst>
          </p:cNvPr>
          <p:cNvSpPr/>
          <p:nvPr userDrawn="1"/>
        </p:nvSpPr>
        <p:spPr>
          <a:xfrm>
            <a:off x="19540" y="0"/>
            <a:ext cx="12192000" cy="6858000"/>
          </a:xfrm>
          <a:prstGeom prst="rect">
            <a:avLst/>
          </a:prstGeom>
          <a:solidFill>
            <a:srgbClr val="D71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4" name="Title 1">
            <a:extLst>
              <a:ext uri="{FF2B5EF4-FFF2-40B4-BE49-F238E27FC236}">
                <a16:creationId xmlns:a16="http://schemas.microsoft.com/office/drawing/2014/main" id="{F5DC3298-41FD-024C-ADB0-9DD478135033}"/>
              </a:ext>
            </a:extLst>
          </p:cNvPr>
          <p:cNvSpPr>
            <a:spLocks noGrp="1"/>
          </p:cNvSpPr>
          <p:nvPr>
            <p:ph type="title"/>
          </p:nvPr>
        </p:nvSpPr>
        <p:spPr>
          <a:xfrm>
            <a:off x="1235869" y="415862"/>
            <a:ext cx="9720264" cy="1728192"/>
          </a:xfrm>
        </p:spPr>
        <p:txBody>
          <a:bodyPr anchor="b">
            <a:normAutofit/>
          </a:bodyPr>
          <a:lstStyle>
            <a:lvl1pPr algn="ctr">
              <a:defRPr sz="2500" b="0" baseline="0">
                <a:solidFill>
                  <a:schemeClr val="bg1"/>
                </a:solidFill>
              </a:defRPr>
            </a:lvl1pPr>
          </a:lstStyle>
          <a:p>
            <a:r>
              <a:rPr lang="en-GB" dirty="0"/>
              <a:t>Click to edit Master title style</a:t>
            </a:r>
            <a:endParaRPr lang="en-FI" dirty="0"/>
          </a:p>
        </p:txBody>
      </p:sp>
      <p:sp>
        <p:nvSpPr>
          <p:cNvPr id="5" name="Text Placeholder 4">
            <a:extLst>
              <a:ext uri="{FF2B5EF4-FFF2-40B4-BE49-F238E27FC236}">
                <a16:creationId xmlns:a16="http://schemas.microsoft.com/office/drawing/2014/main" id="{99558C3E-611B-E542-A9E8-7768A2365AB3}"/>
              </a:ext>
            </a:extLst>
          </p:cNvPr>
          <p:cNvSpPr>
            <a:spLocks noGrp="1"/>
          </p:cNvSpPr>
          <p:nvPr>
            <p:ph type="body" sz="quarter" idx="10"/>
          </p:nvPr>
        </p:nvSpPr>
        <p:spPr>
          <a:xfrm>
            <a:off x="1523492" y="3612833"/>
            <a:ext cx="9145016" cy="3056527"/>
          </a:xfrm>
        </p:spPr>
        <p:txBody>
          <a:bodyPr/>
          <a:lstStyle>
            <a:lvl1pPr>
              <a:buClr>
                <a:schemeClr val="bg1"/>
              </a:buClr>
              <a:buFont typeface="Courier New" panose="02070309020205020404" pitchFamily="49" charset="0"/>
              <a:buChar char="o"/>
              <a:defRPr sz="2200" b="1">
                <a:solidFill>
                  <a:schemeClr val="bg1"/>
                </a:solidFill>
              </a:defRPr>
            </a:lvl1pPr>
            <a:lvl2pPr>
              <a:buClr>
                <a:schemeClr val="bg1"/>
              </a:buClr>
              <a:buFont typeface="Courier New" panose="02070309020205020404" pitchFamily="49" charset="0"/>
              <a:buChar char="o"/>
              <a:defRPr sz="2000" b="1">
                <a:solidFill>
                  <a:schemeClr val="bg1"/>
                </a:solidFill>
              </a:defRPr>
            </a:lvl2pPr>
            <a:lvl3pPr>
              <a:buClr>
                <a:schemeClr val="bg1"/>
              </a:buClr>
              <a:buFont typeface="Courier New" panose="02070309020205020404" pitchFamily="49" charset="0"/>
              <a:buChar char="o"/>
              <a:defRPr sz="2000" b="1">
                <a:solidFill>
                  <a:schemeClr val="bg1"/>
                </a:solidFill>
              </a:defRPr>
            </a:lvl3pPr>
            <a:lvl4pPr>
              <a:buClr>
                <a:schemeClr val="bg1"/>
              </a:buClr>
              <a:buFont typeface="Courier New" panose="02070309020205020404" pitchFamily="49" charset="0"/>
              <a:buChar char="o"/>
              <a:defRPr sz="2000" b="1">
                <a:solidFill>
                  <a:schemeClr val="bg1"/>
                </a:solidFill>
              </a:defRPr>
            </a:lvl4pPr>
            <a:lvl5pPr>
              <a:buClr>
                <a:schemeClr val="bg1"/>
              </a:buClr>
              <a:buFont typeface="Courier New" panose="02070309020205020404" pitchFamily="49" charset="0"/>
              <a:buChar char="o"/>
              <a:defRPr sz="2000" b="1">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6" name="Text Placeholder 11">
            <a:extLst>
              <a:ext uri="{FF2B5EF4-FFF2-40B4-BE49-F238E27FC236}">
                <a16:creationId xmlns:a16="http://schemas.microsoft.com/office/drawing/2014/main" id="{2027CEE8-5F29-5B46-8C82-1F36C2257780}"/>
              </a:ext>
            </a:extLst>
          </p:cNvPr>
          <p:cNvSpPr>
            <a:spLocks noGrp="1"/>
          </p:cNvSpPr>
          <p:nvPr>
            <p:ph type="body" sz="quarter" idx="11"/>
          </p:nvPr>
        </p:nvSpPr>
        <p:spPr>
          <a:xfrm>
            <a:off x="1235869" y="2433969"/>
            <a:ext cx="9720263" cy="544512"/>
          </a:xfrm>
        </p:spPr>
        <p:txBody>
          <a:bodyPr/>
          <a:lstStyle>
            <a:lvl1pPr algn="ctr">
              <a:buFontTx/>
              <a:buNone/>
              <a:defRPr sz="3200" b="1">
                <a:solidFill>
                  <a:schemeClr val="bg1"/>
                </a:solidFill>
              </a:defRPr>
            </a:lvl1pPr>
          </a:lstStyle>
          <a:p>
            <a:pPr lvl="0"/>
            <a:r>
              <a:rPr lang="en-GB" dirty="0"/>
              <a:t>Click to edit Master text styles</a:t>
            </a:r>
          </a:p>
        </p:txBody>
      </p:sp>
    </p:spTree>
    <p:extLst>
      <p:ext uri="{BB962C8B-B14F-4D97-AF65-F5344CB8AC3E}">
        <p14:creationId xmlns:p14="http://schemas.microsoft.com/office/powerpoint/2010/main" val="18515490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Tree>
    <p:extLst>
      <p:ext uri="{BB962C8B-B14F-4D97-AF65-F5344CB8AC3E}">
        <p14:creationId xmlns:p14="http://schemas.microsoft.com/office/powerpoint/2010/main" val="238424206"/>
      </p:ext>
    </p:extLst>
  </p:cSld>
  <p:clrMapOvr>
    <a:masterClrMapping/>
  </p:clrMapOvr>
  <p:transition>
    <p:cover dir="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649552"/>
      </p:ext>
    </p:extLst>
  </p:cSld>
  <p:clrMapOvr>
    <a:masterClrMapping/>
  </p:clrMapOvr>
  <p:transition>
    <p:cover dir="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09965" y="273575"/>
            <a:ext cx="4010907" cy="1161958"/>
          </a:xfrm>
        </p:spPr>
        <p:txBody>
          <a:bodyPr anchor="b"/>
          <a:lstStyle>
            <a:lvl1pPr algn="l">
              <a:defRPr sz="1814" b="1"/>
            </a:lvl1pPr>
          </a:lstStyle>
          <a:p>
            <a:r>
              <a:rPr lang="fi-FI"/>
              <a:t>Muokkaa perustyyl. napsautt.</a:t>
            </a:r>
          </a:p>
        </p:txBody>
      </p:sp>
      <p:sp>
        <p:nvSpPr>
          <p:cNvPr id="3" name="Sisällön paikkamerkki 2"/>
          <p:cNvSpPr>
            <a:spLocks noGrp="1"/>
          </p:cNvSpPr>
          <p:nvPr>
            <p:ph idx="1"/>
          </p:nvPr>
        </p:nvSpPr>
        <p:spPr>
          <a:xfrm>
            <a:off x="4767481" y="273571"/>
            <a:ext cx="6814561" cy="5852986"/>
          </a:xfrm>
        </p:spPr>
        <p:txBody>
          <a:bodyPr/>
          <a:lstStyle>
            <a:lvl1pPr>
              <a:defRPr sz="2902"/>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609965" y="1435533"/>
            <a:ext cx="4010907" cy="4691027"/>
          </a:xfrm>
        </p:spPr>
        <p:txBody>
          <a:bodyPr/>
          <a:lstStyle>
            <a:lvl1pPr marL="0" indent="0">
              <a:buNone/>
              <a:defRPr sz="1270"/>
            </a:lvl1pPr>
            <a:lvl2pPr marL="414680" indent="0">
              <a:buNone/>
              <a:defRPr sz="1088"/>
            </a:lvl2pPr>
            <a:lvl3pPr marL="829361" indent="0">
              <a:buNone/>
              <a:defRPr sz="907"/>
            </a:lvl3pPr>
            <a:lvl4pPr marL="1244041" indent="0">
              <a:buNone/>
              <a:defRPr sz="816"/>
            </a:lvl4pPr>
            <a:lvl5pPr marL="1658722" indent="0">
              <a:buNone/>
              <a:defRPr sz="816"/>
            </a:lvl5pPr>
            <a:lvl6pPr marL="2073402" indent="0">
              <a:buNone/>
              <a:defRPr sz="816"/>
            </a:lvl6pPr>
            <a:lvl7pPr marL="2488082" indent="0">
              <a:buNone/>
              <a:defRPr sz="816"/>
            </a:lvl7pPr>
            <a:lvl8pPr marL="2902763" indent="0">
              <a:buNone/>
              <a:defRPr sz="816"/>
            </a:lvl8pPr>
            <a:lvl9pPr marL="3317443" indent="0">
              <a:buNone/>
              <a:defRPr sz="816"/>
            </a:lvl9pPr>
          </a:lstStyle>
          <a:p>
            <a:pPr lvl="0"/>
            <a:r>
              <a:rPr lang="fi-FI"/>
              <a:t>Muokkaa tekstin perustyylejä napsauttamalla</a:t>
            </a:r>
          </a:p>
        </p:txBody>
      </p:sp>
    </p:spTree>
    <p:extLst>
      <p:ext uri="{BB962C8B-B14F-4D97-AF65-F5344CB8AC3E}">
        <p14:creationId xmlns:p14="http://schemas.microsoft.com/office/powerpoint/2010/main" val="1373914278"/>
      </p:ext>
    </p:extLst>
  </p:cSld>
  <p:clrMapOvr>
    <a:masterClrMapping/>
  </p:clrMapOvr>
  <p:transition>
    <p:cover dir="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2389169" y="4800456"/>
            <a:ext cx="7315924" cy="567300"/>
          </a:xfrm>
        </p:spPr>
        <p:txBody>
          <a:bodyPr anchor="b"/>
          <a:lstStyle>
            <a:lvl1pPr algn="l">
              <a:defRPr sz="1814" b="1"/>
            </a:lvl1pPr>
          </a:lstStyle>
          <a:p>
            <a:r>
              <a:rPr lang="fi-FI"/>
              <a:t>Muokkaa perustyyl. napsautt.</a:t>
            </a:r>
          </a:p>
        </p:txBody>
      </p:sp>
      <p:sp>
        <p:nvSpPr>
          <p:cNvPr id="3" name="Kuvan paikkamerkki 2"/>
          <p:cNvSpPr>
            <a:spLocks noGrp="1"/>
          </p:cNvSpPr>
          <p:nvPr>
            <p:ph type="pic" idx="1"/>
          </p:nvPr>
        </p:nvSpPr>
        <p:spPr>
          <a:xfrm>
            <a:off x="2389169" y="613376"/>
            <a:ext cx="7315924" cy="4113648"/>
          </a:xfrm>
        </p:spPr>
        <p:txBody>
          <a:bodyPr/>
          <a:lstStyle>
            <a:lvl1pPr marL="0" indent="0">
              <a:buNone/>
              <a:defRPr sz="2902"/>
            </a:lvl1pPr>
            <a:lvl2pPr marL="414680" indent="0">
              <a:buNone/>
              <a:defRPr sz="2540"/>
            </a:lvl2pPr>
            <a:lvl3pPr marL="829361" indent="0">
              <a:buNone/>
              <a:defRPr sz="2177"/>
            </a:lvl3pPr>
            <a:lvl4pPr marL="1244041" indent="0">
              <a:buNone/>
              <a:defRPr sz="1814"/>
            </a:lvl4pPr>
            <a:lvl5pPr marL="1658722" indent="0">
              <a:buNone/>
              <a:defRPr sz="1814"/>
            </a:lvl5pPr>
            <a:lvl6pPr marL="2073402" indent="0">
              <a:buNone/>
              <a:defRPr sz="1814"/>
            </a:lvl6pPr>
            <a:lvl7pPr marL="2488082" indent="0">
              <a:buNone/>
              <a:defRPr sz="1814"/>
            </a:lvl7pPr>
            <a:lvl8pPr marL="2902763" indent="0">
              <a:buNone/>
              <a:defRPr sz="1814"/>
            </a:lvl8pPr>
            <a:lvl9pPr marL="3317443" indent="0">
              <a:buNone/>
              <a:defRPr sz="1814"/>
            </a:lvl9pPr>
          </a:lstStyle>
          <a:p>
            <a:pPr lvl="0"/>
            <a:endParaRPr lang="fi-FI" noProof="0"/>
          </a:p>
        </p:txBody>
      </p:sp>
      <p:sp>
        <p:nvSpPr>
          <p:cNvPr id="4" name="Tekstin paikkamerkki 3"/>
          <p:cNvSpPr>
            <a:spLocks noGrp="1"/>
          </p:cNvSpPr>
          <p:nvPr>
            <p:ph type="body" sz="half" idx="2"/>
          </p:nvPr>
        </p:nvSpPr>
        <p:spPr>
          <a:xfrm>
            <a:off x="2389169" y="5367757"/>
            <a:ext cx="7315924" cy="804876"/>
          </a:xfrm>
        </p:spPr>
        <p:txBody>
          <a:bodyPr/>
          <a:lstStyle>
            <a:lvl1pPr marL="0" indent="0">
              <a:buNone/>
              <a:defRPr sz="1270"/>
            </a:lvl1pPr>
            <a:lvl2pPr marL="414680" indent="0">
              <a:buNone/>
              <a:defRPr sz="1088"/>
            </a:lvl2pPr>
            <a:lvl3pPr marL="829361" indent="0">
              <a:buNone/>
              <a:defRPr sz="907"/>
            </a:lvl3pPr>
            <a:lvl4pPr marL="1244041" indent="0">
              <a:buNone/>
              <a:defRPr sz="816"/>
            </a:lvl4pPr>
            <a:lvl5pPr marL="1658722" indent="0">
              <a:buNone/>
              <a:defRPr sz="816"/>
            </a:lvl5pPr>
            <a:lvl6pPr marL="2073402" indent="0">
              <a:buNone/>
              <a:defRPr sz="816"/>
            </a:lvl6pPr>
            <a:lvl7pPr marL="2488082" indent="0">
              <a:buNone/>
              <a:defRPr sz="816"/>
            </a:lvl7pPr>
            <a:lvl8pPr marL="2902763" indent="0">
              <a:buNone/>
              <a:defRPr sz="816"/>
            </a:lvl8pPr>
            <a:lvl9pPr marL="3317443" indent="0">
              <a:buNone/>
              <a:defRPr sz="816"/>
            </a:lvl9pPr>
          </a:lstStyle>
          <a:p>
            <a:pPr lvl="0"/>
            <a:r>
              <a:rPr lang="fi-FI"/>
              <a:t>Muokkaa tekstin perustyylejä napsauttamalla</a:t>
            </a:r>
          </a:p>
        </p:txBody>
      </p:sp>
    </p:spTree>
    <p:extLst>
      <p:ext uri="{BB962C8B-B14F-4D97-AF65-F5344CB8AC3E}">
        <p14:creationId xmlns:p14="http://schemas.microsoft.com/office/powerpoint/2010/main" val="10441665"/>
      </p:ext>
    </p:extLst>
  </p:cSld>
  <p:clrMapOvr>
    <a:masterClrMapping/>
  </p:clrMapOvr>
  <p:transition>
    <p:cover dir="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033371280"/>
      </p:ext>
    </p:extLst>
  </p:cSld>
  <p:clrMapOvr>
    <a:masterClrMapping/>
  </p:clrMapOvr>
  <p:transition>
    <p:cover dir="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859834" y="208778"/>
            <a:ext cx="2758404" cy="582850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581003" y="208778"/>
            <a:ext cx="8105074" cy="582850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660905645"/>
      </p:ext>
    </p:extLst>
  </p:cSld>
  <p:clrMapOvr>
    <a:masterClrMapping/>
  </p:clrMapOvr>
  <p:transition>
    <p:cover dir="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039" y="2130976"/>
            <a:ext cx="10363924" cy="1470086"/>
          </a:xfrm>
        </p:spPr>
        <p:txBody>
          <a:bodyPr/>
          <a:lstStyle/>
          <a:p>
            <a:r>
              <a:rPr lang="en-US"/>
              <a:t>Click to edit Master title style</a:t>
            </a:r>
          </a:p>
        </p:txBody>
      </p:sp>
      <p:sp>
        <p:nvSpPr>
          <p:cNvPr id="3" name="Subtitle 2"/>
          <p:cNvSpPr>
            <a:spLocks noGrp="1"/>
          </p:cNvSpPr>
          <p:nvPr>
            <p:ph type="subTitle" idx="1"/>
          </p:nvPr>
        </p:nvSpPr>
        <p:spPr>
          <a:xfrm>
            <a:off x="1828076" y="3886156"/>
            <a:ext cx="8535848" cy="1752295"/>
          </a:xfrm>
        </p:spPr>
        <p:txBody>
          <a:bodyPr/>
          <a:lstStyle>
            <a:lvl1pPr marL="0" indent="0" algn="ctr">
              <a:buNone/>
              <a:defRPr/>
            </a:lvl1pPr>
            <a:lvl2pPr marL="414680" indent="0" algn="ctr">
              <a:buNone/>
              <a:defRPr/>
            </a:lvl2pPr>
            <a:lvl3pPr marL="829361" indent="0" algn="ctr">
              <a:buNone/>
              <a:defRPr/>
            </a:lvl3pPr>
            <a:lvl4pPr marL="1244041" indent="0" algn="ctr">
              <a:buNone/>
              <a:defRPr/>
            </a:lvl4pPr>
            <a:lvl5pPr marL="1658722" indent="0" algn="ctr">
              <a:buNone/>
              <a:defRPr/>
            </a:lvl5pPr>
            <a:lvl6pPr marL="2073402" indent="0" algn="ctr">
              <a:buNone/>
              <a:defRPr/>
            </a:lvl6pPr>
            <a:lvl7pPr marL="2488082" indent="0" algn="ctr">
              <a:buNone/>
              <a:defRPr/>
            </a:lvl7pPr>
            <a:lvl8pPr marL="2902763" indent="0" algn="ctr">
              <a:buNone/>
              <a:defRPr/>
            </a:lvl8pPr>
            <a:lvl9pPr marL="3317443" indent="0" algn="ctr">
              <a:buNone/>
              <a:defRPr/>
            </a:lvl9pPr>
          </a:lstStyle>
          <a:p>
            <a:r>
              <a:rPr lang="en-US"/>
              <a:t>Click to edit Master subtitle style</a:t>
            </a:r>
          </a:p>
        </p:txBody>
      </p:sp>
    </p:spTree>
    <p:extLst>
      <p:ext uri="{BB962C8B-B14F-4D97-AF65-F5344CB8AC3E}">
        <p14:creationId xmlns:p14="http://schemas.microsoft.com/office/powerpoint/2010/main" val="250207273"/>
      </p:ext>
    </p:extLst>
  </p:cSld>
  <p:clrMapOvr>
    <a:masterClrMapping/>
  </p:clrMapOvr>
  <p:transition>
    <p:cover dir="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2D599-A6CC-4B43-B70B-C39A2D4B531D}"/>
              </a:ext>
            </a:extLst>
          </p:cNvPr>
          <p:cNvSpPr>
            <a:spLocks noGrp="1"/>
          </p:cNvSpPr>
          <p:nvPr>
            <p:ph type="ctrTitle"/>
          </p:nvPr>
        </p:nvSpPr>
        <p:spPr>
          <a:xfrm>
            <a:off x="1524000" y="1122363"/>
            <a:ext cx="9144000" cy="2387600"/>
          </a:xfrm>
        </p:spPr>
        <p:txBody>
          <a:bodyPr anchor="b">
            <a:normAutofit/>
          </a:bodyPr>
          <a:lstStyle>
            <a:lvl1pPr algn="ctr">
              <a:defRPr sz="4500" baseline="0"/>
            </a:lvl1pPr>
          </a:lstStyle>
          <a:p>
            <a:r>
              <a:rPr lang="en-GB" dirty="0"/>
              <a:t>Click to edit Master title style</a:t>
            </a:r>
            <a:endParaRPr lang="en-FI" dirty="0"/>
          </a:p>
        </p:txBody>
      </p:sp>
      <p:sp>
        <p:nvSpPr>
          <p:cNvPr id="3" name="Subtitle 2">
            <a:extLst>
              <a:ext uri="{FF2B5EF4-FFF2-40B4-BE49-F238E27FC236}">
                <a16:creationId xmlns:a16="http://schemas.microsoft.com/office/drawing/2014/main" id="{CF819694-6B07-E24F-BF5F-615BD30285B6}"/>
              </a:ext>
            </a:extLst>
          </p:cNvPr>
          <p:cNvSpPr>
            <a:spLocks noGrp="1"/>
          </p:cNvSpPr>
          <p:nvPr>
            <p:ph type="subTitle" idx="1"/>
          </p:nvPr>
        </p:nvSpPr>
        <p:spPr>
          <a:xfrm>
            <a:off x="1524000" y="3602038"/>
            <a:ext cx="9144000" cy="1655762"/>
          </a:xfrm>
        </p:spPr>
        <p:txBody>
          <a:bodyPr>
            <a:normAutofit/>
          </a:bodyPr>
          <a:lstStyle>
            <a:lvl1pPr marL="0" indent="0" algn="ctr">
              <a:buNone/>
              <a:defRPr sz="2000" b="1" i="0" baseline="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FI" dirty="0"/>
          </a:p>
        </p:txBody>
      </p:sp>
    </p:spTree>
    <p:extLst>
      <p:ext uri="{BB962C8B-B14F-4D97-AF65-F5344CB8AC3E}">
        <p14:creationId xmlns:p14="http://schemas.microsoft.com/office/powerpoint/2010/main" val="12231102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F5281-7D18-8B41-A86D-22A3E20BDFEE}"/>
              </a:ext>
            </a:extLst>
          </p:cNvPr>
          <p:cNvSpPr>
            <a:spLocks noGrp="1"/>
          </p:cNvSpPr>
          <p:nvPr>
            <p:ph type="title"/>
          </p:nvPr>
        </p:nvSpPr>
        <p:spPr/>
        <p:txBody>
          <a:bodyPr/>
          <a:lstStyle/>
          <a:p>
            <a:r>
              <a:rPr lang="en-GB"/>
              <a:t>Click to edit Master title style</a:t>
            </a:r>
            <a:endParaRPr lang="en-FI"/>
          </a:p>
        </p:txBody>
      </p:sp>
      <p:sp>
        <p:nvSpPr>
          <p:cNvPr id="3" name="Content Placeholder 2">
            <a:extLst>
              <a:ext uri="{FF2B5EF4-FFF2-40B4-BE49-F238E27FC236}">
                <a16:creationId xmlns:a16="http://schemas.microsoft.com/office/drawing/2014/main" id="{C8CD0440-A357-3749-8615-DDF9D09C506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11315405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633EF-D584-1B48-8BC9-3CD504508138}"/>
              </a:ext>
            </a:extLst>
          </p:cNvPr>
          <p:cNvSpPr>
            <a:spLocks noGrp="1"/>
          </p:cNvSpPr>
          <p:nvPr>
            <p:ph type="title"/>
          </p:nvPr>
        </p:nvSpPr>
        <p:spPr>
          <a:xfrm>
            <a:off x="982663" y="1709738"/>
            <a:ext cx="10515600" cy="2852737"/>
          </a:xfrm>
        </p:spPr>
        <p:txBody>
          <a:bodyPr anchor="b">
            <a:normAutofit/>
          </a:bodyPr>
          <a:lstStyle>
            <a:lvl1pPr>
              <a:defRPr sz="4500" baseline="0"/>
            </a:lvl1pPr>
          </a:lstStyle>
          <a:p>
            <a:r>
              <a:rPr lang="en-GB" dirty="0"/>
              <a:t>Click to edit Master title style</a:t>
            </a:r>
            <a:endParaRPr lang="en-FI" dirty="0"/>
          </a:p>
        </p:txBody>
      </p:sp>
      <p:sp>
        <p:nvSpPr>
          <p:cNvPr id="3" name="Text Placeholder 2">
            <a:extLst>
              <a:ext uri="{FF2B5EF4-FFF2-40B4-BE49-F238E27FC236}">
                <a16:creationId xmlns:a16="http://schemas.microsoft.com/office/drawing/2014/main" id="{0175F289-BCE2-BA4C-B4FB-B338D6BBF920}"/>
              </a:ext>
            </a:extLst>
          </p:cNvPr>
          <p:cNvSpPr>
            <a:spLocks noGrp="1"/>
          </p:cNvSpPr>
          <p:nvPr>
            <p:ph type="body" idx="1"/>
          </p:nvPr>
        </p:nvSpPr>
        <p:spPr>
          <a:xfrm>
            <a:off x="982663" y="4598516"/>
            <a:ext cx="10515600" cy="1500187"/>
          </a:xfrm>
        </p:spPr>
        <p:txBody>
          <a:bodyPr>
            <a:normAutofit/>
          </a:bodyPr>
          <a:lstStyle>
            <a:lvl1pPr marL="0" indent="0">
              <a:buNone/>
              <a:defRPr sz="2000" b="1" i="0"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2179291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D79097-E484-41F4-8B73-8560222AFBF8}"/>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BB0DA639-F58D-46B5-9B85-3D03B604F8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38B03D52-FC84-4DDF-9C4F-61AF420D220E}"/>
              </a:ext>
            </a:extLst>
          </p:cNvPr>
          <p:cNvSpPr>
            <a:spLocks noGrp="1"/>
          </p:cNvSpPr>
          <p:nvPr>
            <p:ph type="dt" sz="half" idx="10"/>
          </p:nvPr>
        </p:nvSpPr>
        <p:spPr/>
        <p:txBody>
          <a:bodyPr/>
          <a:lstStyle/>
          <a:p>
            <a:fld id="{B668DD8E-EAEA-4728-9D4E-41B271F0520D}" type="datetimeFigureOut">
              <a:rPr lang="fi-FI" smtClean="0"/>
              <a:t>24.11.2021</a:t>
            </a:fld>
            <a:endParaRPr lang="fi-FI"/>
          </a:p>
        </p:txBody>
      </p:sp>
      <p:sp>
        <p:nvSpPr>
          <p:cNvPr id="5" name="Alatunnisteen paikkamerkki 4">
            <a:extLst>
              <a:ext uri="{FF2B5EF4-FFF2-40B4-BE49-F238E27FC236}">
                <a16:creationId xmlns:a16="http://schemas.microsoft.com/office/drawing/2014/main" id="{4E911778-C580-4088-965B-55A4BC0037C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E6BF573-B0A5-404C-8BE3-5A5401907DB9}"/>
              </a:ext>
            </a:extLst>
          </p:cNvPr>
          <p:cNvSpPr>
            <a:spLocks noGrp="1"/>
          </p:cNvSpPr>
          <p:nvPr>
            <p:ph type="sldNum" sz="quarter" idx="12"/>
          </p:nvPr>
        </p:nvSpPr>
        <p:spPr/>
        <p:txBody>
          <a:bodyPr/>
          <a:lstStyle/>
          <a:p>
            <a:fld id="{FDC144EA-FC85-4F86-A5BE-E6C419C3A0AE}" type="slidenum">
              <a:rPr lang="fi-FI" smtClean="0"/>
              <a:t>‹#›</a:t>
            </a:fld>
            <a:endParaRPr lang="fi-FI"/>
          </a:p>
        </p:txBody>
      </p:sp>
    </p:spTree>
    <p:extLst>
      <p:ext uri="{BB962C8B-B14F-4D97-AF65-F5344CB8AC3E}">
        <p14:creationId xmlns:p14="http://schemas.microsoft.com/office/powerpoint/2010/main" val="23574596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633EF-D584-1B48-8BC9-3CD504508138}"/>
              </a:ext>
            </a:extLst>
          </p:cNvPr>
          <p:cNvSpPr>
            <a:spLocks noGrp="1"/>
          </p:cNvSpPr>
          <p:nvPr>
            <p:ph type="title"/>
          </p:nvPr>
        </p:nvSpPr>
        <p:spPr>
          <a:xfrm>
            <a:off x="982663" y="692696"/>
            <a:ext cx="10515600" cy="773435"/>
          </a:xfrm>
        </p:spPr>
        <p:txBody>
          <a:bodyPr anchor="b">
            <a:normAutofit/>
          </a:bodyPr>
          <a:lstStyle>
            <a:lvl1pPr>
              <a:defRPr sz="2500" baseline="0"/>
            </a:lvl1pPr>
          </a:lstStyle>
          <a:p>
            <a:r>
              <a:rPr lang="en-GB" dirty="0"/>
              <a:t>Click to edit Master title style</a:t>
            </a:r>
            <a:endParaRPr lang="en-FI" dirty="0"/>
          </a:p>
        </p:txBody>
      </p:sp>
      <p:sp>
        <p:nvSpPr>
          <p:cNvPr id="3" name="Text Placeholder 2">
            <a:extLst>
              <a:ext uri="{FF2B5EF4-FFF2-40B4-BE49-F238E27FC236}">
                <a16:creationId xmlns:a16="http://schemas.microsoft.com/office/drawing/2014/main" id="{0175F289-BCE2-BA4C-B4FB-B338D6BBF920}"/>
              </a:ext>
            </a:extLst>
          </p:cNvPr>
          <p:cNvSpPr>
            <a:spLocks noGrp="1"/>
          </p:cNvSpPr>
          <p:nvPr>
            <p:ph type="body" idx="1"/>
          </p:nvPr>
        </p:nvSpPr>
        <p:spPr>
          <a:xfrm>
            <a:off x="980580" y="1772816"/>
            <a:ext cx="10515600" cy="4176464"/>
          </a:xfrm>
        </p:spPr>
        <p:txBody>
          <a:bodyPr>
            <a:normAutofit/>
          </a:bodyPr>
          <a:lstStyle>
            <a:lvl1pPr marL="0" indent="0" algn="l">
              <a:buNone/>
              <a:defRPr sz="2200" b="1" i="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29576059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633EF-D584-1B48-8BC9-3CD504508138}"/>
              </a:ext>
            </a:extLst>
          </p:cNvPr>
          <p:cNvSpPr>
            <a:spLocks noGrp="1"/>
          </p:cNvSpPr>
          <p:nvPr>
            <p:ph type="title"/>
          </p:nvPr>
        </p:nvSpPr>
        <p:spPr>
          <a:xfrm>
            <a:off x="982663" y="692696"/>
            <a:ext cx="10515600" cy="773435"/>
          </a:xfrm>
        </p:spPr>
        <p:txBody>
          <a:bodyPr anchor="b">
            <a:normAutofit/>
          </a:bodyPr>
          <a:lstStyle>
            <a:lvl1pPr>
              <a:defRPr sz="2500" baseline="0"/>
            </a:lvl1pPr>
          </a:lstStyle>
          <a:p>
            <a:r>
              <a:rPr lang="en-GB" dirty="0"/>
              <a:t>Click to edit Master title style</a:t>
            </a:r>
            <a:endParaRPr lang="en-FI" dirty="0"/>
          </a:p>
        </p:txBody>
      </p:sp>
      <p:sp>
        <p:nvSpPr>
          <p:cNvPr id="3" name="Text Placeholder 2">
            <a:extLst>
              <a:ext uri="{FF2B5EF4-FFF2-40B4-BE49-F238E27FC236}">
                <a16:creationId xmlns:a16="http://schemas.microsoft.com/office/drawing/2014/main" id="{0175F289-BCE2-BA4C-B4FB-B338D6BBF920}"/>
              </a:ext>
            </a:extLst>
          </p:cNvPr>
          <p:cNvSpPr>
            <a:spLocks noGrp="1"/>
          </p:cNvSpPr>
          <p:nvPr>
            <p:ph type="body" idx="1"/>
          </p:nvPr>
        </p:nvSpPr>
        <p:spPr>
          <a:xfrm>
            <a:off x="980580" y="1772816"/>
            <a:ext cx="10515600" cy="4176464"/>
          </a:xfrm>
        </p:spPr>
        <p:txBody>
          <a:bodyPr>
            <a:normAutofit/>
          </a:bodyPr>
          <a:lstStyle>
            <a:lvl1pPr marL="0" indent="0" algn="l">
              <a:lnSpc>
                <a:spcPct val="100000"/>
              </a:lnSpc>
              <a:buNone/>
              <a:defRPr sz="2200" b="1" i="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Rectangle 3">
            <a:extLst>
              <a:ext uri="{FF2B5EF4-FFF2-40B4-BE49-F238E27FC236}">
                <a16:creationId xmlns:a16="http://schemas.microsoft.com/office/drawing/2014/main" id="{3A7FF29D-BC28-9C4D-83C2-6E85C0B04F51}"/>
              </a:ext>
            </a:extLst>
          </p:cNvPr>
          <p:cNvSpPr/>
          <p:nvPr userDrawn="1"/>
        </p:nvSpPr>
        <p:spPr>
          <a:xfrm>
            <a:off x="10416203" y="0"/>
            <a:ext cx="1367943" cy="1466131"/>
          </a:xfrm>
          <a:prstGeom prst="rect">
            <a:avLst/>
          </a:prstGeom>
          <a:solidFill>
            <a:srgbClr val="D71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8" name="Text Placeholder 2">
            <a:extLst>
              <a:ext uri="{FF2B5EF4-FFF2-40B4-BE49-F238E27FC236}">
                <a16:creationId xmlns:a16="http://schemas.microsoft.com/office/drawing/2014/main" id="{7C2DF548-2634-E140-A4A5-BD64DB5EC4B8}"/>
              </a:ext>
            </a:extLst>
          </p:cNvPr>
          <p:cNvSpPr>
            <a:spLocks noGrp="1"/>
          </p:cNvSpPr>
          <p:nvPr>
            <p:ph type="body" idx="10"/>
          </p:nvPr>
        </p:nvSpPr>
        <p:spPr>
          <a:xfrm>
            <a:off x="10416204" y="-3767"/>
            <a:ext cx="1367942" cy="1469898"/>
          </a:xfrm>
        </p:spPr>
        <p:txBody>
          <a:bodyPr vert="horz" anchor="ctr">
            <a:normAutofit/>
          </a:bodyPr>
          <a:lstStyle>
            <a:lvl1pPr marL="0" indent="0" algn="ctr">
              <a:buNone/>
              <a:defRPr sz="1250" b="0"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p:txBody>
      </p:sp>
    </p:spTree>
    <p:extLst>
      <p:ext uri="{BB962C8B-B14F-4D97-AF65-F5344CB8AC3E}">
        <p14:creationId xmlns:p14="http://schemas.microsoft.com/office/powerpoint/2010/main" val="23771853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633EF-D584-1B48-8BC9-3CD504508138}"/>
              </a:ext>
            </a:extLst>
          </p:cNvPr>
          <p:cNvSpPr>
            <a:spLocks noGrp="1"/>
          </p:cNvSpPr>
          <p:nvPr>
            <p:ph type="title"/>
          </p:nvPr>
        </p:nvSpPr>
        <p:spPr>
          <a:xfrm>
            <a:off x="982663" y="692696"/>
            <a:ext cx="10515600" cy="773435"/>
          </a:xfrm>
        </p:spPr>
        <p:txBody>
          <a:bodyPr anchor="b">
            <a:normAutofit/>
          </a:bodyPr>
          <a:lstStyle>
            <a:lvl1pPr>
              <a:defRPr sz="2500" baseline="0"/>
            </a:lvl1pPr>
          </a:lstStyle>
          <a:p>
            <a:r>
              <a:rPr lang="en-GB" dirty="0"/>
              <a:t>Click to edit Master title style</a:t>
            </a:r>
            <a:endParaRPr lang="en-FI" dirty="0"/>
          </a:p>
        </p:txBody>
      </p:sp>
      <p:sp>
        <p:nvSpPr>
          <p:cNvPr id="3" name="Text Placeholder 2">
            <a:extLst>
              <a:ext uri="{FF2B5EF4-FFF2-40B4-BE49-F238E27FC236}">
                <a16:creationId xmlns:a16="http://schemas.microsoft.com/office/drawing/2014/main" id="{0175F289-BCE2-BA4C-B4FB-B338D6BBF920}"/>
              </a:ext>
            </a:extLst>
          </p:cNvPr>
          <p:cNvSpPr>
            <a:spLocks noGrp="1"/>
          </p:cNvSpPr>
          <p:nvPr>
            <p:ph type="body" idx="1"/>
          </p:nvPr>
        </p:nvSpPr>
        <p:spPr>
          <a:xfrm>
            <a:off x="980580" y="1772816"/>
            <a:ext cx="10515600" cy="4176464"/>
          </a:xfrm>
        </p:spPr>
        <p:txBody>
          <a:bodyPr>
            <a:normAutofit/>
          </a:bodyPr>
          <a:lstStyle>
            <a:lvl1pPr marL="0" indent="0" algn="l">
              <a:lnSpc>
                <a:spcPct val="100000"/>
              </a:lnSpc>
              <a:buNone/>
              <a:defRPr sz="2200" b="1" i="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Rectangle 3">
            <a:extLst>
              <a:ext uri="{FF2B5EF4-FFF2-40B4-BE49-F238E27FC236}">
                <a16:creationId xmlns:a16="http://schemas.microsoft.com/office/drawing/2014/main" id="{3A7FF29D-BC28-9C4D-83C2-6E85C0B04F51}"/>
              </a:ext>
            </a:extLst>
          </p:cNvPr>
          <p:cNvSpPr/>
          <p:nvPr userDrawn="1"/>
        </p:nvSpPr>
        <p:spPr>
          <a:xfrm>
            <a:off x="10416203" y="1"/>
            <a:ext cx="1367943" cy="1268760"/>
          </a:xfrm>
          <a:prstGeom prst="rect">
            <a:avLst/>
          </a:prstGeom>
          <a:solidFill>
            <a:srgbClr val="D71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8" name="Text Placeholder 2">
            <a:extLst>
              <a:ext uri="{FF2B5EF4-FFF2-40B4-BE49-F238E27FC236}">
                <a16:creationId xmlns:a16="http://schemas.microsoft.com/office/drawing/2014/main" id="{7C2DF548-2634-E140-A4A5-BD64DB5EC4B8}"/>
              </a:ext>
            </a:extLst>
          </p:cNvPr>
          <p:cNvSpPr>
            <a:spLocks noGrp="1"/>
          </p:cNvSpPr>
          <p:nvPr>
            <p:ph type="body" idx="10"/>
          </p:nvPr>
        </p:nvSpPr>
        <p:spPr>
          <a:xfrm>
            <a:off x="10416204" y="116631"/>
            <a:ext cx="1367942" cy="1008113"/>
          </a:xfrm>
        </p:spPr>
        <p:txBody>
          <a:bodyPr vert="horz" anchor="ctr">
            <a:normAutofit/>
          </a:bodyPr>
          <a:lstStyle>
            <a:lvl1pPr marL="0" indent="0" algn="ctr">
              <a:buNone/>
              <a:defRPr sz="2000" b="0"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p:txBody>
      </p:sp>
    </p:spTree>
    <p:extLst>
      <p:ext uri="{BB962C8B-B14F-4D97-AF65-F5344CB8AC3E}">
        <p14:creationId xmlns:p14="http://schemas.microsoft.com/office/powerpoint/2010/main" val="35052476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920BB-34B8-7B4D-B2FF-ABFE4AD6C370}"/>
              </a:ext>
            </a:extLst>
          </p:cNvPr>
          <p:cNvSpPr>
            <a:spLocks noGrp="1"/>
          </p:cNvSpPr>
          <p:nvPr>
            <p:ph type="title"/>
          </p:nvPr>
        </p:nvSpPr>
        <p:spPr/>
        <p:txBody>
          <a:bodyPr anchor="b" anchorCtr="0"/>
          <a:lstStyle/>
          <a:p>
            <a:r>
              <a:rPr lang="en-GB" dirty="0"/>
              <a:t>Click to edit Master title style</a:t>
            </a:r>
            <a:endParaRPr lang="en-FI" dirty="0"/>
          </a:p>
        </p:txBody>
      </p:sp>
      <p:sp>
        <p:nvSpPr>
          <p:cNvPr id="3" name="Content Placeholder 2">
            <a:extLst>
              <a:ext uri="{FF2B5EF4-FFF2-40B4-BE49-F238E27FC236}">
                <a16:creationId xmlns:a16="http://schemas.microsoft.com/office/drawing/2014/main" id="{BB0166F8-8381-B645-B852-10EE468FFF5D}"/>
              </a:ext>
            </a:extLst>
          </p:cNvPr>
          <p:cNvSpPr>
            <a:spLocks noGrp="1"/>
          </p:cNvSpPr>
          <p:nvPr>
            <p:ph sz="half" idx="1"/>
          </p:nvPr>
        </p:nvSpPr>
        <p:spPr>
          <a:xfrm>
            <a:off x="982663" y="1916159"/>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
        <p:nvSpPr>
          <p:cNvPr id="4" name="Content Placeholder 3">
            <a:extLst>
              <a:ext uri="{FF2B5EF4-FFF2-40B4-BE49-F238E27FC236}">
                <a16:creationId xmlns:a16="http://schemas.microsoft.com/office/drawing/2014/main" id="{400135DE-CC8D-954F-AFF6-AD5894B5973E}"/>
              </a:ext>
            </a:extLst>
          </p:cNvPr>
          <p:cNvSpPr>
            <a:spLocks noGrp="1"/>
          </p:cNvSpPr>
          <p:nvPr>
            <p:ph sz="half" idx="2"/>
          </p:nvPr>
        </p:nvSpPr>
        <p:spPr>
          <a:xfrm>
            <a:off x="6316663" y="1916159"/>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19776879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E13B9-43B4-C94A-A8E9-EA626310E9FB}"/>
              </a:ext>
            </a:extLst>
          </p:cNvPr>
          <p:cNvSpPr>
            <a:spLocks noGrp="1"/>
          </p:cNvSpPr>
          <p:nvPr>
            <p:ph type="title"/>
          </p:nvPr>
        </p:nvSpPr>
        <p:spPr>
          <a:xfrm>
            <a:off x="982663" y="356071"/>
            <a:ext cx="10515600" cy="1325563"/>
          </a:xfrm>
        </p:spPr>
        <p:txBody>
          <a:bodyPr/>
          <a:lstStyle/>
          <a:p>
            <a:r>
              <a:rPr lang="en-GB"/>
              <a:t>Click to edit Master title style</a:t>
            </a:r>
            <a:endParaRPr lang="en-FI"/>
          </a:p>
        </p:txBody>
      </p:sp>
      <p:sp>
        <p:nvSpPr>
          <p:cNvPr id="3" name="Text Placeholder 2">
            <a:extLst>
              <a:ext uri="{FF2B5EF4-FFF2-40B4-BE49-F238E27FC236}">
                <a16:creationId xmlns:a16="http://schemas.microsoft.com/office/drawing/2014/main" id="{73BB524D-1190-3845-B36F-1DA85D13D3A5}"/>
              </a:ext>
            </a:extLst>
          </p:cNvPr>
          <p:cNvSpPr>
            <a:spLocks noGrp="1"/>
          </p:cNvSpPr>
          <p:nvPr>
            <p:ph type="body" idx="1"/>
          </p:nvPr>
        </p:nvSpPr>
        <p:spPr>
          <a:xfrm>
            <a:off x="984636"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0661FF6-97D1-4644-BAA8-C626ABAB0137}"/>
              </a:ext>
            </a:extLst>
          </p:cNvPr>
          <p:cNvSpPr>
            <a:spLocks noGrp="1"/>
          </p:cNvSpPr>
          <p:nvPr>
            <p:ph sz="half" idx="2"/>
          </p:nvPr>
        </p:nvSpPr>
        <p:spPr>
          <a:xfrm>
            <a:off x="984636"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5" name="Text Placeholder 4">
            <a:extLst>
              <a:ext uri="{FF2B5EF4-FFF2-40B4-BE49-F238E27FC236}">
                <a16:creationId xmlns:a16="http://schemas.microsoft.com/office/drawing/2014/main" id="{1870154A-8E73-B84E-9B6C-615601F72AA6}"/>
              </a:ext>
            </a:extLst>
          </p:cNvPr>
          <p:cNvSpPr>
            <a:spLocks noGrp="1"/>
          </p:cNvSpPr>
          <p:nvPr>
            <p:ph type="body" sz="quarter" idx="3"/>
          </p:nvPr>
        </p:nvSpPr>
        <p:spPr>
          <a:xfrm>
            <a:off x="6317048"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E99E5D0-3FAD-614F-A35A-F45099E87F2F}"/>
              </a:ext>
            </a:extLst>
          </p:cNvPr>
          <p:cNvSpPr>
            <a:spLocks noGrp="1"/>
          </p:cNvSpPr>
          <p:nvPr>
            <p:ph sz="quarter" idx="4"/>
          </p:nvPr>
        </p:nvSpPr>
        <p:spPr>
          <a:xfrm>
            <a:off x="6317048"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13313405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EC50C-05EB-534C-9963-8F2BE7ED462D}"/>
              </a:ext>
            </a:extLst>
          </p:cNvPr>
          <p:cNvSpPr>
            <a:spLocks noGrp="1"/>
          </p:cNvSpPr>
          <p:nvPr>
            <p:ph type="title"/>
          </p:nvPr>
        </p:nvSpPr>
        <p:spPr>
          <a:xfrm>
            <a:off x="982663" y="1211263"/>
            <a:ext cx="10515600" cy="685753"/>
          </a:xfrm>
        </p:spPr>
        <p:txBody>
          <a:bodyPr/>
          <a:lstStyle/>
          <a:p>
            <a:r>
              <a:rPr lang="en-GB" dirty="0"/>
              <a:t>Click to edit Master title style</a:t>
            </a:r>
            <a:endParaRPr lang="en-FI" dirty="0"/>
          </a:p>
        </p:txBody>
      </p:sp>
    </p:spTree>
    <p:extLst>
      <p:ext uri="{BB962C8B-B14F-4D97-AF65-F5344CB8AC3E}">
        <p14:creationId xmlns:p14="http://schemas.microsoft.com/office/powerpoint/2010/main" val="36559872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25730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wearing costumes&#10;&#10;Description automatically generated">
            <a:extLst>
              <a:ext uri="{FF2B5EF4-FFF2-40B4-BE49-F238E27FC236}">
                <a16:creationId xmlns:a16="http://schemas.microsoft.com/office/drawing/2014/main" id="{B5968ED0-F884-774A-B6C8-EC982597067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AE1AD57-3FAF-5343-A64E-B2AC29C1724E}"/>
              </a:ext>
            </a:extLst>
          </p:cNvPr>
          <p:cNvSpPr/>
          <p:nvPr userDrawn="1"/>
        </p:nvSpPr>
        <p:spPr>
          <a:xfrm>
            <a:off x="0" y="5517232"/>
            <a:ext cx="12192000" cy="864096"/>
          </a:xfrm>
          <a:prstGeom prst="rect">
            <a:avLst/>
          </a:prstGeom>
          <a:solidFill>
            <a:srgbClr val="D71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pic>
        <p:nvPicPr>
          <p:cNvPr id="6" name="Picture 5">
            <a:extLst>
              <a:ext uri="{FF2B5EF4-FFF2-40B4-BE49-F238E27FC236}">
                <a16:creationId xmlns:a16="http://schemas.microsoft.com/office/drawing/2014/main" id="{556E7715-A2B4-A04E-AAB5-A6D08D5AC43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43543" y="0"/>
            <a:ext cx="2904915" cy="1124744"/>
          </a:xfrm>
          <a:prstGeom prst="rect">
            <a:avLst/>
          </a:prstGeom>
        </p:spPr>
      </p:pic>
      <p:sp>
        <p:nvSpPr>
          <p:cNvPr id="7" name="Title 1">
            <a:extLst>
              <a:ext uri="{FF2B5EF4-FFF2-40B4-BE49-F238E27FC236}">
                <a16:creationId xmlns:a16="http://schemas.microsoft.com/office/drawing/2014/main" id="{65326B1B-7DA7-BA4A-AFDE-304FFE12803C}"/>
              </a:ext>
            </a:extLst>
          </p:cNvPr>
          <p:cNvSpPr>
            <a:spLocks noGrp="1"/>
          </p:cNvSpPr>
          <p:nvPr>
            <p:ph type="title"/>
          </p:nvPr>
        </p:nvSpPr>
        <p:spPr>
          <a:xfrm>
            <a:off x="838200" y="5427277"/>
            <a:ext cx="10515600" cy="476672"/>
          </a:xfrm>
        </p:spPr>
        <p:txBody>
          <a:bodyPr anchor="b">
            <a:normAutofit/>
          </a:bodyPr>
          <a:lstStyle>
            <a:lvl1pPr algn="ctr">
              <a:defRPr sz="2000" baseline="0">
                <a:solidFill>
                  <a:schemeClr val="bg1"/>
                </a:solidFill>
              </a:defRPr>
            </a:lvl1pPr>
          </a:lstStyle>
          <a:p>
            <a:r>
              <a:rPr lang="en-GB" dirty="0"/>
              <a:t>Click to edit Master title style</a:t>
            </a:r>
            <a:endParaRPr lang="en-FI" dirty="0"/>
          </a:p>
        </p:txBody>
      </p:sp>
    </p:spTree>
    <p:extLst>
      <p:ext uri="{BB962C8B-B14F-4D97-AF65-F5344CB8AC3E}">
        <p14:creationId xmlns:p14="http://schemas.microsoft.com/office/powerpoint/2010/main" val="9691489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standing next to a tree&#10;&#10;Description automatically generated">
            <a:extLst>
              <a:ext uri="{FF2B5EF4-FFF2-40B4-BE49-F238E27FC236}">
                <a16:creationId xmlns:a16="http://schemas.microsoft.com/office/drawing/2014/main" id="{364B6EBB-814A-5046-B153-32C5EE2247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85384"/>
          </a:xfrm>
          <a:prstGeom prst="rect">
            <a:avLst/>
          </a:prstGeom>
        </p:spPr>
      </p:pic>
      <p:sp>
        <p:nvSpPr>
          <p:cNvPr id="4" name="Rectangle 3">
            <a:extLst>
              <a:ext uri="{FF2B5EF4-FFF2-40B4-BE49-F238E27FC236}">
                <a16:creationId xmlns:a16="http://schemas.microsoft.com/office/drawing/2014/main" id="{7AE1AD57-3FAF-5343-A64E-B2AC29C1724E}"/>
              </a:ext>
            </a:extLst>
          </p:cNvPr>
          <p:cNvSpPr/>
          <p:nvPr userDrawn="1"/>
        </p:nvSpPr>
        <p:spPr>
          <a:xfrm>
            <a:off x="0" y="5733256"/>
            <a:ext cx="12192000" cy="476672"/>
          </a:xfrm>
          <a:prstGeom prst="rect">
            <a:avLst/>
          </a:prstGeom>
          <a:solidFill>
            <a:srgbClr val="D71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pic>
        <p:nvPicPr>
          <p:cNvPr id="6" name="Picture 5">
            <a:extLst>
              <a:ext uri="{FF2B5EF4-FFF2-40B4-BE49-F238E27FC236}">
                <a16:creationId xmlns:a16="http://schemas.microsoft.com/office/drawing/2014/main" id="{556E7715-A2B4-A04E-AAB5-A6D08D5AC43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721700" y="0"/>
            <a:ext cx="2748601" cy="1064221"/>
          </a:xfrm>
          <a:prstGeom prst="rect">
            <a:avLst/>
          </a:prstGeom>
        </p:spPr>
      </p:pic>
      <p:sp>
        <p:nvSpPr>
          <p:cNvPr id="7" name="Title 1">
            <a:extLst>
              <a:ext uri="{FF2B5EF4-FFF2-40B4-BE49-F238E27FC236}">
                <a16:creationId xmlns:a16="http://schemas.microsoft.com/office/drawing/2014/main" id="{65326B1B-7DA7-BA4A-AFDE-304FFE12803C}"/>
              </a:ext>
            </a:extLst>
          </p:cNvPr>
          <p:cNvSpPr>
            <a:spLocks noGrp="1"/>
          </p:cNvSpPr>
          <p:nvPr>
            <p:ph type="title"/>
          </p:nvPr>
        </p:nvSpPr>
        <p:spPr>
          <a:xfrm>
            <a:off x="838200" y="5643301"/>
            <a:ext cx="10515600" cy="476672"/>
          </a:xfrm>
        </p:spPr>
        <p:txBody>
          <a:bodyPr anchor="b">
            <a:normAutofit/>
          </a:bodyPr>
          <a:lstStyle>
            <a:lvl1pPr algn="ctr">
              <a:defRPr sz="2000" baseline="0">
                <a:solidFill>
                  <a:schemeClr val="bg1"/>
                </a:solidFill>
              </a:defRPr>
            </a:lvl1pPr>
          </a:lstStyle>
          <a:p>
            <a:r>
              <a:rPr lang="en-GB" dirty="0"/>
              <a:t>Click to edit Master title style</a:t>
            </a:r>
            <a:endParaRPr lang="en-FI" dirty="0"/>
          </a:p>
        </p:txBody>
      </p:sp>
    </p:spTree>
    <p:extLst>
      <p:ext uri="{BB962C8B-B14F-4D97-AF65-F5344CB8AC3E}">
        <p14:creationId xmlns:p14="http://schemas.microsoft.com/office/powerpoint/2010/main" val="37299156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E1AD57-3FAF-5343-A64E-B2AC29C1724E}"/>
              </a:ext>
            </a:extLst>
          </p:cNvPr>
          <p:cNvSpPr/>
          <p:nvPr userDrawn="1"/>
        </p:nvSpPr>
        <p:spPr>
          <a:xfrm>
            <a:off x="22088" y="0"/>
            <a:ext cx="12192000" cy="6858000"/>
          </a:xfrm>
          <a:prstGeom prst="rect">
            <a:avLst/>
          </a:prstGeom>
          <a:solidFill>
            <a:srgbClr val="D71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pic>
        <p:nvPicPr>
          <p:cNvPr id="6" name="Picture 5">
            <a:extLst>
              <a:ext uri="{FF2B5EF4-FFF2-40B4-BE49-F238E27FC236}">
                <a16:creationId xmlns:a16="http://schemas.microsoft.com/office/drawing/2014/main" id="{556E7715-A2B4-A04E-AAB5-A6D08D5AC43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43543" y="0"/>
            <a:ext cx="2904915" cy="1124744"/>
          </a:xfrm>
          <a:prstGeom prst="rect">
            <a:avLst/>
          </a:prstGeom>
        </p:spPr>
      </p:pic>
      <p:sp>
        <p:nvSpPr>
          <p:cNvPr id="7" name="Title 1">
            <a:extLst>
              <a:ext uri="{FF2B5EF4-FFF2-40B4-BE49-F238E27FC236}">
                <a16:creationId xmlns:a16="http://schemas.microsoft.com/office/drawing/2014/main" id="{65326B1B-7DA7-BA4A-AFDE-304FFE12803C}"/>
              </a:ext>
            </a:extLst>
          </p:cNvPr>
          <p:cNvSpPr>
            <a:spLocks noGrp="1"/>
          </p:cNvSpPr>
          <p:nvPr>
            <p:ph type="title"/>
          </p:nvPr>
        </p:nvSpPr>
        <p:spPr>
          <a:xfrm>
            <a:off x="838200" y="1484784"/>
            <a:ext cx="10515600" cy="1728192"/>
          </a:xfrm>
        </p:spPr>
        <p:txBody>
          <a:bodyPr anchor="b">
            <a:normAutofit/>
          </a:bodyPr>
          <a:lstStyle>
            <a:lvl1pPr algn="ctr">
              <a:defRPr sz="3000" baseline="0">
                <a:solidFill>
                  <a:schemeClr val="bg1"/>
                </a:solidFill>
              </a:defRPr>
            </a:lvl1pPr>
          </a:lstStyle>
          <a:p>
            <a:r>
              <a:rPr lang="en-GB" dirty="0"/>
              <a:t>Click to edit Master title style</a:t>
            </a:r>
            <a:endParaRPr lang="en-FI" dirty="0"/>
          </a:p>
        </p:txBody>
      </p:sp>
    </p:spTree>
    <p:extLst>
      <p:ext uri="{BB962C8B-B14F-4D97-AF65-F5344CB8AC3E}">
        <p14:creationId xmlns:p14="http://schemas.microsoft.com/office/powerpoint/2010/main" val="633821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3562547-F540-4B85-A49A-751698300411}"/>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7E6BCEBB-4F59-4FA8-B0C1-D7F06E2F04EF}"/>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F94EDBE2-C793-4663-B3D0-8D744E27E678}"/>
              </a:ext>
            </a:extLst>
          </p:cNvPr>
          <p:cNvSpPr>
            <a:spLocks noGrp="1"/>
          </p:cNvSpPr>
          <p:nvPr>
            <p:ph type="dt" sz="half" idx="10"/>
          </p:nvPr>
        </p:nvSpPr>
        <p:spPr/>
        <p:txBody>
          <a:bodyPr/>
          <a:lstStyle/>
          <a:p>
            <a:fld id="{B668DD8E-EAEA-4728-9D4E-41B271F0520D}" type="datetimeFigureOut">
              <a:rPr lang="fi-FI" smtClean="0"/>
              <a:t>24.11.2021</a:t>
            </a:fld>
            <a:endParaRPr lang="fi-FI"/>
          </a:p>
        </p:txBody>
      </p:sp>
      <p:sp>
        <p:nvSpPr>
          <p:cNvPr id="5" name="Alatunnisteen paikkamerkki 4">
            <a:extLst>
              <a:ext uri="{FF2B5EF4-FFF2-40B4-BE49-F238E27FC236}">
                <a16:creationId xmlns:a16="http://schemas.microsoft.com/office/drawing/2014/main" id="{878E2092-49FE-4B3E-A2B4-2ABB5BBB476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335EE50-AEBB-47B7-A549-537AA236DA18}"/>
              </a:ext>
            </a:extLst>
          </p:cNvPr>
          <p:cNvSpPr>
            <a:spLocks noGrp="1"/>
          </p:cNvSpPr>
          <p:nvPr>
            <p:ph type="sldNum" sz="quarter" idx="12"/>
          </p:nvPr>
        </p:nvSpPr>
        <p:spPr/>
        <p:txBody>
          <a:bodyPr/>
          <a:lstStyle/>
          <a:p>
            <a:fld id="{FDC144EA-FC85-4F86-A5BE-E6C419C3A0AE}" type="slidenum">
              <a:rPr lang="fi-FI" smtClean="0"/>
              <a:t>‹#›</a:t>
            </a:fld>
            <a:endParaRPr lang="fi-FI"/>
          </a:p>
        </p:txBody>
      </p:sp>
    </p:spTree>
    <p:extLst>
      <p:ext uri="{BB962C8B-B14F-4D97-AF65-F5344CB8AC3E}">
        <p14:creationId xmlns:p14="http://schemas.microsoft.com/office/powerpoint/2010/main" val="3878767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_Blank">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E1AD57-3FAF-5343-A64E-B2AC29C1724E}"/>
              </a:ext>
            </a:extLst>
          </p:cNvPr>
          <p:cNvSpPr/>
          <p:nvPr userDrawn="1"/>
        </p:nvSpPr>
        <p:spPr>
          <a:xfrm>
            <a:off x="0" y="-27384"/>
            <a:ext cx="12192000" cy="6858000"/>
          </a:xfrm>
          <a:prstGeom prst="rect">
            <a:avLst/>
          </a:prstGeom>
          <a:solidFill>
            <a:srgbClr val="D71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7" name="Title 1">
            <a:extLst>
              <a:ext uri="{FF2B5EF4-FFF2-40B4-BE49-F238E27FC236}">
                <a16:creationId xmlns:a16="http://schemas.microsoft.com/office/drawing/2014/main" id="{65326B1B-7DA7-BA4A-AFDE-304FFE12803C}"/>
              </a:ext>
            </a:extLst>
          </p:cNvPr>
          <p:cNvSpPr>
            <a:spLocks noGrp="1"/>
          </p:cNvSpPr>
          <p:nvPr>
            <p:ph type="title"/>
          </p:nvPr>
        </p:nvSpPr>
        <p:spPr>
          <a:xfrm>
            <a:off x="838200" y="415862"/>
            <a:ext cx="10515600" cy="1728192"/>
          </a:xfrm>
        </p:spPr>
        <p:txBody>
          <a:bodyPr anchor="b">
            <a:normAutofit/>
          </a:bodyPr>
          <a:lstStyle>
            <a:lvl1pPr algn="ctr">
              <a:defRPr sz="2500" b="0" baseline="0">
                <a:solidFill>
                  <a:schemeClr val="bg1"/>
                </a:solidFill>
              </a:defRPr>
            </a:lvl1pPr>
          </a:lstStyle>
          <a:p>
            <a:r>
              <a:rPr lang="en-GB" dirty="0"/>
              <a:t>Click to edit Master title style</a:t>
            </a:r>
            <a:endParaRPr lang="en-FI" dirty="0"/>
          </a:p>
        </p:txBody>
      </p:sp>
      <p:sp>
        <p:nvSpPr>
          <p:cNvPr id="5" name="Text Placeholder 4">
            <a:extLst>
              <a:ext uri="{FF2B5EF4-FFF2-40B4-BE49-F238E27FC236}">
                <a16:creationId xmlns:a16="http://schemas.microsoft.com/office/drawing/2014/main" id="{F3DED7A8-6D99-1043-A4D0-F2D8CA3BE216}"/>
              </a:ext>
            </a:extLst>
          </p:cNvPr>
          <p:cNvSpPr>
            <a:spLocks noGrp="1"/>
          </p:cNvSpPr>
          <p:nvPr>
            <p:ph type="body" sz="quarter" idx="10"/>
          </p:nvPr>
        </p:nvSpPr>
        <p:spPr>
          <a:xfrm>
            <a:off x="1523492" y="3612833"/>
            <a:ext cx="9145016" cy="3056527"/>
          </a:xfrm>
        </p:spPr>
        <p:txBody>
          <a:bodyPr/>
          <a:lstStyle>
            <a:lvl1pPr>
              <a:buClr>
                <a:schemeClr val="bg1"/>
              </a:buClr>
              <a:buFont typeface="Courier New" panose="02070309020205020404" pitchFamily="49" charset="0"/>
              <a:buChar char="o"/>
              <a:defRPr sz="2200" b="1">
                <a:solidFill>
                  <a:schemeClr val="bg1"/>
                </a:solidFill>
              </a:defRPr>
            </a:lvl1pPr>
            <a:lvl2pPr>
              <a:buClr>
                <a:schemeClr val="bg1"/>
              </a:buClr>
              <a:buFont typeface="Courier New" panose="02070309020205020404" pitchFamily="49" charset="0"/>
              <a:buChar char="o"/>
              <a:defRPr sz="2000" b="1">
                <a:solidFill>
                  <a:schemeClr val="bg1"/>
                </a:solidFill>
              </a:defRPr>
            </a:lvl2pPr>
            <a:lvl3pPr>
              <a:buClr>
                <a:schemeClr val="bg1"/>
              </a:buClr>
              <a:buFont typeface="Courier New" panose="02070309020205020404" pitchFamily="49" charset="0"/>
              <a:buChar char="o"/>
              <a:defRPr sz="2000" b="1">
                <a:solidFill>
                  <a:schemeClr val="bg1"/>
                </a:solidFill>
              </a:defRPr>
            </a:lvl3pPr>
            <a:lvl4pPr>
              <a:buClr>
                <a:schemeClr val="bg1"/>
              </a:buClr>
              <a:buFont typeface="Courier New" panose="02070309020205020404" pitchFamily="49" charset="0"/>
              <a:buChar char="o"/>
              <a:defRPr sz="2000" b="1">
                <a:solidFill>
                  <a:schemeClr val="bg1"/>
                </a:solidFill>
              </a:defRPr>
            </a:lvl4pPr>
            <a:lvl5pPr>
              <a:buClr>
                <a:schemeClr val="bg1"/>
              </a:buClr>
              <a:buFont typeface="Courier New" panose="02070309020205020404" pitchFamily="49" charset="0"/>
              <a:buChar char="o"/>
              <a:defRPr sz="2000" b="1">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13" name="Text Placeholder 11">
            <a:extLst>
              <a:ext uri="{FF2B5EF4-FFF2-40B4-BE49-F238E27FC236}">
                <a16:creationId xmlns:a16="http://schemas.microsoft.com/office/drawing/2014/main" id="{54A0A8E4-4739-0D4E-9D28-E7B3BF7A75C6}"/>
              </a:ext>
            </a:extLst>
          </p:cNvPr>
          <p:cNvSpPr>
            <a:spLocks noGrp="1"/>
          </p:cNvSpPr>
          <p:nvPr>
            <p:ph type="body" sz="quarter" idx="11"/>
          </p:nvPr>
        </p:nvSpPr>
        <p:spPr>
          <a:xfrm>
            <a:off x="1235869" y="2433969"/>
            <a:ext cx="9720263" cy="544512"/>
          </a:xfrm>
        </p:spPr>
        <p:txBody>
          <a:bodyPr/>
          <a:lstStyle>
            <a:lvl1pPr algn="ctr">
              <a:buFontTx/>
              <a:buNone/>
              <a:defRPr sz="3200" b="1">
                <a:solidFill>
                  <a:schemeClr val="bg1"/>
                </a:solidFill>
              </a:defRPr>
            </a:lvl1pPr>
          </a:lstStyle>
          <a:p>
            <a:pPr lvl="0"/>
            <a:r>
              <a:rPr lang="en-GB" dirty="0"/>
              <a:t>Click to edit Master text styles</a:t>
            </a:r>
          </a:p>
        </p:txBody>
      </p:sp>
    </p:spTree>
    <p:extLst>
      <p:ext uri="{BB962C8B-B14F-4D97-AF65-F5344CB8AC3E}">
        <p14:creationId xmlns:p14="http://schemas.microsoft.com/office/powerpoint/2010/main" val="6771326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8_Blank">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snow, outdoor, person, nature&#10;&#10;Description automatically generated">
            <a:extLst>
              <a:ext uri="{FF2B5EF4-FFF2-40B4-BE49-F238E27FC236}">
                <a16:creationId xmlns:a16="http://schemas.microsoft.com/office/drawing/2014/main" id="{6688297F-D14D-154F-A2C7-3425918A422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961764"/>
          </a:xfrm>
          <a:prstGeom prst="rect">
            <a:avLst/>
          </a:prstGeom>
        </p:spPr>
      </p:pic>
      <p:sp>
        <p:nvSpPr>
          <p:cNvPr id="7" name="Title 1">
            <a:extLst>
              <a:ext uri="{FF2B5EF4-FFF2-40B4-BE49-F238E27FC236}">
                <a16:creationId xmlns:a16="http://schemas.microsoft.com/office/drawing/2014/main" id="{65326B1B-7DA7-BA4A-AFDE-304FFE12803C}"/>
              </a:ext>
            </a:extLst>
          </p:cNvPr>
          <p:cNvSpPr>
            <a:spLocks noGrp="1"/>
          </p:cNvSpPr>
          <p:nvPr>
            <p:ph type="title"/>
          </p:nvPr>
        </p:nvSpPr>
        <p:spPr>
          <a:xfrm>
            <a:off x="3070448" y="3247494"/>
            <a:ext cx="6051104" cy="720080"/>
          </a:xfrm>
        </p:spPr>
        <p:txBody>
          <a:bodyPr anchor="b">
            <a:normAutofit/>
          </a:bodyPr>
          <a:lstStyle>
            <a:lvl1pPr algn="ctr">
              <a:defRPr sz="2500" b="0" baseline="0">
                <a:solidFill>
                  <a:schemeClr val="bg1"/>
                </a:solidFill>
              </a:defRPr>
            </a:lvl1pPr>
          </a:lstStyle>
          <a:p>
            <a:r>
              <a:rPr lang="en-GB" dirty="0"/>
              <a:t>Click to edit Master title style</a:t>
            </a:r>
            <a:endParaRPr lang="en-FI" dirty="0"/>
          </a:p>
        </p:txBody>
      </p:sp>
      <p:sp>
        <p:nvSpPr>
          <p:cNvPr id="5" name="Text Placeholder 4">
            <a:extLst>
              <a:ext uri="{FF2B5EF4-FFF2-40B4-BE49-F238E27FC236}">
                <a16:creationId xmlns:a16="http://schemas.microsoft.com/office/drawing/2014/main" id="{F3DED7A8-6D99-1043-A4D0-F2D8CA3BE216}"/>
              </a:ext>
            </a:extLst>
          </p:cNvPr>
          <p:cNvSpPr>
            <a:spLocks noGrp="1"/>
          </p:cNvSpPr>
          <p:nvPr>
            <p:ph type="body" sz="quarter" idx="10"/>
          </p:nvPr>
        </p:nvSpPr>
        <p:spPr>
          <a:xfrm>
            <a:off x="2819636" y="4725144"/>
            <a:ext cx="6552728" cy="1346592"/>
          </a:xfrm>
        </p:spPr>
        <p:txBody>
          <a:bodyPr/>
          <a:lstStyle>
            <a:lvl1pPr>
              <a:buNone/>
              <a:defRPr sz="2200" b="1">
                <a:solidFill>
                  <a:schemeClr val="bg1"/>
                </a:solidFill>
              </a:defRPr>
            </a:lvl1pPr>
            <a:lvl2pPr>
              <a:buFontTx/>
              <a:buNone/>
              <a:defRPr sz="2000" b="1">
                <a:solidFill>
                  <a:schemeClr val="bg1"/>
                </a:solidFill>
              </a:defRPr>
            </a:lvl2pPr>
            <a:lvl3pPr>
              <a:buFontTx/>
              <a:buNone/>
              <a:defRPr sz="2000" b="1">
                <a:solidFill>
                  <a:schemeClr val="bg1"/>
                </a:solidFill>
              </a:defRPr>
            </a:lvl3pPr>
            <a:lvl4pPr>
              <a:buFontTx/>
              <a:buNone/>
              <a:defRPr sz="2000" b="1">
                <a:solidFill>
                  <a:schemeClr val="bg1"/>
                </a:solidFill>
              </a:defRPr>
            </a:lvl4pPr>
            <a:lvl5pPr>
              <a:buFontTx/>
              <a:buNone/>
              <a:defRPr sz="2000" b="1">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13" name="Text Placeholder 11">
            <a:extLst>
              <a:ext uri="{FF2B5EF4-FFF2-40B4-BE49-F238E27FC236}">
                <a16:creationId xmlns:a16="http://schemas.microsoft.com/office/drawing/2014/main" id="{54A0A8E4-4739-0D4E-9D28-E7B3BF7A75C6}"/>
              </a:ext>
            </a:extLst>
          </p:cNvPr>
          <p:cNvSpPr>
            <a:spLocks noGrp="1"/>
          </p:cNvSpPr>
          <p:nvPr>
            <p:ph type="body" sz="quarter" idx="11"/>
          </p:nvPr>
        </p:nvSpPr>
        <p:spPr>
          <a:xfrm>
            <a:off x="1235869" y="4074103"/>
            <a:ext cx="9720263" cy="544512"/>
          </a:xfrm>
        </p:spPr>
        <p:txBody>
          <a:bodyPr/>
          <a:lstStyle>
            <a:lvl1pPr algn="ctr">
              <a:buFontTx/>
              <a:buNone/>
              <a:defRPr sz="3200" b="1">
                <a:solidFill>
                  <a:schemeClr val="bg1"/>
                </a:solidFill>
              </a:defRPr>
            </a:lvl1pPr>
          </a:lstStyle>
          <a:p>
            <a:pPr lvl="0"/>
            <a:r>
              <a:rPr lang="en-GB" dirty="0"/>
              <a:t>Click to edit Master text styles</a:t>
            </a:r>
          </a:p>
        </p:txBody>
      </p:sp>
    </p:spTree>
    <p:extLst>
      <p:ext uri="{BB962C8B-B14F-4D97-AF65-F5344CB8AC3E}">
        <p14:creationId xmlns:p14="http://schemas.microsoft.com/office/powerpoint/2010/main" val="18581341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1_Blank">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person, outdoor&#10;&#10;Description automatically generated">
            <a:extLst>
              <a:ext uri="{FF2B5EF4-FFF2-40B4-BE49-F238E27FC236}">
                <a16:creationId xmlns:a16="http://schemas.microsoft.com/office/drawing/2014/main" id="{BA2DF1D5-6F12-A340-9879-BA1388C3912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65326B1B-7DA7-BA4A-AFDE-304FFE12803C}"/>
              </a:ext>
            </a:extLst>
          </p:cNvPr>
          <p:cNvSpPr>
            <a:spLocks noGrp="1"/>
          </p:cNvSpPr>
          <p:nvPr>
            <p:ph type="title"/>
          </p:nvPr>
        </p:nvSpPr>
        <p:spPr>
          <a:xfrm>
            <a:off x="3070448" y="3247494"/>
            <a:ext cx="6051104" cy="720080"/>
          </a:xfrm>
        </p:spPr>
        <p:txBody>
          <a:bodyPr anchor="b">
            <a:normAutofit/>
          </a:bodyPr>
          <a:lstStyle>
            <a:lvl1pPr algn="ctr">
              <a:defRPr sz="2500" b="0" baseline="0">
                <a:solidFill>
                  <a:schemeClr val="bg1"/>
                </a:solidFill>
              </a:defRPr>
            </a:lvl1pPr>
          </a:lstStyle>
          <a:p>
            <a:r>
              <a:rPr lang="en-GB" dirty="0"/>
              <a:t>Click to edit Master title style</a:t>
            </a:r>
            <a:endParaRPr lang="en-FI" dirty="0"/>
          </a:p>
        </p:txBody>
      </p:sp>
      <p:sp>
        <p:nvSpPr>
          <p:cNvPr id="5" name="Text Placeholder 4">
            <a:extLst>
              <a:ext uri="{FF2B5EF4-FFF2-40B4-BE49-F238E27FC236}">
                <a16:creationId xmlns:a16="http://schemas.microsoft.com/office/drawing/2014/main" id="{F3DED7A8-6D99-1043-A4D0-F2D8CA3BE216}"/>
              </a:ext>
            </a:extLst>
          </p:cNvPr>
          <p:cNvSpPr>
            <a:spLocks noGrp="1"/>
          </p:cNvSpPr>
          <p:nvPr>
            <p:ph type="body" sz="quarter" idx="10"/>
          </p:nvPr>
        </p:nvSpPr>
        <p:spPr>
          <a:xfrm>
            <a:off x="2819636" y="4725144"/>
            <a:ext cx="6552728" cy="1346592"/>
          </a:xfrm>
        </p:spPr>
        <p:txBody>
          <a:bodyPr/>
          <a:lstStyle>
            <a:lvl1pPr>
              <a:buNone/>
              <a:defRPr sz="2200" b="1">
                <a:solidFill>
                  <a:schemeClr val="bg1"/>
                </a:solidFill>
              </a:defRPr>
            </a:lvl1pPr>
            <a:lvl2pPr>
              <a:buFontTx/>
              <a:buNone/>
              <a:defRPr sz="2000" b="1">
                <a:solidFill>
                  <a:schemeClr val="bg1"/>
                </a:solidFill>
              </a:defRPr>
            </a:lvl2pPr>
            <a:lvl3pPr>
              <a:buFontTx/>
              <a:buNone/>
              <a:defRPr sz="2000" b="1">
                <a:solidFill>
                  <a:schemeClr val="bg1"/>
                </a:solidFill>
              </a:defRPr>
            </a:lvl3pPr>
            <a:lvl4pPr>
              <a:buFontTx/>
              <a:buNone/>
              <a:defRPr sz="2000" b="1">
                <a:solidFill>
                  <a:schemeClr val="bg1"/>
                </a:solidFill>
              </a:defRPr>
            </a:lvl4pPr>
            <a:lvl5pPr>
              <a:buFontTx/>
              <a:buNone/>
              <a:defRPr sz="2000" b="1">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13" name="Text Placeholder 11">
            <a:extLst>
              <a:ext uri="{FF2B5EF4-FFF2-40B4-BE49-F238E27FC236}">
                <a16:creationId xmlns:a16="http://schemas.microsoft.com/office/drawing/2014/main" id="{54A0A8E4-4739-0D4E-9D28-E7B3BF7A75C6}"/>
              </a:ext>
            </a:extLst>
          </p:cNvPr>
          <p:cNvSpPr>
            <a:spLocks noGrp="1"/>
          </p:cNvSpPr>
          <p:nvPr>
            <p:ph type="body" sz="quarter" idx="11"/>
          </p:nvPr>
        </p:nvSpPr>
        <p:spPr>
          <a:xfrm>
            <a:off x="1235869" y="4074103"/>
            <a:ext cx="9720263" cy="544512"/>
          </a:xfrm>
        </p:spPr>
        <p:txBody>
          <a:bodyPr/>
          <a:lstStyle>
            <a:lvl1pPr algn="ctr">
              <a:buFontTx/>
              <a:buNone/>
              <a:defRPr sz="3200" b="1">
                <a:solidFill>
                  <a:schemeClr val="bg1"/>
                </a:solidFill>
              </a:defRPr>
            </a:lvl1pPr>
          </a:lstStyle>
          <a:p>
            <a:pPr lvl="0"/>
            <a:r>
              <a:rPr lang="en-GB" dirty="0"/>
              <a:t>Click to edit Master text styles</a:t>
            </a:r>
          </a:p>
        </p:txBody>
      </p:sp>
    </p:spTree>
    <p:extLst>
      <p:ext uri="{BB962C8B-B14F-4D97-AF65-F5344CB8AC3E}">
        <p14:creationId xmlns:p14="http://schemas.microsoft.com/office/powerpoint/2010/main" val="3521408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2_Blank">
    <p:bg>
      <p:bgPr>
        <a:solidFill>
          <a:schemeClr val="bg1"/>
        </a:solidFill>
        <a:effectLst/>
      </p:bgPr>
    </p:bg>
    <p:spTree>
      <p:nvGrpSpPr>
        <p:cNvPr id="1" name=""/>
        <p:cNvGrpSpPr/>
        <p:nvPr/>
      </p:nvGrpSpPr>
      <p:grpSpPr>
        <a:xfrm>
          <a:off x="0" y="0"/>
          <a:ext cx="0" cy="0"/>
          <a:chOff x="0" y="0"/>
          <a:chExt cx="0" cy="0"/>
        </a:xfrm>
      </p:grpSpPr>
      <p:pic>
        <p:nvPicPr>
          <p:cNvPr id="16" name="Picture 15" descr="A picture containing person, floor, indoor&#10;&#10;Description automatically generated">
            <a:extLst>
              <a:ext uri="{FF2B5EF4-FFF2-40B4-BE49-F238E27FC236}">
                <a16:creationId xmlns:a16="http://schemas.microsoft.com/office/drawing/2014/main" id="{8DC5003F-EBD1-0248-9B34-1D47898866A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9943"/>
            <a:ext cx="12192000" cy="7016238"/>
          </a:xfrm>
          <a:prstGeom prst="rect">
            <a:avLst/>
          </a:prstGeom>
        </p:spPr>
      </p:pic>
      <p:sp>
        <p:nvSpPr>
          <p:cNvPr id="7" name="Title 1">
            <a:extLst>
              <a:ext uri="{FF2B5EF4-FFF2-40B4-BE49-F238E27FC236}">
                <a16:creationId xmlns:a16="http://schemas.microsoft.com/office/drawing/2014/main" id="{65326B1B-7DA7-BA4A-AFDE-304FFE12803C}"/>
              </a:ext>
            </a:extLst>
          </p:cNvPr>
          <p:cNvSpPr>
            <a:spLocks noGrp="1"/>
          </p:cNvSpPr>
          <p:nvPr>
            <p:ph type="title"/>
          </p:nvPr>
        </p:nvSpPr>
        <p:spPr>
          <a:xfrm>
            <a:off x="3070448" y="3247494"/>
            <a:ext cx="6051104" cy="720080"/>
          </a:xfrm>
        </p:spPr>
        <p:txBody>
          <a:bodyPr anchor="b">
            <a:normAutofit/>
          </a:bodyPr>
          <a:lstStyle>
            <a:lvl1pPr algn="ctr">
              <a:defRPr sz="2500" b="0" baseline="0">
                <a:solidFill>
                  <a:schemeClr val="bg1"/>
                </a:solidFill>
              </a:defRPr>
            </a:lvl1pPr>
          </a:lstStyle>
          <a:p>
            <a:r>
              <a:rPr lang="en-GB" dirty="0"/>
              <a:t>Click to edit Master title style</a:t>
            </a:r>
            <a:endParaRPr lang="en-FI" dirty="0"/>
          </a:p>
        </p:txBody>
      </p:sp>
      <p:sp>
        <p:nvSpPr>
          <p:cNvPr id="5" name="Text Placeholder 4">
            <a:extLst>
              <a:ext uri="{FF2B5EF4-FFF2-40B4-BE49-F238E27FC236}">
                <a16:creationId xmlns:a16="http://schemas.microsoft.com/office/drawing/2014/main" id="{F3DED7A8-6D99-1043-A4D0-F2D8CA3BE216}"/>
              </a:ext>
            </a:extLst>
          </p:cNvPr>
          <p:cNvSpPr>
            <a:spLocks noGrp="1"/>
          </p:cNvSpPr>
          <p:nvPr>
            <p:ph type="body" sz="quarter" idx="10"/>
          </p:nvPr>
        </p:nvSpPr>
        <p:spPr>
          <a:xfrm>
            <a:off x="2819636" y="4725144"/>
            <a:ext cx="6552728" cy="1346592"/>
          </a:xfrm>
        </p:spPr>
        <p:txBody>
          <a:bodyPr/>
          <a:lstStyle>
            <a:lvl1pPr>
              <a:buNone/>
              <a:defRPr sz="2200" b="1">
                <a:solidFill>
                  <a:schemeClr val="bg1"/>
                </a:solidFill>
              </a:defRPr>
            </a:lvl1pPr>
            <a:lvl2pPr>
              <a:buFontTx/>
              <a:buNone/>
              <a:defRPr sz="2000" b="1">
                <a:solidFill>
                  <a:schemeClr val="bg1"/>
                </a:solidFill>
              </a:defRPr>
            </a:lvl2pPr>
            <a:lvl3pPr>
              <a:buFontTx/>
              <a:buNone/>
              <a:defRPr sz="2000" b="1">
                <a:solidFill>
                  <a:schemeClr val="bg1"/>
                </a:solidFill>
              </a:defRPr>
            </a:lvl3pPr>
            <a:lvl4pPr>
              <a:buFontTx/>
              <a:buNone/>
              <a:defRPr sz="2000" b="1">
                <a:solidFill>
                  <a:schemeClr val="bg1"/>
                </a:solidFill>
              </a:defRPr>
            </a:lvl4pPr>
            <a:lvl5pPr>
              <a:buFontTx/>
              <a:buNone/>
              <a:defRPr sz="2000" b="1">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13" name="Text Placeholder 11">
            <a:extLst>
              <a:ext uri="{FF2B5EF4-FFF2-40B4-BE49-F238E27FC236}">
                <a16:creationId xmlns:a16="http://schemas.microsoft.com/office/drawing/2014/main" id="{54A0A8E4-4739-0D4E-9D28-E7B3BF7A75C6}"/>
              </a:ext>
            </a:extLst>
          </p:cNvPr>
          <p:cNvSpPr>
            <a:spLocks noGrp="1"/>
          </p:cNvSpPr>
          <p:nvPr>
            <p:ph type="body" sz="quarter" idx="11"/>
          </p:nvPr>
        </p:nvSpPr>
        <p:spPr>
          <a:xfrm>
            <a:off x="1235869" y="4074103"/>
            <a:ext cx="9720263" cy="544512"/>
          </a:xfrm>
        </p:spPr>
        <p:txBody>
          <a:bodyPr/>
          <a:lstStyle>
            <a:lvl1pPr algn="ctr">
              <a:buFontTx/>
              <a:buNone/>
              <a:defRPr sz="3200" b="1">
                <a:solidFill>
                  <a:schemeClr val="bg1"/>
                </a:solidFill>
              </a:defRPr>
            </a:lvl1pPr>
          </a:lstStyle>
          <a:p>
            <a:pPr lvl="0"/>
            <a:r>
              <a:rPr lang="en-GB" dirty="0"/>
              <a:t>Click to edit Master text styles</a:t>
            </a:r>
          </a:p>
        </p:txBody>
      </p:sp>
    </p:spTree>
    <p:extLst>
      <p:ext uri="{BB962C8B-B14F-4D97-AF65-F5344CB8AC3E}">
        <p14:creationId xmlns:p14="http://schemas.microsoft.com/office/powerpoint/2010/main" val="39468177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3_Blank">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wearing hardhats and hard hats&#10;&#10;Description automatically generated with low confidence">
            <a:extLst>
              <a:ext uri="{FF2B5EF4-FFF2-40B4-BE49-F238E27FC236}">
                <a16:creationId xmlns:a16="http://schemas.microsoft.com/office/drawing/2014/main" id="{1233166C-9BFD-3949-ABA1-3954337B0A1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a:xfrm>
            <a:off x="0" y="0"/>
            <a:ext cx="12192000" cy="6858000"/>
          </a:xfrm>
          <a:prstGeom prst="rect">
            <a:avLst/>
          </a:prstGeom>
        </p:spPr>
      </p:pic>
      <p:sp>
        <p:nvSpPr>
          <p:cNvPr id="7" name="Title 1">
            <a:extLst>
              <a:ext uri="{FF2B5EF4-FFF2-40B4-BE49-F238E27FC236}">
                <a16:creationId xmlns:a16="http://schemas.microsoft.com/office/drawing/2014/main" id="{65326B1B-7DA7-BA4A-AFDE-304FFE12803C}"/>
              </a:ext>
            </a:extLst>
          </p:cNvPr>
          <p:cNvSpPr>
            <a:spLocks noGrp="1"/>
          </p:cNvSpPr>
          <p:nvPr>
            <p:ph type="title"/>
          </p:nvPr>
        </p:nvSpPr>
        <p:spPr>
          <a:xfrm>
            <a:off x="3070448" y="3247494"/>
            <a:ext cx="6051104" cy="720080"/>
          </a:xfrm>
        </p:spPr>
        <p:txBody>
          <a:bodyPr anchor="b">
            <a:normAutofit/>
          </a:bodyPr>
          <a:lstStyle>
            <a:lvl1pPr algn="ctr">
              <a:defRPr sz="2500" b="0" baseline="0">
                <a:solidFill>
                  <a:schemeClr val="bg1"/>
                </a:solidFill>
              </a:defRPr>
            </a:lvl1pPr>
          </a:lstStyle>
          <a:p>
            <a:r>
              <a:rPr lang="en-GB" dirty="0"/>
              <a:t>Click to edit Master title style</a:t>
            </a:r>
            <a:endParaRPr lang="en-FI" dirty="0"/>
          </a:p>
        </p:txBody>
      </p:sp>
      <p:sp>
        <p:nvSpPr>
          <p:cNvPr id="5" name="Text Placeholder 4">
            <a:extLst>
              <a:ext uri="{FF2B5EF4-FFF2-40B4-BE49-F238E27FC236}">
                <a16:creationId xmlns:a16="http://schemas.microsoft.com/office/drawing/2014/main" id="{F3DED7A8-6D99-1043-A4D0-F2D8CA3BE216}"/>
              </a:ext>
            </a:extLst>
          </p:cNvPr>
          <p:cNvSpPr>
            <a:spLocks noGrp="1"/>
          </p:cNvSpPr>
          <p:nvPr>
            <p:ph type="body" sz="quarter" idx="10"/>
          </p:nvPr>
        </p:nvSpPr>
        <p:spPr>
          <a:xfrm>
            <a:off x="2819636" y="4725144"/>
            <a:ext cx="6552728" cy="1346592"/>
          </a:xfrm>
        </p:spPr>
        <p:txBody>
          <a:bodyPr/>
          <a:lstStyle>
            <a:lvl1pPr>
              <a:buNone/>
              <a:defRPr sz="2200" b="1">
                <a:solidFill>
                  <a:schemeClr val="bg1"/>
                </a:solidFill>
              </a:defRPr>
            </a:lvl1pPr>
            <a:lvl2pPr>
              <a:buFontTx/>
              <a:buNone/>
              <a:defRPr sz="2000" b="1">
                <a:solidFill>
                  <a:schemeClr val="bg1"/>
                </a:solidFill>
              </a:defRPr>
            </a:lvl2pPr>
            <a:lvl3pPr>
              <a:buFontTx/>
              <a:buNone/>
              <a:defRPr sz="2000" b="1">
                <a:solidFill>
                  <a:schemeClr val="bg1"/>
                </a:solidFill>
              </a:defRPr>
            </a:lvl3pPr>
            <a:lvl4pPr>
              <a:buFontTx/>
              <a:buNone/>
              <a:defRPr sz="2000" b="1">
                <a:solidFill>
                  <a:schemeClr val="bg1"/>
                </a:solidFill>
              </a:defRPr>
            </a:lvl4pPr>
            <a:lvl5pPr>
              <a:buFontTx/>
              <a:buNone/>
              <a:defRPr sz="2000" b="1">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13" name="Text Placeholder 11">
            <a:extLst>
              <a:ext uri="{FF2B5EF4-FFF2-40B4-BE49-F238E27FC236}">
                <a16:creationId xmlns:a16="http://schemas.microsoft.com/office/drawing/2014/main" id="{54A0A8E4-4739-0D4E-9D28-E7B3BF7A75C6}"/>
              </a:ext>
            </a:extLst>
          </p:cNvPr>
          <p:cNvSpPr>
            <a:spLocks noGrp="1"/>
          </p:cNvSpPr>
          <p:nvPr>
            <p:ph type="body" sz="quarter" idx="11"/>
          </p:nvPr>
        </p:nvSpPr>
        <p:spPr>
          <a:xfrm>
            <a:off x="1235869" y="4074103"/>
            <a:ext cx="9720263" cy="544512"/>
          </a:xfrm>
        </p:spPr>
        <p:txBody>
          <a:bodyPr/>
          <a:lstStyle>
            <a:lvl1pPr algn="ctr">
              <a:buFontTx/>
              <a:buNone/>
              <a:defRPr sz="3200" b="1">
                <a:solidFill>
                  <a:schemeClr val="bg1"/>
                </a:solidFill>
              </a:defRPr>
            </a:lvl1pPr>
          </a:lstStyle>
          <a:p>
            <a:pPr lvl="0"/>
            <a:r>
              <a:rPr lang="en-GB" dirty="0"/>
              <a:t>Click to edit Master text styles</a:t>
            </a:r>
          </a:p>
        </p:txBody>
      </p:sp>
    </p:spTree>
    <p:extLst>
      <p:ext uri="{BB962C8B-B14F-4D97-AF65-F5344CB8AC3E}">
        <p14:creationId xmlns:p14="http://schemas.microsoft.com/office/powerpoint/2010/main" val="9476273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2E655-6966-6544-B1AF-33F1FF96B470}"/>
              </a:ext>
            </a:extLst>
          </p:cNvPr>
          <p:cNvSpPr>
            <a:spLocks noGrp="1"/>
          </p:cNvSpPr>
          <p:nvPr>
            <p:ph type="title"/>
          </p:nvPr>
        </p:nvSpPr>
        <p:spPr>
          <a:xfrm>
            <a:off x="982663" y="466253"/>
            <a:ext cx="3932237" cy="1600200"/>
          </a:xfrm>
        </p:spPr>
        <p:txBody>
          <a:bodyPr anchor="b"/>
          <a:lstStyle>
            <a:lvl1pPr>
              <a:defRPr sz="3200"/>
            </a:lvl1pPr>
          </a:lstStyle>
          <a:p>
            <a:r>
              <a:rPr lang="en-GB"/>
              <a:t>Click to edit Master title style</a:t>
            </a:r>
            <a:endParaRPr lang="en-FI"/>
          </a:p>
        </p:txBody>
      </p:sp>
      <p:sp>
        <p:nvSpPr>
          <p:cNvPr id="3" name="Content Placeholder 2">
            <a:extLst>
              <a:ext uri="{FF2B5EF4-FFF2-40B4-BE49-F238E27FC236}">
                <a16:creationId xmlns:a16="http://schemas.microsoft.com/office/drawing/2014/main" id="{FB8B971A-9A17-A442-8173-F49FC389206D}"/>
              </a:ext>
            </a:extLst>
          </p:cNvPr>
          <p:cNvSpPr>
            <a:spLocks noGrp="1"/>
          </p:cNvSpPr>
          <p:nvPr>
            <p:ph idx="1"/>
          </p:nvPr>
        </p:nvSpPr>
        <p:spPr>
          <a:xfrm>
            <a:off x="5174134" y="119697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
        <p:nvSpPr>
          <p:cNvPr id="4" name="Text Placeholder 3">
            <a:extLst>
              <a:ext uri="{FF2B5EF4-FFF2-40B4-BE49-F238E27FC236}">
                <a16:creationId xmlns:a16="http://schemas.microsoft.com/office/drawing/2014/main" id="{0158BCEC-5176-974A-94C7-9696FDF7218F}"/>
              </a:ext>
            </a:extLst>
          </p:cNvPr>
          <p:cNvSpPr>
            <a:spLocks noGrp="1"/>
          </p:cNvSpPr>
          <p:nvPr>
            <p:ph type="body" sz="half" idx="2"/>
          </p:nvPr>
        </p:nvSpPr>
        <p:spPr>
          <a:xfrm>
            <a:off x="982663" y="206645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42588953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9F830-E480-3F41-86E2-9662CAEF8281}"/>
              </a:ext>
            </a:extLst>
          </p:cNvPr>
          <p:cNvSpPr>
            <a:spLocks noGrp="1"/>
          </p:cNvSpPr>
          <p:nvPr>
            <p:ph type="title"/>
          </p:nvPr>
        </p:nvSpPr>
        <p:spPr>
          <a:xfrm>
            <a:off x="982663" y="475307"/>
            <a:ext cx="3932237" cy="1600200"/>
          </a:xfrm>
        </p:spPr>
        <p:txBody>
          <a:bodyPr anchor="b"/>
          <a:lstStyle>
            <a:lvl1pPr>
              <a:defRPr sz="3200"/>
            </a:lvl1pPr>
          </a:lstStyle>
          <a:p>
            <a:r>
              <a:rPr lang="en-GB" dirty="0"/>
              <a:t>Click to edit Master title style</a:t>
            </a:r>
            <a:endParaRPr lang="en-FI" dirty="0"/>
          </a:p>
        </p:txBody>
      </p:sp>
      <p:sp>
        <p:nvSpPr>
          <p:cNvPr id="3" name="Picture Placeholder 2">
            <a:extLst>
              <a:ext uri="{FF2B5EF4-FFF2-40B4-BE49-F238E27FC236}">
                <a16:creationId xmlns:a16="http://schemas.microsoft.com/office/drawing/2014/main" id="{48A4F7C5-D3A8-4E4A-9E0E-ACB3AD2E5D2A}"/>
              </a:ext>
            </a:extLst>
          </p:cNvPr>
          <p:cNvSpPr>
            <a:spLocks noGrp="1"/>
          </p:cNvSpPr>
          <p:nvPr>
            <p:ph type="pic" idx="1"/>
          </p:nvPr>
        </p:nvSpPr>
        <p:spPr>
          <a:xfrm>
            <a:off x="5183188" y="119697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FI"/>
          </a:p>
        </p:txBody>
      </p:sp>
      <p:sp>
        <p:nvSpPr>
          <p:cNvPr id="4" name="Text Placeholder 3">
            <a:extLst>
              <a:ext uri="{FF2B5EF4-FFF2-40B4-BE49-F238E27FC236}">
                <a16:creationId xmlns:a16="http://schemas.microsoft.com/office/drawing/2014/main" id="{0A2AE923-3294-0B41-BB2D-199D0CACA781}"/>
              </a:ext>
            </a:extLst>
          </p:cNvPr>
          <p:cNvSpPr>
            <a:spLocks noGrp="1"/>
          </p:cNvSpPr>
          <p:nvPr>
            <p:ph type="body" sz="half" idx="2"/>
          </p:nvPr>
        </p:nvSpPr>
        <p:spPr>
          <a:xfrm>
            <a:off x="982663" y="216604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18753946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F5281-7D18-8B41-A86D-22A3E20BDFEE}"/>
              </a:ext>
            </a:extLst>
          </p:cNvPr>
          <p:cNvSpPr>
            <a:spLocks noGrp="1"/>
          </p:cNvSpPr>
          <p:nvPr>
            <p:ph type="title"/>
          </p:nvPr>
        </p:nvSpPr>
        <p:spPr/>
        <p:txBody>
          <a:bodyPr/>
          <a:lstStyle/>
          <a:p>
            <a:r>
              <a:rPr lang="en-GB"/>
              <a:t>Click to edit Master title style</a:t>
            </a:r>
            <a:endParaRPr lang="en-FI"/>
          </a:p>
        </p:txBody>
      </p:sp>
      <p:sp>
        <p:nvSpPr>
          <p:cNvPr id="3" name="Content Placeholder 2">
            <a:extLst>
              <a:ext uri="{FF2B5EF4-FFF2-40B4-BE49-F238E27FC236}">
                <a16:creationId xmlns:a16="http://schemas.microsoft.com/office/drawing/2014/main" id="{C8CD0440-A357-3749-8615-DDF9D09C506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28929558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920BB-34B8-7B4D-B2FF-ABFE4AD6C370}"/>
              </a:ext>
            </a:extLst>
          </p:cNvPr>
          <p:cNvSpPr>
            <a:spLocks noGrp="1"/>
          </p:cNvSpPr>
          <p:nvPr>
            <p:ph type="title"/>
          </p:nvPr>
        </p:nvSpPr>
        <p:spPr>
          <a:xfrm>
            <a:off x="996951" y="1052736"/>
            <a:ext cx="10515600" cy="685753"/>
          </a:xfrm>
        </p:spPr>
        <p:txBody>
          <a:bodyPr anchor="b" anchorCtr="0"/>
          <a:lstStyle/>
          <a:p>
            <a:r>
              <a:rPr lang="en-GB" dirty="0"/>
              <a:t>Click to edit Master title style</a:t>
            </a:r>
            <a:endParaRPr lang="en-FI" dirty="0"/>
          </a:p>
        </p:txBody>
      </p:sp>
      <p:sp>
        <p:nvSpPr>
          <p:cNvPr id="3" name="Content Placeholder 2">
            <a:extLst>
              <a:ext uri="{FF2B5EF4-FFF2-40B4-BE49-F238E27FC236}">
                <a16:creationId xmlns:a16="http://schemas.microsoft.com/office/drawing/2014/main" id="{BB0166F8-8381-B645-B852-10EE468FFF5D}"/>
              </a:ext>
            </a:extLst>
          </p:cNvPr>
          <p:cNvSpPr>
            <a:spLocks noGrp="1"/>
          </p:cNvSpPr>
          <p:nvPr>
            <p:ph sz="half" idx="1"/>
          </p:nvPr>
        </p:nvSpPr>
        <p:spPr>
          <a:xfrm>
            <a:off x="982663" y="1916159"/>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
        <p:nvSpPr>
          <p:cNvPr id="4" name="Content Placeholder 3">
            <a:extLst>
              <a:ext uri="{FF2B5EF4-FFF2-40B4-BE49-F238E27FC236}">
                <a16:creationId xmlns:a16="http://schemas.microsoft.com/office/drawing/2014/main" id="{400135DE-CC8D-954F-AFF6-AD5894B5973E}"/>
              </a:ext>
            </a:extLst>
          </p:cNvPr>
          <p:cNvSpPr>
            <a:spLocks noGrp="1"/>
          </p:cNvSpPr>
          <p:nvPr>
            <p:ph sz="half" idx="2"/>
          </p:nvPr>
        </p:nvSpPr>
        <p:spPr>
          <a:xfrm>
            <a:off x="6316663" y="1916159"/>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244654010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E13B9-43B4-C94A-A8E9-EA626310E9FB}"/>
              </a:ext>
            </a:extLst>
          </p:cNvPr>
          <p:cNvSpPr>
            <a:spLocks noGrp="1"/>
          </p:cNvSpPr>
          <p:nvPr>
            <p:ph type="title"/>
          </p:nvPr>
        </p:nvSpPr>
        <p:spPr>
          <a:xfrm>
            <a:off x="982663" y="356071"/>
            <a:ext cx="10515600" cy="1325563"/>
          </a:xfrm>
        </p:spPr>
        <p:txBody>
          <a:bodyPr/>
          <a:lstStyle/>
          <a:p>
            <a:r>
              <a:rPr lang="en-GB"/>
              <a:t>Click to edit Master title style</a:t>
            </a:r>
            <a:endParaRPr lang="en-FI"/>
          </a:p>
        </p:txBody>
      </p:sp>
      <p:sp>
        <p:nvSpPr>
          <p:cNvPr id="3" name="Text Placeholder 2">
            <a:extLst>
              <a:ext uri="{FF2B5EF4-FFF2-40B4-BE49-F238E27FC236}">
                <a16:creationId xmlns:a16="http://schemas.microsoft.com/office/drawing/2014/main" id="{73BB524D-1190-3845-B36F-1DA85D13D3A5}"/>
              </a:ext>
            </a:extLst>
          </p:cNvPr>
          <p:cNvSpPr>
            <a:spLocks noGrp="1"/>
          </p:cNvSpPr>
          <p:nvPr>
            <p:ph type="body" idx="1"/>
          </p:nvPr>
        </p:nvSpPr>
        <p:spPr>
          <a:xfrm>
            <a:off x="984636"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0661FF6-97D1-4644-BAA8-C626ABAB0137}"/>
              </a:ext>
            </a:extLst>
          </p:cNvPr>
          <p:cNvSpPr>
            <a:spLocks noGrp="1"/>
          </p:cNvSpPr>
          <p:nvPr>
            <p:ph sz="half" idx="2"/>
          </p:nvPr>
        </p:nvSpPr>
        <p:spPr>
          <a:xfrm>
            <a:off x="984636"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5" name="Text Placeholder 4">
            <a:extLst>
              <a:ext uri="{FF2B5EF4-FFF2-40B4-BE49-F238E27FC236}">
                <a16:creationId xmlns:a16="http://schemas.microsoft.com/office/drawing/2014/main" id="{1870154A-8E73-B84E-9B6C-615601F72AA6}"/>
              </a:ext>
            </a:extLst>
          </p:cNvPr>
          <p:cNvSpPr>
            <a:spLocks noGrp="1"/>
          </p:cNvSpPr>
          <p:nvPr>
            <p:ph type="body" sz="quarter" idx="3"/>
          </p:nvPr>
        </p:nvSpPr>
        <p:spPr>
          <a:xfrm>
            <a:off x="6317048"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E99E5D0-3FAD-614F-A35A-F45099E87F2F}"/>
              </a:ext>
            </a:extLst>
          </p:cNvPr>
          <p:cNvSpPr>
            <a:spLocks noGrp="1"/>
          </p:cNvSpPr>
          <p:nvPr>
            <p:ph sz="quarter" idx="4"/>
          </p:nvPr>
        </p:nvSpPr>
        <p:spPr>
          <a:xfrm>
            <a:off x="6317048"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3526120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3" Type="http://schemas.openxmlformats.org/officeDocument/2006/relationships/slideLayout" Target="../slideLayouts/slideLayout119.xml"/><Relationship Id="rId21" Type="http://schemas.openxmlformats.org/officeDocument/2006/relationships/slideLayout" Target="../slideLayouts/slideLayout137.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23" Type="http://schemas.openxmlformats.org/officeDocument/2006/relationships/image" Target="../media/image6.jpeg"/><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ags" Target="../tags/tag1.xml"/><Relationship Id="rId3" Type="http://schemas.openxmlformats.org/officeDocument/2006/relationships/slideLayout" Target="../slideLayouts/slideLayout21.xml"/><Relationship Id="rId21" Type="http://schemas.openxmlformats.org/officeDocument/2006/relationships/image" Target="../media/image3.emf"/><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vmlDrawing" Target="../drawings/vmlDrawing1.vml"/><Relationship Id="rId2" Type="http://schemas.openxmlformats.org/officeDocument/2006/relationships/slideLayout" Target="../slideLayouts/slideLayout20.xml"/><Relationship Id="rId16" Type="http://schemas.openxmlformats.org/officeDocument/2006/relationships/theme" Target="../theme/theme3.xml"/><Relationship Id="rId20" Type="http://schemas.openxmlformats.org/officeDocument/2006/relationships/oleObject" Target="../embeddings/oleObject1.bin"/><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ags" Target="../tags/tag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theme" Target="../theme/theme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image" Target="../media/image6.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14.wmf"/><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6.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image" Target="../media/image14.w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3" Type="http://schemas.openxmlformats.org/officeDocument/2006/relationships/slideLayout" Target="../slideLayouts/slideLayout79.xml"/><Relationship Id="rId21" Type="http://schemas.openxmlformats.org/officeDocument/2006/relationships/theme" Target="../theme/theme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image" Target="../media/image15.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5" Type="http://schemas.openxmlformats.org/officeDocument/2006/relationships/slideLayout" Target="../slideLayouts/slideLayout101.xml"/><Relationship Id="rId10" Type="http://schemas.openxmlformats.org/officeDocument/2006/relationships/image" Target="../media/image1.jpg"/><Relationship Id="rId4" Type="http://schemas.openxmlformats.org/officeDocument/2006/relationships/slideLayout" Target="../slideLayouts/slideLayout100.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9.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671E0E-A70B-B249-849D-13B069C8F60B}"/>
              </a:ext>
            </a:extLst>
          </p:cNvPr>
          <p:cNvSpPr>
            <a:spLocks noGrp="1"/>
          </p:cNvSpPr>
          <p:nvPr>
            <p:ph type="title"/>
          </p:nvPr>
        </p:nvSpPr>
        <p:spPr>
          <a:xfrm>
            <a:off x="996951" y="1211263"/>
            <a:ext cx="10515600" cy="685753"/>
          </a:xfrm>
          <a:prstGeom prst="rect">
            <a:avLst/>
          </a:prstGeom>
        </p:spPr>
        <p:txBody>
          <a:bodyPr vert="horz" lIns="0" tIns="0" rIns="0" bIns="0" rtlCol="0" anchor="t" anchorCtr="0">
            <a:normAutofit/>
          </a:body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3" name="Text Placeholder 2">
            <a:extLst>
              <a:ext uri="{FF2B5EF4-FFF2-40B4-BE49-F238E27FC236}">
                <a16:creationId xmlns:a16="http://schemas.microsoft.com/office/drawing/2014/main" id="{1F15FF42-6E91-FA40-AE5D-05D6DABA526B}"/>
              </a:ext>
            </a:extLst>
          </p:cNvPr>
          <p:cNvSpPr>
            <a:spLocks noGrp="1"/>
          </p:cNvSpPr>
          <p:nvPr>
            <p:ph type="body" idx="1"/>
          </p:nvPr>
        </p:nvSpPr>
        <p:spPr>
          <a:xfrm>
            <a:off x="994538" y="2042908"/>
            <a:ext cx="10515600" cy="4072884"/>
          </a:xfrm>
          <a:prstGeom prst="rect">
            <a:avLst/>
          </a:prstGeom>
        </p:spPr>
        <p:txBody>
          <a:bodyPr vert="horz" lIns="91440" tIns="45720" rIns="91440" bIns="45720" rtlCol="0">
            <a:normAutofit/>
          </a:bodyPr>
          <a:lstStyle/>
          <a:p>
            <a:pPr lvl="0"/>
            <a:r>
              <a:rPr lang="sv-SE" noProof="0" dirty="0" err="1"/>
              <a:t>Click</a:t>
            </a:r>
            <a:r>
              <a:rPr lang="sv-SE" noProof="0" dirty="0"/>
              <a:t> to </a:t>
            </a:r>
            <a:r>
              <a:rPr lang="sv-SE" noProof="0" dirty="0" err="1"/>
              <a:t>edit</a:t>
            </a:r>
            <a:r>
              <a:rPr lang="sv-SE" noProof="0" dirty="0"/>
              <a:t> Master text </a:t>
            </a:r>
            <a:r>
              <a:rPr lang="sv-SE" noProof="0" dirty="0" err="1"/>
              <a:t>styles</a:t>
            </a:r>
            <a:endParaRPr lang="sv-SE" noProof="0" dirty="0"/>
          </a:p>
          <a:p>
            <a:pPr lvl="1"/>
            <a:r>
              <a:rPr lang="sv-SE" noProof="0" dirty="0"/>
              <a:t>Second </a:t>
            </a:r>
            <a:r>
              <a:rPr lang="sv-SE" noProof="0" dirty="0" err="1"/>
              <a:t>level</a:t>
            </a:r>
            <a:endParaRPr lang="sv-SE" noProof="0" dirty="0"/>
          </a:p>
          <a:p>
            <a:pPr lvl="2"/>
            <a:r>
              <a:rPr lang="sv-SE" noProof="0" dirty="0" err="1"/>
              <a:t>Third</a:t>
            </a:r>
            <a:r>
              <a:rPr lang="sv-SE" noProof="0" dirty="0"/>
              <a:t> </a:t>
            </a:r>
            <a:r>
              <a:rPr lang="sv-SE" noProof="0" dirty="0" err="1"/>
              <a:t>level</a:t>
            </a:r>
            <a:endParaRPr lang="sv-SE" noProof="0" dirty="0"/>
          </a:p>
          <a:p>
            <a:pPr lvl="3"/>
            <a:r>
              <a:rPr lang="sv-SE" noProof="0" dirty="0" err="1"/>
              <a:t>Fourth</a:t>
            </a:r>
            <a:r>
              <a:rPr lang="sv-SE" noProof="0" dirty="0"/>
              <a:t> </a:t>
            </a:r>
            <a:r>
              <a:rPr lang="sv-SE" noProof="0" dirty="0" err="1"/>
              <a:t>level</a:t>
            </a:r>
            <a:endParaRPr lang="sv-SE" noProof="0" dirty="0"/>
          </a:p>
          <a:p>
            <a:pPr lvl="4"/>
            <a:r>
              <a:rPr lang="sv-SE" noProof="0" dirty="0" err="1"/>
              <a:t>Fifth</a:t>
            </a:r>
            <a:r>
              <a:rPr lang="sv-SE" noProof="0" dirty="0"/>
              <a:t> </a:t>
            </a:r>
            <a:r>
              <a:rPr lang="sv-SE" noProof="0" dirty="0" err="1"/>
              <a:t>level</a:t>
            </a:r>
            <a:endParaRPr lang="sv-SE" noProof="0" dirty="0"/>
          </a:p>
        </p:txBody>
      </p:sp>
      <p:sp>
        <p:nvSpPr>
          <p:cNvPr id="7" name="Rectangle 6">
            <a:extLst>
              <a:ext uri="{FF2B5EF4-FFF2-40B4-BE49-F238E27FC236}">
                <a16:creationId xmlns:a16="http://schemas.microsoft.com/office/drawing/2014/main" id="{5642C8C3-8B2F-4941-B88D-3DC6F246853E}"/>
              </a:ext>
            </a:extLst>
          </p:cNvPr>
          <p:cNvSpPr/>
          <p:nvPr userDrawn="1"/>
        </p:nvSpPr>
        <p:spPr>
          <a:xfrm>
            <a:off x="0" y="6381328"/>
            <a:ext cx="12192000" cy="476672"/>
          </a:xfrm>
          <a:prstGeom prst="rect">
            <a:avLst/>
          </a:prstGeom>
          <a:solidFill>
            <a:srgbClr val="D71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pic>
        <p:nvPicPr>
          <p:cNvPr id="9" name="Picture 8">
            <a:extLst>
              <a:ext uri="{FF2B5EF4-FFF2-40B4-BE49-F238E27FC236}">
                <a16:creationId xmlns:a16="http://schemas.microsoft.com/office/drawing/2014/main" id="{7CF8B078-DDCA-8C40-BC57-59F8224381D1}"/>
              </a:ext>
            </a:extLst>
          </p:cNvPr>
          <p:cNvPicPr>
            <a:picLocks noChangeAspect="1"/>
          </p:cNvPicPr>
          <p:nvPr userDrawn="1"/>
        </p:nvPicPr>
        <p:blipFill>
          <a:blip r:embed="rId9"/>
          <a:srcRect/>
          <a:stretch/>
        </p:blipFill>
        <p:spPr>
          <a:xfrm>
            <a:off x="10433491" y="6218435"/>
            <a:ext cx="1350597" cy="522933"/>
          </a:xfrm>
          <a:prstGeom prst="rect">
            <a:avLst/>
          </a:prstGeom>
        </p:spPr>
      </p:pic>
    </p:spTree>
    <p:extLst>
      <p:ext uri="{BB962C8B-B14F-4D97-AF65-F5344CB8AC3E}">
        <p14:creationId xmlns:p14="http://schemas.microsoft.com/office/powerpoint/2010/main" val="2451261475"/>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63" r:id="rId3"/>
    <p:sldLayoutId id="2147483664" r:id="rId4"/>
    <p:sldLayoutId id="2147483665" r:id="rId5"/>
    <p:sldLayoutId id="2147483668" r:id="rId6"/>
    <p:sldLayoutId id="2147483669" r:id="rId7"/>
  </p:sldLayoutIdLst>
  <p:txStyles>
    <p:titleStyle>
      <a:lvl1pPr marL="892175" indent="-892175" algn="l" defTabSz="914400" rtl="0" eaLnBrk="1" fontAlgn="b" latinLnBrk="0" hangingPunct="1">
        <a:lnSpc>
          <a:spcPct val="90000"/>
        </a:lnSpc>
        <a:spcBef>
          <a:spcPct val="0"/>
        </a:spcBef>
        <a:buNone/>
        <a:tabLst/>
        <a:defRPr sz="4000" b="1" i="0" kern="1200" baseline="0">
          <a:solidFill>
            <a:srgbClr val="D71436"/>
          </a:solidFill>
          <a:latin typeface="Verdana" panose="020B0604030504040204" pitchFamily="34" charset="0"/>
          <a:ea typeface="+mj-ea"/>
          <a:cs typeface="+mj-cs"/>
        </a:defRPr>
      </a:lvl1pPr>
    </p:titleStyle>
    <p:bodyStyle>
      <a:lvl1pPr marL="363538" indent="-363538" algn="l" defTabSz="914400" rtl="0" eaLnBrk="1" latinLnBrk="0" hangingPunct="1">
        <a:lnSpc>
          <a:spcPct val="90000"/>
        </a:lnSpc>
        <a:spcBef>
          <a:spcPts val="1000"/>
        </a:spcBef>
        <a:buClr>
          <a:srgbClr val="D71436"/>
        </a:buClr>
        <a:buSzPct val="100000"/>
        <a:buFont typeface="Courier New" panose="02070309020205020404" pitchFamily="49" charset="0"/>
        <a:buChar char="o"/>
        <a:tabLst/>
        <a:defRPr sz="2800" kern="1200" baseline="0">
          <a:solidFill>
            <a:schemeClr val="tx1"/>
          </a:solidFill>
          <a:latin typeface="Verdana" panose="020B0604030504040204" pitchFamily="34" charset="0"/>
          <a:ea typeface="+mn-ea"/>
          <a:cs typeface="+mn-cs"/>
        </a:defRPr>
      </a:lvl1pPr>
      <a:lvl2pPr marL="715963" indent="-352425" algn="l" defTabSz="914400" rtl="0" eaLnBrk="1" latinLnBrk="0" hangingPunct="1">
        <a:lnSpc>
          <a:spcPct val="90000"/>
        </a:lnSpc>
        <a:spcBef>
          <a:spcPts val="500"/>
        </a:spcBef>
        <a:buClr>
          <a:srgbClr val="D71436"/>
        </a:buClr>
        <a:buSzPct val="100000"/>
        <a:buFont typeface="Courier New" panose="02070309020205020404" pitchFamily="49" charset="0"/>
        <a:buChar char="o"/>
        <a:tabLst/>
        <a:defRPr sz="2400" kern="1200" baseline="0">
          <a:solidFill>
            <a:schemeClr val="tx1"/>
          </a:solidFill>
          <a:latin typeface="Verdana" panose="020B0604030504040204" pitchFamily="34" charset="0"/>
          <a:ea typeface="+mn-ea"/>
          <a:cs typeface="+mn-cs"/>
        </a:defRPr>
      </a:lvl2pPr>
      <a:lvl3pPr marL="1069975" indent="-354013" algn="l" defTabSz="914400" rtl="0" eaLnBrk="1" latinLnBrk="0" hangingPunct="1">
        <a:lnSpc>
          <a:spcPct val="90000"/>
        </a:lnSpc>
        <a:spcBef>
          <a:spcPts val="500"/>
        </a:spcBef>
        <a:buClr>
          <a:srgbClr val="D71436"/>
        </a:buClr>
        <a:buSzPct val="100000"/>
        <a:buFont typeface="Courier New" panose="02070309020205020404" pitchFamily="49" charset="0"/>
        <a:buChar char="o"/>
        <a:tabLst/>
        <a:defRPr sz="2000" kern="1200" baseline="0">
          <a:solidFill>
            <a:schemeClr val="tx1"/>
          </a:solidFill>
          <a:latin typeface="Verdana" panose="020B0604030504040204" pitchFamily="34" charset="0"/>
          <a:ea typeface="+mn-ea"/>
          <a:cs typeface="+mn-cs"/>
        </a:defRPr>
      </a:lvl3pPr>
      <a:lvl4pPr marL="1422400" indent="-352425" algn="l" defTabSz="914400" rtl="0" eaLnBrk="1" latinLnBrk="0" hangingPunct="1">
        <a:lnSpc>
          <a:spcPct val="90000"/>
        </a:lnSpc>
        <a:spcBef>
          <a:spcPts val="500"/>
        </a:spcBef>
        <a:buClr>
          <a:srgbClr val="D71436"/>
        </a:buClr>
        <a:buSzPct val="100000"/>
        <a:buFont typeface="Courier New" panose="02070309020205020404" pitchFamily="49" charset="0"/>
        <a:buChar char="o"/>
        <a:tabLst/>
        <a:defRPr sz="1800" kern="1200" baseline="0">
          <a:solidFill>
            <a:schemeClr val="tx1"/>
          </a:solidFill>
          <a:latin typeface="Verdana" panose="020B0604030504040204" pitchFamily="34" charset="0"/>
          <a:ea typeface="+mn-ea"/>
          <a:cs typeface="+mn-cs"/>
        </a:defRPr>
      </a:lvl4pPr>
      <a:lvl5pPr marL="1822450" indent="-400050" algn="l" defTabSz="914400" rtl="0" eaLnBrk="1" latinLnBrk="0" hangingPunct="1">
        <a:lnSpc>
          <a:spcPct val="90000"/>
        </a:lnSpc>
        <a:spcBef>
          <a:spcPts val="500"/>
        </a:spcBef>
        <a:buClr>
          <a:srgbClr val="D71436"/>
        </a:buClr>
        <a:buSzPct val="100000"/>
        <a:buFont typeface="Courier New" panose="02070309020205020404" pitchFamily="49" charset="0"/>
        <a:buChar char="o"/>
        <a:tabLst/>
        <a:defRPr sz="1800" kern="1200" baseline="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19">
          <p15:clr>
            <a:srgbClr val="F26B43"/>
          </p15:clr>
        </p15:guide>
        <p15:guide id="2" orient="horz" pos="754">
          <p15:clr>
            <a:srgbClr val="F26B43"/>
          </p15:clr>
        </p15:guide>
        <p15:guide id="3" orient="horz" pos="4201" userDrawn="1">
          <p15:clr>
            <a:srgbClr val="F26B43"/>
          </p15:clr>
        </p15:guide>
        <p15:guide id="4" pos="7423"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671E0E-A70B-B249-849D-13B069C8F60B}"/>
              </a:ext>
            </a:extLst>
          </p:cNvPr>
          <p:cNvSpPr>
            <a:spLocks noGrp="1"/>
          </p:cNvSpPr>
          <p:nvPr>
            <p:ph type="title"/>
          </p:nvPr>
        </p:nvSpPr>
        <p:spPr>
          <a:xfrm>
            <a:off x="996951" y="1211263"/>
            <a:ext cx="10515600" cy="685753"/>
          </a:xfrm>
          <a:prstGeom prst="rect">
            <a:avLst/>
          </a:prstGeom>
        </p:spPr>
        <p:txBody>
          <a:bodyPr vert="horz" lIns="0" tIns="0" rIns="0" bIns="0" rtlCol="0" anchor="t" anchorCtr="0">
            <a:normAutofit/>
          </a:body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3" name="Text Placeholder 2">
            <a:extLst>
              <a:ext uri="{FF2B5EF4-FFF2-40B4-BE49-F238E27FC236}">
                <a16:creationId xmlns:a16="http://schemas.microsoft.com/office/drawing/2014/main" id="{1F15FF42-6E91-FA40-AE5D-05D6DABA526B}"/>
              </a:ext>
            </a:extLst>
          </p:cNvPr>
          <p:cNvSpPr>
            <a:spLocks noGrp="1"/>
          </p:cNvSpPr>
          <p:nvPr>
            <p:ph type="body" idx="1"/>
          </p:nvPr>
        </p:nvSpPr>
        <p:spPr>
          <a:xfrm>
            <a:off x="994538" y="2042908"/>
            <a:ext cx="10515600" cy="4072884"/>
          </a:xfrm>
          <a:prstGeom prst="rect">
            <a:avLst/>
          </a:prstGeom>
        </p:spPr>
        <p:txBody>
          <a:bodyPr vert="horz" lIns="91440" tIns="45720" rIns="91440" bIns="45720" rtlCol="0">
            <a:normAutofit/>
          </a:bodyPr>
          <a:lstStyle/>
          <a:p>
            <a:pPr lvl="0"/>
            <a:r>
              <a:rPr lang="sv-SE" noProof="0" dirty="0" err="1"/>
              <a:t>Click</a:t>
            </a:r>
            <a:r>
              <a:rPr lang="sv-SE" noProof="0" dirty="0"/>
              <a:t> to </a:t>
            </a:r>
            <a:r>
              <a:rPr lang="sv-SE" noProof="0" dirty="0" err="1"/>
              <a:t>edit</a:t>
            </a:r>
            <a:r>
              <a:rPr lang="sv-SE" noProof="0" dirty="0"/>
              <a:t> Master text </a:t>
            </a:r>
            <a:r>
              <a:rPr lang="sv-SE" noProof="0" dirty="0" err="1"/>
              <a:t>styles</a:t>
            </a:r>
            <a:endParaRPr lang="sv-SE" noProof="0" dirty="0"/>
          </a:p>
          <a:p>
            <a:pPr lvl="1"/>
            <a:r>
              <a:rPr lang="sv-SE" noProof="0" dirty="0"/>
              <a:t>Second </a:t>
            </a:r>
            <a:r>
              <a:rPr lang="sv-SE" noProof="0" dirty="0" err="1"/>
              <a:t>level</a:t>
            </a:r>
            <a:endParaRPr lang="sv-SE" noProof="0" dirty="0"/>
          </a:p>
          <a:p>
            <a:pPr lvl="2"/>
            <a:r>
              <a:rPr lang="sv-SE" noProof="0" dirty="0" err="1"/>
              <a:t>Third</a:t>
            </a:r>
            <a:r>
              <a:rPr lang="sv-SE" noProof="0" dirty="0"/>
              <a:t> </a:t>
            </a:r>
            <a:r>
              <a:rPr lang="sv-SE" noProof="0" dirty="0" err="1"/>
              <a:t>level</a:t>
            </a:r>
            <a:endParaRPr lang="sv-SE" noProof="0" dirty="0"/>
          </a:p>
          <a:p>
            <a:pPr lvl="3"/>
            <a:r>
              <a:rPr lang="sv-SE" noProof="0" dirty="0" err="1"/>
              <a:t>Fourth</a:t>
            </a:r>
            <a:r>
              <a:rPr lang="sv-SE" noProof="0" dirty="0"/>
              <a:t> </a:t>
            </a:r>
            <a:r>
              <a:rPr lang="sv-SE" noProof="0" dirty="0" err="1"/>
              <a:t>level</a:t>
            </a:r>
            <a:endParaRPr lang="sv-SE" noProof="0" dirty="0"/>
          </a:p>
          <a:p>
            <a:pPr lvl="4"/>
            <a:r>
              <a:rPr lang="sv-SE" noProof="0" dirty="0" err="1"/>
              <a:t>Fifth</a:t>
            </a:r>
            <a:r>
              <a:rPr lang="sv-SE" noProof="0" dirty="0"/>
              <a:t> </a:t>
            </a:r>
            <a:r>
              <a:rPr lang="sv-SE" noProof="0" dirty="0" err="1"/>
              <a:t>level</a:t>
            </a:r>
            <a:endParaRPr lang="sv-SE" noProof="0" dirty="0"/>
          </a:p>
        </p:txBody>
      </p:sp>
      <p:sp>
        <p:nvSpPr>
          <p:cNvPr id="7" name="Rectangle 6">
            <a:extLst>
              <a:ext uri="{FF2B5EF4-FFF2-40B4-BE49-F238E27FC236}">
                <a16:creationId xmlns:a16="http://schemas.microsoft.com/office/drawing/2014/main" id="{5642C8C3-8B2F-4941-B88D-3DC6F246853E}"/>
              </a:ext>
            </a:extLst>
          </p:cNvPr>
          <p:cNvSpPr/>
          <p:nvPr userDrawn="1"/>
        </p:nvSpPr>
        <p:spPr>
          <a:xfrm>
            <a:off x="0" y="6398155"/>
            <a:ext cx="12192000" cy="476672"/>
          </a:xfrm>
          <a:prstGeom prst="rect">
            <a:avLst/>
          </a:prstGeom>
          <a:solidFill>
            <a:srgbClr val="D71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pic>
        <p:nvPicPr>
          <p:cNvPr id="9" name="Picture 8">
            <a:extLst>
              <a:ext uri="{FF2B5EF4-FFF2-40B4-BE49-F238E27FC236}">
                <a16:creationId xmlns:a16="http://schemas.microsoft.com/office/drawing/2014/main" id="{7CF8B078-DDCA-8C40-BC57-59F8224381D1}"/>
              </a:ext>
            </a:extLst>
          </p:cNvPr>
          <p:cNvPicPr>
            <a:picLocks noChangeAspect="1"/>
          </p:cNvPicPr>
          <p:nvPr userDrawn="1"/>
        </p:nvPicPr>
        <p:blipFill>
          <a:blip r:embed="rId23" cstate="screen">
            <a:extLst>
              <a:ext uri="{28A0092B-C50C-407E-A947-70E740481C1C}">
                <a14:useLocalDpi xmlns:a14="http://schemas.microsoft.com/office/drawing/2010/main"/>
              </a:ext>
            </a:extLst>
          </a:blip>
          <a:srcRect/>
          <a:stretch/>
        </p:blipFill>
        <p:spPr>
          <a:xfrm>
            <a:off x="10433491" y="6218435"/>
            <a:ext cx="1350597" cy="522933"/>
          </a:xfrm>
          <a:prstGeom prst="rect">
            <a:avLst/>
          </a:prstGeom>
        </p:spPr>
      </p:pic>
    </p:spTree>
    <p:extLst>
      <p:ext uri="{BB962C8B-B14F-4D97-AF65-F5344CB8AC3E}">
        <p14:creationId xmlns:p14="http://schemas.microsoft.com/office/powerpoint/2010/main" val="1381397099"/>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 id="2147483858" r:id="rId17"/>
    <p:sldLayoutId id="2147483859" r:id="rId18"/>
    <p:sldLayoutId id="2147483860" r:id="rId19"/>
    <p:sldLayoutId id="2147483861" r:id="rId20"/>
    <p:sldLayoutId id="2147483862" r:id="rId21"/>
  </p:sldLayoutIdLst>
  <p:txStyles>
    <p:titleStyle>
      <a:lvl1pPr marL="892175" indent="-892175" algn="l" defTabSz="914400" rtl="0" eaLnBrk="1" fontAlgn="b" latinLnBrk="0" hangingPunct="1">
        <a:lnSpc>
          <a:spcPct val="90000"/>
        </a:lnSpc>
        <a:spcBef>
          <a:spcPct val="0"/>
        </a:spcBef>
        <a:buNone/>
        <a:tabLst/>
        <a:defRPr sz="4000" b="1" i="0" kern="1200" baseline="0">
          <a:solidFill>
            <a:srgbClr val="D71436"/>
          </a:solidFill>
          <a:latin typeface="Verdana" panose="020B0604030504040204" pitchFamily="34" charset="0"/>
          <a:ea typeface="+mj-ea"/>
          <a:cs typeface="+mj-cs"/>
        </a:defRPr>
      </a:lvl1pPr>
    </p:titleStyle>
    <p:bodyStyle>
      <a:lvl1pPr marL="363538" indent="-363538" algn="l" defTabSz="914400" rtl="0" eaLnBrk="1" latinLnBrk="0" hangingPunct="1">
        <a:lnSpc>
          <a:spcPct val="90000"/>
        </a:lnSpc>
        <a:spcBef>
          <a:spcPts val="1000"/>
        </a:spcBef>
        <a:buClr>
          <a:srgbClr val="D71436"/>
        </a:buClr>
        <a:buSzPct val="100000"/>
        <a:buFont typeface="Courier New" panose="02070309020205020404" pitchFamily="49" charset="0"/>
        <a:buChar char="o"/>
        <a:tabLst/>
        <a:defRPr sz="2800" kern="1200" baseline="0">
          <a:solidFill>
            <a:schemeClr val="tx1"/>
          </a:solidFill>
          <a:latin typeface="Verdana" panose="020B0604030504040204" pitchFamily="34" charset="0"/>
          <a:ea typeface="+mn-ea"/>
          <a:cs typeface="+mn-cs"/>
        </a:defRPr>
      </a:lvl1pPr>
      <a:lvl2pPr marL="715963" indent="-352425" algn="l" defTabSz="914400" rtl="0" eaLnBrk="1" latinLnBrk="0" hangingPunct="1">
        <a:lnSpc>
          <a:spcPct val="90000"/>
        </a:lnSpc>
        <a:spcBef>
          <a:spcPts val="500"/>
        </a:spcBef>
        <a:buClr>
          <a:srgbClr val="D71436"/>
        </a:buClr>
        <a:buSzPct val="100000"/>
        <a:buFont typeface="Courier New" panose="02070309020205020404" pitchFamily="49" charset="0"/>
        <a:buChar char="o"/>
        <a:tabLst/>
        <a:defRPr sz="2400" kern="1200" baseline="0">
          <a:solidFill>
            <a:schemeClr val="tx1"/>
          </a:solidFill>
          <a:latin typeface="Verdana" panose="020B0604030504040204" pitchFamily="34" charset="0"/>
          <a:ea typeface="+mn-ea"/>
          <a:cs typeface="+mn-cs"/>
        </a:defRPr>
      </a:lvl2pPr>
      <a:lvl3pPr marL="1069975" indent="-354013" algn="l" defTabSz="914400" rtl="0" eaLnBrk="1" latinLnBrk="0" hangingPunct="1">
        <a:lnSpc>
          <a:spcPct val="90000"/>
        </a:lnSpc>
        <a:spcBef>
          <a:spcPts val="500"/>
        </a:spcBef>
        <a:buClr>
          <a:srgbClr val="D71436"/>
        </a:buClr>
        <a:buSzPct val="100000"/>
        <a:buFont typeface="Courier New" panose="02070309020205020404" pitchFamily="49" charset="0"/>
        <a:buChar char="o"/>
        <a:tabLst/>
        <a:defRPr sz="2000" kern="1200" baseline="0">
          <a:solidFill>
            <a:schemeClr val="tx1"/>
          </a:solidFill>
          <a:latin typeface="Verdana" panose="020B0604030504040204" pitchFamily="34" charset="0"/>
          <a:ea typeface="+mn-ea"/>
          <a:cs typeface="+mn-cs"/>
        </a:defRPr>
      </a:lvl3pPr>
      <a:lvl4pPr marL="1422400" indent="-352425" algn="l" defTabSz="914400" rtl="0" eaLnBrk="1" latinLnBrk="0" hangingPunct="1">
        <a:lnSpc>
          <a:spcPct val="90000"/>
        </a:lnSpc>
        <a:spcBef>
          <a:spcPts val="500"/>
        </a:spcBef>
        <a:buClr>
          <a:srgbClr val="D71436"/>
        </a:buClr>
        <a:buSzPct val="100000"/>
        <a:buFont typeface="Courier New" panose="02070309020205020404" pitchFamily="49" charset="0"/>
        <a:buChar char="o"/>
        <a:tabLst/>
        <a:defRPr sz="1800" kern="1200" baseline="0">
          <a:solidFill>
            <a:schemeClr val="tx1"/>
          </a:solidFill>
          <a:latin typeface="Verdana" panose="020B0604030504040204" pitchFamily="34" charset="0"/>
          <a:ea typeface="+mn-ea"/>
          <a:cs typeface="+mn-cs"/>
        </a:defRPr>
      </a:lvl4pPr>
      <a:lvl5pPr marL="1822450" indent="-400050" algn="l" defTabSz="914400" rtl="0" eaLnBrk="1" latinLnBrk="0" hangingPunct="1">
        <a:lnSpc>
          <a:spcPct val="90000"/>
        </a:lnSpc>
        <a:spcBef>
          <a:spcPts val="500"/>
        </a:spcBef>
        <a:buClr>
          <a:srgbClr val="D71436"/>
        </a:buClr>
        <a:buSzPct val="100000"/>
        <a:buFont typeface="Courier New" panose="02070309020205020404" pitchFamily="49" charset="0"/>
        <a:buChar char="o"/>
        <a:tabLst/>
        <a:defRPr sz="1800" kern="1200" baseline="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19">
          <p15:clr>
            <a:srgbClr val="F26B43"/>
          </p15:clr>
        </p15:guide>
        <p15:guide id="2" orient="horz" pos="754">
          <p15:clr>
            <a:srgbClr val="F26B43"/>
          </p15:clr>
        </p15:guide>
        <p15:guide id="3" orient="horz" pos="4201">
          <p15:clr>
            <a:srgbClr val="F26B43"/>
          </p15:clr>
        </p15:guide>
        <p15:guide id="4" pos="742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22AA7EDA-6314-4B54-AD7B-7F10E7DDA2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BBCD7C5E-DEF1-49EC-B5FD-04CE763144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91A7E635-2E58-40B2-A760-EE2307672F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68DD8E-EAEA-4728-9D4E-41B271F0520D}" type="datetimeFigureOut">
              <a:rPr lang="fi-FI" smtClean="0"/>
              <a:t>24.11.2021</a:t>
            </a:fld>
            <a:endParaRPr lang="fi-FI"/>
          </a:p>
        </p:txBody>
      </p:sp>
      <p:sp>
        <p:nvSpPr>
          <p:cNvPr id="5" name="Alatunnisteen paikkamerkki 4">
            <a:extLst>
              <a:ext uri="{FF2B5EF4-FFF2-40B4-BE49-F238E27FC236}">
                <a16:creationId xmlns:a16="http://schemas.microsoft.com/office/drawing/2014/main" id="{D111606B-1CDC-4D16-93BE-955B8CAD17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72DC429F-D6F7-4F02-9C38-978A5AD5D2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C144EA-FC85-4F86-A5BE-E6C419C3A0AE}" type="slidenum">
              <a:rPr lang="fi-FI" smtClean="0"/>
              <a:t>‹#›</a:t>
            </a:fld>
            <a:endParaRPr lang="fi-FI"/>
          </a:p>
        </p:txBody>
      </p:sp>
    </p:spTree>
    <p:extLst>
      <p:ext uri="{BB962C8B-B14F-4D97-AF65-F5344CB8AC3E}">
        <p14:creationId xmlns:p14="http://schemas.microsoft.com/office/powerpoint/2010/main" val="121354989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2FE375E-7E45-4638-95F9-4ED3C0ADBB05}"/>
              </a:ext>
            </a:extLst>
          </p:cNvPr>
          <p:cNvGraphicFramePr>
            <a:graphicFrameLocks noChangeAspect="1"/>
          </p:cNvGraphicFramePr>
          <p:nvPr userDrawn="1">
            <p:custDataLst>
              <p:tags r:id="rId18"/>
            </p:custDataLst>
          </p:nvPr>
        </p:nvGraphicFramePr>
        <p:xfrm>
          <a:off x="2119" y="1589"/>
          <a:ext cx="2117" cy="1588"/>
        </p:xfrm>
        <a:graphic>
          <a:graphicData uri="http://schemas.openxmlformats.org/presentationml/2006/ole">
            <mc:AlternateContent xmlns:mc="http://schemas.openxmlformats.org/markup-compatibility/2006">
              <mc:Choice xmlns:v="urn:schemas-microsoft-com:vml" Requires="v">
                <p:oleObj spid="_x0000_s1062" name="think-cell Slide" r:id="rId20" imgW="395" imgH="396" progId="TCLayout.ActiveDocument.1">
                  <p:embed/>
                </p:oleObj>
              </mc:Choice>
              <mc:Fallback>
                <p:oleObj name="think-cell Slide" r:id="rId20" imgW="395" imgH="396" progId="TCLayout.ActiveDocument.1">
                  <p:embed/>
                  <p:pic>
                    <p:nvPicPr>
                      <p:cNvPr id="10" name="Object 9" hidden="1">
                        <a:extLst>
                          <a:ext uri="{FF2B5EF4-FFF2-40B4-BE49-F238E27FC236}">
                            <a16:creationId xmlns:a16="http://schemas.microsoft.com/office/drawing/2014/main" id="{F2FE375E-7E45-4638-95F9-4ED3C0ADBB05}"/>
                          </a:ext>
                        </a:extLst>
                      </p:cNvPr>
                      <p:cNvPicPr/>
                      <p:nvPr/>
                    </p:nvPicPr>
                    <p:blipFill>
                      <a:blip r:embed="rId21"/>
                      <a:stretch>
                        <a:fillRect/>
                      </a:stretch>
                    </p:blipFill>
                    <p:spPr>
                      <a:xfrm>
                        <a:off x="2119" y="1589"/>
                        <a:ext cx="2117"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44D8A293-AAC6-4684-8708-4ECB71EE51C2}"/>
              </a:ext>
            </a:extLst>
          </p:cNvPr>
          <p:cNvSpPr/>
          <p:nvPr userDrawn="1">
            <p:custDataLst>
              <p:tags r:id="rId19"/>
            </p:custDataLst>
          </p:nvPr>
        </p:nvSpPr>
        <p:spPr>
          <a:xfrm>
            <a:off x="2" y="0"/>
            <a:ext cx="211666"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fi-FI" sz="2400" b="0" i="0" baseline="0">
              <a:latin typeface="Verdana" panose="020B0604030504040204" pitchFamily="34" charset="0"/>
              <a:ea typeface="+mj-ea"/>
              <a:cs typeface="+mj-cs"/>
              <a:sym typeface="Verdana" panose="020B0604030504040204" pitchFamily="34" charset="0"/>
            </a:endParaRPr>
          </a:p>
        </p:txBody>
      </p:sp>
      <p:sp>
        <p:nvSpPr>
          <p:cNvPr id="7" name="Suorakulmio 6"/>
          <p:cNvSpPr/>
          <p:nvPr userDrawn="1"/>
        </p:nvSpPr>
        <p:spPr>
          <a:xfrm>
            <a:off x="288000" y="6109200"/>
            <a:ext cx="11616000" cy="532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a:p>
        </p:txBody>
      </p:sp>
      <p:sp>
        <p:nvSpPr>
          <p:cNvPr id="2" name="Title Placeholder 1"/>
          <p:cNvSpPr>
            <a:spLocks noGrp="1"/>
          </p:cNvSpPr>
          <p:nvPr>
            <p:ph type="title"/>
          </p:nvPr>
        </p:nvSpPr>
        <p:spPr>
          <a:xfrm>
            <a:off x="838200" y="280290"/>
            <a:ext cx="8371200" cy="1325563"/>
          </a:xfrm>
          <a:prstGeom prst="rect">
            <a:avLst/>
          </a:prstGeom>
        </p:spPr>
        <p:txBody>
          <a:bodyPr vert="horz" lIns="91440" tIns="45720" rIns="91440" bIns="45720" rtlCol="0" anchor="ctr">
            <a:normAutofit/>
          </a:bodyPr>
          <a:lstStyle/>
          <a:p>
            <a:r>
              <a:rPr lang="fi-FI"/>
              <a:t>Muokkaa </a:t>
            </a:r>
            <a:r>
              <a:rPr lang="fi-FI" err="1"/>
              <a:t>perustyyl</a:t>
            </a:r>
            <a:r>
              <a:rPr lang="fi-FI"/>
              <a:t>. </a:t>
            </a:r>
            <a:r>
              <a:rPr lang="fi-FI" err="1"/>
              <a:t>napsautt</a:t>
            </a:r>
            <a:r>
              <a:rPr lang="fi-FI"/>
              <a:t>.</a:t>
            </a:r>
          </a:p>
        </p:txBody>
      </p:sp>
      <p:sp>
        <p:nvSpPr>
          <p:cNvPr id="3" name="Text Placeholder 2"/>
          <p:cNvSpPr>
            <a:spLocks noGrp="1"/>
          </p:cNvSpPr>
          <p:nvPr>
            <p:ph type="body" idx="1"/>
          </p:nvPr>
        </p:nvSpPr>
        <p:spPr>
          <a:xfrm>
            <a:off x="838200" y="1825625"/>
            <a:ext cx="10515601" cy="4032000"/>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p:cNvSpPr>
            <a:spLocks noGrp="1"/>
          </p:cNvSpPr>
          <p:nvPr>
            <p:ph type="dt" sz="half" idx="2"/>
          </p:nvPr>
        </p:nvSpPr>
        <p:spPr>
          <a:xfrm>
            <a:off x="8559800" y="6191254"/>
            <a:ext cx="1718733" cy="365125"/>
          </a:xfrm>
          <a:prstGeom prst="rect">
            <a:avLst/>
          </a:prstGeom>
        </p:spPr>
        <p:txBody>
          <a:bodyPr vert="horz" lIns="91440" tIns="45720" rIns="91440" bIns="45720" rtlCol="0" anchor="ctr"/>
          <a:lstStyle>
            <a:lvl1pPr algn="r">
              <a:defRPr sz="900">
                <a:solidFill>
                  <a:schemeClr val="bg1"/>
                </a:solidFill>
              </a:defRPr>
            </a:lvl1pPr>
          </a:lstStyle>
          <a:p>
            <a:fld id="{2172E544-3D7F-453F-8E91-2D00BE9DB9D9}" type="datetimeFigureOut">
              <a:rPr lang="fi-FI" smtClean="0"/>
              <a:pPr/>
              <a:t>24.11.2021</a:t>
            </a:fld>
            <a:endParaRPr lang="fi-FI"/>
          </a:p>
        </p:txBody>
      </p:sp>
      <p:sp>
        <p:nvSpPr>
          <p:cNvPr id="6" name="Slide Number Placeholder 5"/>
          <p:cNvSpPr>
            <a:spLocks noGrp="1"/>
          </p:cNvSpPr>
          <p:nvPr>
            <p:ph type="sldNum" sz="quarter" idx="4"/>
          </p:nvPr>
        </p:nvSpPr>
        <p:spPr>
          <a:xfrm>
            <a:off x="10515601" y="6191254"/>
            <a:ext cx="838200" cy="365125"/>
          </a:xfrm>
          <a:prstGeom prst="rect">
            <a:avLst/>
          </a:prstGeom>
        </p:spPr>
        <p:txBody>
          <a:bodyPr vert="horz" lIns="91440" tIns="45720" rIns="91440" bIns="45720" rtlCol="0" anchor="ctr"/>
          <a:lstStyle>
            <a:lvl1pPr algn="r">
              <a:defRPr sz="900">
                <a:solidFill>
                  <a:schemeClr val="bg1"/>
                </a:solidFill>
              </a:defRPr>
            </a:lvl1pPr>
          </a:lstStyle>
          <a:p>
            <a:fld id="{7E628F96-98B1-4CD4-9FA7-42A4FE572E1E}" type="slidenum">
              <a:rPr lang="fi-FI" smtClean="0"/>
              <a:pPr/>
              <a:t>‹#›</a:t>
            </a:fld>
            <a:endParaRPr lang="fi-FI"/>
          </a:p>
        </p:txBody>
      </p:sp>
      <p:pic>
        <p:nvPicPr>
          <p:cNvPr id="8" name="Picture 39" descr="PR_pun"/>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9949070" y="534990"/>
            <a:ext cx="1732815" cy="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948316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txStyles>
    <p:titleStyle>
      <a:lvl1pPr algn="l" defTabSz="685778"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171445" indent="-171445" algn="l" defTabSz="685778" rtl="0" eaLnBrk="1" latinLnBrk="0" hangingPunct="1">
        <a:lnSpc>
          <a:spcPct val="10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3" indent="-171445" algn="l" defTabSz="685778"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2" indent="-171445" algn="l" defTabSz="685778" rtl="0" eaLnBrk="1" latinLnBrk="0" hangingPunct="1">
        <a:lnSpc>
          <a:spcPct val="10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11" indent="-171445" algn="l" defTabSz="685778"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00" indent="-171445" algn="l" defTabSz="685778"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89" indent="-171445" algn="l" defTabSz="68577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77" indent="-171445" algn="l" defTabSz="68577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66" indent="-171445" algn="l" defTabSz="68577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56" indent="-171445" algn="l" defTabSz="68577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78" rtl="0" eaLnBrk="1" latinLnBrk="0" hangingPunct="1">
        <a:defRPr sz="1350" kern="1200">
          <a:solidFill>
            <a:schemeClr val="tx1"/>
          </a:solidFill>
          <a:latin typeface="+mn-lt"/>
          <a:ea typeface="+mn-ea"/>
          <a:cs typeface="+mn-cs"/>
        </a:defRPr>
      </a:lvl1pPr>
      <a:lvl2pPr marL="342889" algn="l" defTabSz="685778" rtl="0" eaLnBrk="1" latinLnBrk="0" hangingPunct="1">
        <a:defRPr sz="1350" kern="1200">
          <a:solidFill>
            <a:schemeClr val="tx1"/>
          </a:solidFill>
          <a:latin typeface="+mn-lt"/>
          <a:ea typeface="+mn-ea"/>
          <a:cs typeface="+mn-cs"/>
        </a:defRPr>
      </a:lvl2pPr>
      <a:lvl3pPr marL="685778" algn="l" defTabSz="685778" rtl="0" eaLnBrk="1" latinLnBrk="0" hangingPunct="1">
        <a:defRPr sz="1350" kern="1200">
          <a:solidFill>
            <a:schemeClr val="tx1"/>
          </a:solidFill>
          <a:latin typeface="+mn-lt"/>
          <a:ea typeface="+mn-ea"/>
          <a:cs typeface="+mn-cs"/>
        </a:defRPr>
      </a:lvl3pPr>
      <a:lvl4pPr marL="1028667" algn="l" defTabSz="685778" rtl="0" eaLnBrk="1" latinLnBrk="0" hangingPunct="1">
        <a:defRPr sz="1350" kern="1200">
          <a:solidFill>
            <a:schemeClr val="tx1"/>
          </a:solidFill>
          <a:latin typeface="+mn-lt"/>
          <a:ea typeface="+mn-ea"/>
          <a:cs typeface="+mn-cs"/>
        </a:defRPr>
      </a:lvl4pPr>
      <a:lvl5pPr marL="1371555" algn="l" defTabSz="685778" rtl="0" eaLnBrk="1" latinLnBrk="0" hangingPunct="1">
        <a:defRPr sz="1350" kern="1200">
          <a:solidFill>
            <a:schemeClr val="tx1"/>
          </a:solidFill>
          <a:latin typeface="+mn-lt"/>
          <a:ea typeface="+mn-ea"/>
          <a:cs typeface="+mn-cs"/>
        </a:defRPr>
      </a:lvl5pPr>
      <a:lvl6pPr marL="1714444" algn="l" defTabSz="685778" rtl="0" eaLnBrk="1" latinLnBrk="0" hangingPunct="1">
        <a:defRPr sz="1350" kern="1200">
          <a:solidFill>
            <a:schemeClr val="tx1"/>
          </a:solidFill>
          <a:latin typeface="+mn-lt"/>
          <a:ea typeface="+mn-ea"/>
          <a:cs typeface="+mn-cs"/>
        </a:defRPr>
      </a:lvl6pPr>
      <a:lvl7pPr marL="2057334" algn="l" defTabSz="685778" rtl="0" eaLnBrk="1" latinLnBrk="0" hangingPunct="1">
        <a:defRPr sz="1350" kern="1200">
          <a:solidFill>
            <a:schemeClr val="tx1"/>
          </a:solidFill>
          <a:latin typeface="+mn-lt"/>
          <a:ea typeface="+mn-ea"/>
          <a:cs typeface="+mn-cs"/>
        </a:defRPr>
      </a:lvl7pPr>
      <a:lvl8pPr marL="2400222" algn="l" defTabSz="685778" rtl="0" eaLnBrk="1" latinLnBrk="0" hangingPunct="1">
        <a:defRPr sz="1350" kern="1200">
          <a:solidFill>
            <a:schemeClr val="tx1"/>
          </a:solidFill>
          <a:latin typeface="+mn-lt"/>
          <a:ea typeface="+mn-ea"/>
          <a:cs typeface="+mn-cs"/>
        </a:defRPr>
      </a:lvl8pPr>
      <a:lvl9pPr marL="2743111" algn="l" defTabSz="685778"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70">
          <p15:clr>
            <a:srgbClr val="F26B43"/>
          </p15:clr>
        </p15:guide>
        <p15:guide id="2" pos="737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671E0E-A70B-B249-849D-13B069C8F60B}"/>
              </a:ext>
            </a:extLst>
          </p:cNvPr>
          <p:cNvSpPr>
            <a:spLocks noGrp="1"/>
          </p:cNvSpPr>
          <p:nvPr>
            <p:ph type="title"/>
          </p:nvPr>
        </p:nvSpPr>
        <p:spPr>
          <a:xfrm>
            <a:off x="996951" y="1211263"/>
            <a:ext cx="10515600" cy="685753"/>
          </a:xfrm>
          <a:prstGeom prst="rect">
            <a:avLst/>
          </a:prstGeom>
        </p:spPr>
        <p:txBody>
          <a:bodyPr vert="horz" lIns="0" tIns="0" rIns="0" bIns="0" rtlCol="0" anchor="t" anchorCtr="0">
            <a:normAutofit/>
          </a:body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3" name="Text Placeholder 2">
            <a:extLst>
              <a:ext uri="{FF2B5EF4-FFF2-40B4-BE49-F238E27FC236}">
                <a16:creationId xmlns:a16="http://schemas.microsoft.com/office/drawing/2014/main" id="{1F15FF42-6E91-FA40-AE5D-05D6DABA526B}"/>
              </a:ext>
            </a:extLst>
          </p:cNvPr>
          <p:cNvSpPr>
            <a:spLocks noGrp="1"/>
          </p:cNvSpPr>
          <p:nvPr>
            <p:ph type="body" idx="1"/>
          </p:nvPr>
        </p:nvSpPr>
        <p:spPr>
          <a:xfrm>
            <a:off x="994538" y="2042908"/>
            <a:ext cx="10515600" cy="4072884"/>
          </a:xfrm>
          <a:prstGeom prst="rect">
            <a:avLst/>
          </a:prstGeom>
        </p:spPr>
        <p:txBody>
          <a:bodyPr vert="horz" lIns="91440" tIns="45720" rIns="91440" bIns="45720" rtlCol="0">
            <a:normAutofit/>
          </a:bodyPr>
          <a:lstStyle/>
          <a:p>
            <a:pPr lvl="0"/>
            <a:r>
              <a:rPr lang="sv-SE" noProof="0" dirty="0" err="1"/>
              <a:t>Click</a:t>
            </a:r>
            <a:r>
              <a:rPr lang="sv-SE" noProof="0" dirty="0"/>
              <a:t> to </a:t>
            </a:r>
            <a:r>
              <a:rPr lang="sv-SE" noProof="0" dirty="0" err="1"/>
              <a:t>edit</a:t>
            </a:r>
            <a:r>
              <a:rPr lang="sv-SE" noProof="0" dirty="0"/>
              <a:t> Master text </a:t>
            </a:r>
            <a:r>
              <a:rPr lang="sv-SE" noProof="0" dirty="0" err="1"/>
              <a:t>styles</a:t>
            </a:r>
            <a:endParaRPr lang="sv-SE" noProof="0" dirty="0"/>
          </a:p>
          <a:p>
            <a:pPr lvl="1"/>
            <a:r>
              <a:rPr lang="sv-SE" noProof="0" dirty="0"/>
              <a:t>Second </a:t>
            </a:r>
            <a:r>
              <a:rPr lang="sv-SE" noProof="0" dirty="0" err="1"/>
              <a:t>level</a:t>
            </a:r>
            <a:endParaRPr lang="sv-SE" noProof="0" dirty="0"/>
          </a:p>
          <a:p>
            <a:pPr lvl="2"/>
            <a:r>
              <a:rPr lang="sv-SE" noProof="0" dirty="0" err="1"/>
              <a:t>Third</a:t>
            </a:r>
            <a:r>
              <a:rPr lang="sv-SE" noProof="0" dirty="0"/>
              <a:t> </a:t>
            </a:r>
            <a:r>
              <a:rPr lang="sv-SE" noProof="0" dirty="0" err="1"/>
              <a:t>level</a:t>
            </a:r>
            <a:endParaRPr lang="sv-SE" noProof="0" dirty="0"/>
          </a:p>
          <a:p>
            <a:pPr lvl="3"/>
            <a:r>
              <a:rPr lang="sv-SE" noProof="0" dirty="0" err="1"/>
              <a:t>Fourth</a:t>
            </a:r>
            <a:r>
              <a:rPr lang="sv-SE" noProof="0" dirty="0"/>
              <a:t> </a:t>
            </a:r>
            <a:r>
              <a:rPr lang="sv-SE" noProof="0" dirty="0" err="1"/>
              <a:t>level</a:t>
            </a:r>
            <a:endParaRPr lang="sv-SE" noProof="0" dirty="0"/>
          </a:p>
          <a:p>
            <a:pPr lvl="4"/>
            <a:r>
              <a:rPr lang="sv-SE" noProof="0" dirty="0" err="1"/>
              <a:t>Fifth</a:t>
            </a:r>
            <a:r>
              <a:rPr lang="sv-SE" noProof="0" dirty="0"/>
              <a:t> </a:t>
            </a:r>
            <a:r>
              <a:rPr lang="sv-SE" noProof="0" dirty="0" err="1"/>
              <a:t>level</a:t>
            </a:r>
            <a:endParaRPr lang="sv-SE" noProof="0" dirty="0"/>
          </a:p>
        </p:txBody>
      </p:sp>
      <p:sp>
        <p:nvSpPr>
          <p:cNvPr id="7" name="Rectangle 6">
            <a:extLst>
              <a:ext uri="{FF2B5EF4-FFF2-40B4-BE49-F238E27FC236}">
                <a16:creationId xmlns:a16="http://schemas.microsoft.com/office/drawing/2014/main" id="{5642C8C3-8B2F-4941-B88D-3DC6F246853E}"/>
              </a:ext>
            </a:extLst>
          </p:cNvPr>
          <p:cNvSpPr/>
          <p:nvPr userDrawn="1"/>
        </p:nvSpPr>
        <p:spPr>
          <a:xfrm>
            <a:off x="0" y="6398155"/>
            <a:ext cx="12192000" cy="476672"/>
          </a:xfrm>
          <a:prstGeom prst="rect">
            <a:avLst/>
          </a:prstGeom>
          <a:solidFill>
            <a:srgbClr val="D71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pic>
        <p:nvPicPr>
          <p:cNvPr id="9" name="Picture 8">
            <a:extLst>
              <a:ext uri="{FF2B5EF4-FFF2-40B4-BE49-F238E27FC236}">
                <a16:creationId xmlns:a16="http://schemas.microsoft.com/office/drawing/2014/main" id="{7CF8B078-DDCA-8C40-BC57-59F8224381D1}"/>
              </a:ext>
            </a:extLst>
          </p:cNvPr>
          <p:cNvPicPr>
            <a:picLocks noChangeAspect="1"/>
          </p:cNvPicPr>
          <p:nvPr userDrawn="1"/>
        </p:nvPicPr>
        <p:blipFill>
          <a:blip r:embed="rId22" cstate="screen">
            <a:extLst>
              <a:ext uri="{28A0092B-C50C-407E-A947-70E740481C1C}">
                <a14:useLocalDpi xmlns:a14="http://schemas.microsoft.com/office/drawing/2010/main"/>
              </a:ext>
            </a:extLst>
          </a:blip>
          <a:srcRect/>
          <a:stretch/>
        </p:blipFill>
        <p:spPr>
          <a:xfrm>
            <a:off x="10433491" y="6218435"/>
            <a:ext cx="1350597" cy="522933"/>
          </a:xfrm>
          <a:prstGeom prst="rect">
            <a:avLst/>
          </a:prstGeom>
        </p:spPr>
      </p:pic>
    </p:spTree>
    <p:extLst>
      <p:ext uri="{BB962C8B-B14F-4D97-AF65-F5344CB8AC3E}">
        <p14:creationId xmlns:p14="http://schemas.microsoft.com/office/powerpoint/2010/main" val="46622128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Lst>
  <p:txStyles>
    <p:titleStyle>
      <a:lvl1pPr marL="892175" indent="-892175" algn="l" defTabSz="914400" rtl="0" eaLnBrk="1" fontAlgn="b" latinLnBrk="0" hangingPunct="1">
        <a:lnSpc>
          <a:spcPct val="90000"/>
        </a:lnSpc>
        <a:spcBef>
          <a:spcPct val="0"/>
        </a:spcBef>
        <a:buNone/>
        <a:tabLst/>
        <a:defRPr sz="4000" b="1" i="0" kern="1200" baseline="0">
          <a:solidFill>
            <a:srgbClr val="D71436"/>
          </a:solidFill>
          <a:latin typeface="Verdana" panose="020B0604030504040204" pitchFamily="34" charset="0"/>
          <a:ea typeface="+mj-ea"/>
          <a:cs typeface="+mj-cs"/>
        </a:defRPr>
      </a:lvl1pPr>
    </p:titleStyle>
    <p:bodyStyle>
      <a:lvl1pPr marL="363538" indent="-363538" algn="l" defTabSz="914400" rtl="0" eaLnBrk="1" latinLnBrk="0" hangingPunct="1">
        <a:lnSpc>
          <a:spcPct val="90000"/>
        </a:lnSpc>
        <a:spcBef>
          <a:spcPts val="1000"/>
        </a:spcBef>
        <a:buClr>
          <a:srgbClr val="D71436"/>
        </a:buClr>
        <a:buSzPct val="100000"/>
        <a:buFont typeface="Courier New" panose="02070309020205020404" pitchFamily="49" charset="0"/>
        <a:buChar char="o"/>
        <a:tabLst/>
        <a:defRPr sz="2800" kern="1200" baseline="0">
          <a:solidFill>
            <a:schemeClr val="tx1"/>
          </a:solidFill>
          <a:latin typeface="Verdana" panose="020B0604030504040204" pitchFamily="34" charset="0"/>
          <a:ea typeface="+mn-ea"/>
          <a:cs typeface="+mn-cs"/>
        </a:defRPr>
      </a:lvl1pPr>
      <a:lvl2pPr marL="715963" indent="-352425" algn="l" defTabSz="914400" rtl="0" eaLnBrk="1" latinLnBrk="0" hangingPunct="1">
        <a:lnSpc>
          <a:spcPct val="90000"/>
        </a:lnSpc>
        <a:spcBef>
          <a:spcPts val="500"/>
        </a:spcBef>
        <a:buClr>
          <a:srgbClr val="D71436"/>
        </a:buClr>
        <a:buSzPct val="100000"/>
        <a:buFont typeface="Courier New" panose="02070309020205020404" pitchFamily="49" charset="0"/>
        <a:buChar char="o"/>
        <a:tabLst/>
        <a:defRPr sz="2400" kern="1200" baseline="0">
          <a:solidFill>
            <a:schemeClr val="tx1"/>
          </a:solidFill>
          <a:latin typeface="Verdana" panose="020B0604030504040204" pitchFamily="34" charset="0"/>
          <a:ea typeface="+mn-ea"/>
          <a:cs typeface="+mn-cs"/>
        </a:defRPr>
      </a:lvl2pPr>
      <a:lvl3pPr marL="1069975" indent="-354013" algn="l" defTabSz="914400" rtl="0" eaLnBrk="1" latinLnBrk="0" hangingPunct="1">
        <a:lnSpc>
          <a:spcPct val="90000"/>
        </a:lnSpc>
        <a:spcBef>
          <a:spcPts val="500"/>
        </a:spcBef>
        <a:buClr>
          <a:srgbClr val="D71436"/>
        </a:buClr>
        <a:buSzPct val="100000"/>
        <a:buFont typeface="Courier New" panose="02070309020205020404" pitchFamily="49" charset="0"/>
        <a:buChar char="o"/>
        <a:tabLst/>
        <a:defRPr sz="2000" kern="1200" baseline="0">
          <a:solidFill>
            <a:schemeClr val="tx1"/>
          </a:solidFill>
          <a:latin typeface="Verdana" panose="020B0604030504040204" pitchFamily="34" charset="0"/>
          <a:ea typeface="+mn-ea"/>
          <a:cs typeface="+mn-cs"/>
        </a:defRPr>
      </a:lvl3pPr>
      <a:lvl4pPr marL="1422400" indent="-352425" algn="l" defTabSz="914400" rtl="0" eaLnBrk="1" latinLnBrk="0" hangingPunct="1">
        <a:lnSpc>
          <a:spcPct val="90000"/>
        </a:lnSpc>
        <a:spcBef>
          <a:spcPts val="500"/>
        </a:spcBef>
        <a:buClr>
          <a:srgbClr val="D71436"/>
        </a:buClr>
        <a:buSzPct val="100000"/>
        <a:buFont typeface="Courier New" panose="02070309020205020404" pitchFamily="49" charset="0"/>
        <a:buChar char="o"/>
        <a:tabLst/>
        <a:defRPr sz="1800" kern="1200" baseline="0">
          <a:solidFill>
            <a:schemeClr val="tx1"/>
          </a:solidFill>
          <a:latin typeface="Verdana" panose="020B0604030504040204" pitchFamily="34" charset="0"/>
          <a:ea typeface="+mn-ea"/>
          <a:cs typeface="+mn-cs"/>
        </a:defRPr>
      </a:lvl4pPr>
      <a:lvl5pPr marL="1822450" indent="-400050" algn="l" defTabSz="914400" rtl="0" eaLnBrk="1" latinLnBrk="0" hangingPunct="1">
        <a:lnSpc>
          <a:spcPct val="90000"/>
        </a:lnSpc>
        <a:spcBef>
          <a:spcPts val="500"/>
        </a:spcBef>
        <a:buClr>
          <a:srgbClr val="D71436"/>
        </a:buClr>
        <a:buSzPct val="100000"/>
        <a:buFont typeface="Courier New" panose="02070309020205020404" pitchFamily="49" charset="0"/>
        <a:buChar char="o"/>
        <a:tabLst/>
        <a:defRPr sz="1800" kern="1200" baseline="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19">
          <p15:clr>
            <a:srgbClr val="F26B43"/>
          </p15:clr>
        </p15:guide>
        <p15:guide id="2" orient="horz" pos="754">
          <p15:clr>
            <a:srgbClr val="F26B43"/>
          </p15:clr>
        </p15:guide>
        <p15:guide id="3" orient="horz" pos="4201">
          <p15:clr>
            <a:srgbClr val="F26B43"/>
          </p15:clr>
        </p15:guide>
        <p15:guide id="4" pos="742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7"/>
          <p:cNvSpPr>
            <a:spLocks noChangeArrowheads="1"/>
          </p:cNvSpPr>
          <p:nvPr userDrawn="1"/>
        </p:nvSpPr>
        <p:spPr bwMode="auto">
          <a:xfrm>
            <a:off x="0" y="6201429"/>
            <a:ext cx="12192000" cy="483789"/>
          </a:xfrm>
          <a:prstGeom prst="rect">
            <a:avLst/>
          </a:prstGeom>
          <a:solidFill>
            <a:schemeClr val="accent1"/>
          </a:solidFill>
          <a:ln w="9525">
            <a:noFill/>
            <a:miter lim="800000"/>
            <a:headEnd/>
            <a:tailEnd/>
          </a:ln>
          <a:effectLst/>
        </p:spPr>
        <p:txBody>
          <a:bodyPr wrap="none" anchor="ctr"/>
          <a:lstStyle/>
          <a:p>
            <a:pPr>
              <a:defRPr/>
            </a:pPr>
            <a:endParaRPr lang="fi-FI" sz="1633"/>
          </a:p>
        </p:txBody>
      </p:sp>
      <p:sp>
        <p:nvSpPr>
          <p:cNvPr id="1027" name="Rectangle 2"/>
          <p:cNvSpPr>
            <a:spLocks noGrp="1" noChangeArrowheads="1"/>
          </p:cNvSpPr>
          <p:nvPr>
            <p:ph type="title"/>
          </p:nvPr>
        </p:nvSpPr>
        <p:spPr bwMode="auto">
          <a:xfrm>
            <a:off x="629872" y="208779"/>
            <a:ext cx="8785625" cy="1244029"/>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fi-FI"/>
              <a:t>Click to edit Master title style</a:t>
            </a:r>
          </a:p>
        </p:txBody>
      </p:sp>
      <p:sp>
        <p:nvSpPr>
          <p:cNvPr id="1028" name="Rectangle 3"/>
          <p:cNvSpPr>
            <a:spLocks noGrp="1" noChangeArrowheads="1"/>
          </p:cNvSpPr>
          <p:nvPr>
            <p:ph type="body" idx="1"/>
          </p:nvPr>
        </p:nvSpPr>
        <p:spPr bwMode="auto">
          <a:xfrm>
            <a:off x="581004" y="1729259"/>
            <a:ext cx="11037235" cy="4308027"/>
          </a:xfrm>
          <a:prstGeom prst="rect">
            <a:avLst/>
          </a:prstGeom>
          <a:noFill/>
          <a:ln w="9525">
            <a:noFill/>
            <a:miter lim="800000"/>
            <a:headEnd/>
            <a:tailEnd/>
          </a:ln>
        </p:spPr>
        <p:txBody>
          <a:bodyPr vert="horz" wrap="square" lIns="104073" tIns="52035" rIns="104073" bIns="52035" numCol="1" anchor="t" anchorCtr="0" compatLnSpc="1">
            <a:prstTxWarp prst="textNoShape">
              <a:avLst/>
            </a:prstTxWarp>
          </a:body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pic>
        <p:nvPicPr>
          <p:cNvPr id="3" name="Picture 35" descr="pr_rk_col"/>
          <p:cNvPicPr>
            <a:picLocks noChangeAspect="1" noChangeArrowheads="1"/>
          </p:cNvPicPr>
          <p:nvPr userDrawn="1"/>
        </p:nvPicPr>
        <p:blipFill>
          <a:blip r:embed="rId13" cstate="print"/>
          <a:srcRect/>
          <a:stretch>
            <a:fillRect/>
          </a:stretch>
        </p:blipFill>
        <p:spPr bwMode="auto">
          <a:xfrm>
            <a:off x="9942201" y="183749"/>
            <a:ext cx="2045273" cy="695446"/>
          </a:xfrm>
          <a:prstGeom prst="rect">
            <a:avLst/>
          </a:prstGeom>
          <a:noFill/>
          <a:ln w="9525">
            <a:noFill/>
            <a:miter lim="800000"/>
            <a:headEnd/>
            <a:tailEnd/>
          </a:ln>
        </p:spPr>
      </p:pic>
    </p:spTree>
    <p:extLst>
      <p:ext uri="{BB962C8B-B14F-4D97-AF65-F5344CB8AC3E}">
        <p14:creationId xmlns:p14="http://schemas.microsoft.com/office/powerpoint/2010/main" val="135350879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ransition spd="med">
    <p:pull/>
  </p:transition>
  <p:txStyles>
    <p:titleStyle>
      <a:lvl1pPr algn="l" defTabSz="944550" rtl="0" eaLnBrk="0" fontAlgn="base" hangingPunct="0">
        <a:spcBef>
          <a:spcPct val="0"/>
        </a:spcBef>
        <a:spcAft>
          <a:spcPct val="0"/>
        </a:spcAft>
        <a:defRPr sz="2902">
          <a:solidFill>
            <a:schemeClr val="tx2"/>
          </a:solidFill>
          <a:latin typeface="+mj-lt"/>
          <a:ea typeface="+mj-ea"/>
          <a:cs typeface="+mj-cs"/>
        </a:defRPr>
      </a:lvl1pPr>
      <a:lvl2pPr algn="l" defTabSz="944550" rtl="0" eaLnBrk="0" fontAlgn="base" hangingPunct="0">
        <a:spcBef>
          <a:spcPct val="0"/>
        </a:spcBef>
        <a:spcAft>
          <a:spcPct val="0"/>
        </a:spcAft>
        <a:defRPr sz="2902">
          <a:solidFill>
            <a:schemeClr val="tx2"/>
          </a:solidFill>
          <a:latin typeface="Verdana" pitchFamily="34" charset="0"/>
        </a:defRPr>
      </a:lvl2pPr>
      <a:lvl3pPr algn="l" defTabSz="944550" rtl="0" eaLnBrk="0" fontAlgn="base" hangingPunct="0">
        <a:spcBef>
          <a:spcPct val="0"/>
        </a:spcBef>
        <a:spcAft>
          <a:spcPct val="0"/>
        </a:spcAft>
        <a:defRPr sz="2902">
          <a:solidFill>
            <a:schemeClr val="tx2"/>
          </a:solidFill>
          <a:latin typeface="Verdana" pitchFamily="34" charset="0"/>
        </a:defRPr>
      </a:lvl3pPr>
      <a:lvl4pPr algn="l" defTabSz="944550" rtl="0" eaLnBrk="0" fontAlgn="base" hangingPunct="0">
        <a:spcBef>
          <a:spcPct val="0"/>
        </a:spcBef>
        <a:spcAft>
          <a:spcPct val="0"/>
        </a:spcAft>
        <a:defRPr sz="2902">
          <a:solidFill>
            <a:schemeClr val="tx2"/>
          </a:solidFill>
          <a:latin typeface="Verdana" pitchFamily="34" charset="0"/>
        </a:defRPr>
      </a:lvl4pPr>
      <a:lvl5pPr algn="l" defTabSz="944550" rtl="0" eaLnBrk="0" fontAlgn="base" hangingPunct="0">
        <a:spcBef>
          <a:spcPct val="0"/>
        </a:spcBef>
        <a:spcAft>
          <a:spcPct val="0"/>
        </a:spcAft>
        <a:defRPr sz="2902">
          <a:solidFill>
            <a:schemeClr val="tx2"/>
          </a:solidFill>
          <a:latin typeface="Verdana" pitchFamily="34" charset="0"/>
        </a:defRPr>
      </a:lvl5pPr>
      <a:lvl6pPr marL="414680" algn="l" defTabSz="944550" rtl="0" fontAlgn="base">
        <a:spcBef>
          <a:spcPct val="0"/>
        </a:spcBef>
        <a:spcAft>
          <a:spcPct val="0"/>
        </a:spcAft>
        <a:defRPr sz="2902">
          <a:solidFill>
            <a:schemeClr val="tx2"/>
          </a:solidFill>
          <a:latin typeface="Verdana" pitchFamily="34" charset="0"/>
        </a:defRPr>
      </a:lvl6pPr>
      <a:lvl7pPr marL="829361" algn="l" defTabSz="944550" rtl="0" fontAlgn="base">
        <a:spcBef>
          <a:spcPct val="0"/>
        </a:spcBef>
        <a:spcAft>
          <a:spcPct val="0"/>
        </a:spcAft>
        <a:defRPr sz="2902">
          <a:solidFill>
            <a:schemeClr val="tx2"/>
          </a:solidFill>
          <a:latin typeface="Verdana" pitchFamily="34" charset="0"/>
        </a:defRPr>
      </a:lvl7pPr>
      <a:lvl8pPr marL="1244041" algn="l" defTabSz="944550" rtl="0" fontAlgn="base">
        <a:spcBef>
          <a:spcPct val="0"/>
        </a:spcBef>
        <a:spcAft>
          <a:spcPct val="0"/>
        </a:spcAft>
        <a:defRPr sz="2902">
          <a:solidFill>
            <a:schemeClr val="tx2"/>
          </a:solidFill>
          <a:latin typeface="Verdana" pitchFamily="34" charset="0"/>
        </a:defRPr>
      </a:lvl8pPr>
      <a:lvl9pPr marL="1658722" algn="l" defTabSz="944550" rtl="0" fontAlgn="base">
        <a:spcBef>
          <a:spcPct val="0"/>
        </a:spcBef>
        <a:spcAft>
          <a:spcPct val="0"/>
        </a:spcAft>
        <a:defRPr sz="2902">
          <a:solidFill>
            <a:schemeClr val="tx2"/>
          </a:solidFill>
          <a:latin typeface="Verdana" pitchFamily="34" charset="0"/>
        </a:defRPr>
      </a:lvl9pPr>
    </p:titleStyle>
    <p:bodyStyle>
      <a:lvl1pPr marL="352767" indent="-352767" algn="l" defTabSz="944550" rtl="0" eaLnBrk="0" fontAlgn="base" hangingPunct="0">
        <a:spcBef>
          <a:spcPct val="20000"/>
        </a:spcBef>
        <a:spcAft>
          <a:spcPct val="0"/>
        </a:spcAft>
        <a:buClr>
          <a:schemeClr val="accent2"/>
        </a:buClr>
        <a:buFont typeface="Times" pitchFamily="18" charset="0"/>
        <a:buChar char="•"/>
        <a:defRPr sz="2540">
          <a:solidFill>
            <a:schemeClr val="tx1"/>
          </a:solidFill>
          <a:latin typeface="+mn-lt"/>
          <a:ea typeface="+mn-ea"/>
          <a:cs typeface="+mn-cs"/>
        </a:defRPr>
      </a:lvl1pPr>
      <a:lvl2pPr marL="768887" indent="-298052" algn="l" defTabSz="944550" rtl="0" eaLnBrk="0" fontAlgn="base" hangingPunct="0">
        <a:spcBef>
          <a:spcPct val="20000"/>
        </a:spcBef>
        <a:spcAft>
          <a:spcPct val="0"/>
        </a:spcAft>
        <a:buClr>
          <a:schemeClr val="accent2"/>
        </a:buClr>
        <a:buFont typeface="Times" pitchFamily="18" charset="0"/>
        <a:buChar char="•"/>
        <a:defRPr sz="2177">
          <a:solidFill>
            <a:schemeClr val="tx1"/>
          </a:solidFill>
          <a:latin typeface="+mn-lt"/>
        </a:defRPr>
      </a:lvl2pPr>
      <a:lvl3pPr marL="1180687" indent="-236137" algn="l" defTabSz="944550" rtl="0" eaLnBrk="0" fontAlgn="base" hangingPunct="0">
        <a:spcBef>
          <a:spcPct val="20000"/>
        </a:spcBef>
        <a:spcAft>
          <a:spcPct val="0"/>
        </a:spcAft>
        <a:buClr>
          <a:schemeClr val="accent2"/>
        </a:buClr>
        <a:buFont typeface="Times" pitchFamily="18" charset="0"/>
        <a:buChar char="•"/>
        <a:defRPr sz="1814">
          <a:solidFill>
            <a:schemeClr val="tx1"/>
          </a:solidFill>
          <a:latin typeface="+mn-lt"/>
        </a:defRPr>
      </a:lvl3pPr>
      <a:lvl4pPr marL="1651523" indent="-236137" algn="l" defTabSz="944550" rtl="0" eaLnBrk="0" fontAlgn="base" hangingPunct="0">
        <a:spcBef>
          <a:spcPct val="20000"/>
        </a:spcBef>
        <a:spcAft>
          <a:spcPct val="0"/>
        </a:spcAft>
        <a:buClr>
          <a:schemeClr val="accent2"/>
        </a:buClr>
        <a:buFont typeface="Times" pitchFamily="18" charset="0"/>
        <a:buChar char="•"/>
        <a:defRPr sz="1451">
          <a:solidFill>
            <a:schemeClr val="tx1"/>
          </a:solidFill>
          <a:latin typeface="+mn-lt"/>
        </a:defRPr>
      </a:lvl4pPr>
      <a:lvl5pPr marL="2125237" indent="-236137" algn="l" defTabSz="944550" rtl="0" eaLnBrk="0" fontAlgn="base" hangingPunct="0">
        <a:spcBef>
          <a:spcPct val="20000"/>
        </a:spcBef>
        <a:spcAft>
          <a:spcPct val="0"/>
        </a:spcAft>
        <a:buClr>
          <a:schemeClr val="accent2"/>
        </a:buClr>
        <a:buFont typeface="Times" pitchFamily="18" charset="0"/>
        <a:buChar char="•"/>
        <a:defRPr sz="1088">
          <a:solidFill>
            <a:schemeClr val="tx1"/>
          </a:solidFill>
          <a:latin typeface="+mn-lt"/>
        </a:defRPr>
      </a:lvl5pPr>
      <a:lvl6pPr marL="2539917" indent="-236137" algn="l" defTabSz="944550" rtl="0" fontAlgn="base">
        <a:spcBef>
          <a:spcPct val="20000"/>
        </a:spcBef>
        <a:spcAft>
          <a:spcPct val="0"/>
        </a:spcAft>
        <a:buClr>
          <a:schemeClr val="accent2"/>
        </a:buClr>
        <a:buFont typeface="Times" pitchFamily="18" charset="0"/>
        <a:buChar char="•"/>
        <a:defRPr sz="1088">
          <a:solidFill>
            <a:schemeClr val="tx1"/>
          </a:solidFill>
          <a:latin typeface="+mn-lt"/>
        </a:defRPr>
      </a:lvl6pPr>
      <a:lvl7pPr marL="2954598" indent="-236137" algn="l" defTabSz="944550" rtl="0" fontAlgn="base">
        <a:spcBef>
          <a:spcPct val="20000"/>
        </a:spcBef>
        <a:spcAft>
          <a:spcPct val="0"/>
        </a:spcAft>
        <a:buClr>
          <a:schemeClr val="accent2"/>
        </a:buClr>
        <a:buFont typeface="Times" pitchFamily="18" charset="0"/>
        <a:buChar char="•"/>
        <a:defRPr sz="1088">
          <a:solidFill>
            <a:schemeClr val="tx1"/>
          </a:solidFill>
          <a:latin typeface="+mn-lt"/>
        </a:defRPr>
      </a:lvl7pPr>
      <a:lvl8pPr marL="3369278" indent="-236137" algn="l" defTabSz="944550" rtl="0" fontAlgn="base">
        <a:spcBef>
          <a:spcPct val="20000"/>
        </a:spcBef>
        <a:spcAft>
          <a:spcPct val="0"/>
        </a:spcAft>
        <a:buClr>
          <a:schemeClr val="accent2"/>
        </a:buClr>
        <a:buFont typeface="Times" pitchFamily="18" charset="0"/>
        <a:buChar char="•"/>
        <a:defRPr sz="1088">
          <a:solidFill>
            <a:schemeClr val="tx1"/>
          </a:solidFill>
          <a:latin typeface="+mn-lt"/>
        </a:defRPr>
      </a:lvl8pPr>
      <a:lvl9pPr marL="3783959" indent="-236137" algn="l" defTabSz="944550" rtl="0" fontAlgn="base">
        <a:spcBef>
          <a:spcPct val="20000"/>
        </a:spcBef>
        <a:spcAft>
          <a:spcPct val="0"/>
        </a:spcAft>
        <a:buClr>
          <a:schemeClr val="accent2"/>
        </a:buClr>
        <a:buFont typeface="Times" pitchFamily="18" charset="0"/>
        <a:buChar char="•"/>
        <a:defRPr sz="1088">
          <a:solidFill>
            <a:schemeClr val="tx1"/>
          </a:solidFill>
          <a:latin typeface="+mn-lt"/>
        </a:defRPr>
      </a:lvl9pPr>
    </p:bodyStyle>
    <p:otherStyle>
      <a:defPPr>
        <a:defRPr lang="fi-FI"/>
      </a:defPPr>
      <a:lvl1pPr marL="0" algn="l" defTabSz="829361" rtl="0" eaLnBrk="1" latinLnBrk="0" hangingPunct="1">
        <a:defRPr sz="1633" kern="1200">
          <a:solidFill>
            <a:schemeClr val="tx1"/>
          </a:solidFill>
          <a:latin typeface="+mn-lt"/>
          <a:ea typeface="+mn-ea"/>
          <a:cs typeface="+mn-cs"/>
        </a:defRPr>
      </a:lvl1pPr>
      <a:lvl2pPr marL="414680" algn="l" defTabSz="829361" rtl="0" eaLnBrk="1" latinLnBrk="0" hangingPunct="1">
        <a:defRPr sz="1633" kern="1200">
          <a:solidFill>
            <a:schemeClr val="tx1"/>
          </a:solidFill>
          <a:latin typeface="+mn-lt"/>
          <a:ea typeface="+mn-ea"/>
          <a:cs typeface="+mn-cs"/>
        </a:defRPr>
      </a:lvl2pPr>
      <a:lvl3pPr marL="829361" algn="l" defTabSz="829361" rtl="0" eaLnBrk="1" latinLnBrk="0" hangingPunct="1">
        <a:defRPr sz="1633" kern="1200">
          <a:solidFill>
            <a:schemeClr val="tx1"/>
          </a:solidFill>
          <a:latin typeface="+mn-lt"/>
          <a:ea typeface="+mn-ea"/>
          <a:cs typeface="+mn-cs"/>
        </a:defRPr>
      </a:lvl3pPr>
      <a:lvl4pPr marL="1244041" algn="l" defTabSz="829361" rtl="0" eaLnBrk="1" latinLnBrk="0" hangingPunct="1">
        <a:defRPr sz="1633" kern="1200">
          <a:solidFill>
            <a:schemeClr val="tx1"/>
          </a:solidFill>
          <a:latin typeface="+mn-lt"/>
          <a:ea typeface="+mn-ea"/>
          <a:cs typeface="+mn-cs"/>
        </a:defRPr>
      </a:lvl4pPr>
      <a:lvl5pPr marL="1658722" algn="l" defTabSz="829361" rtl="0" eaLnBrk="1" latinLnBrk="0" hangingPunct="1">
        <a:defRPr sz="1633" kern="1200">
          <a:solidFill>
            <a:schemeClr val="tx1"/>
          </a:solidFill>
          <a:latin typeface="+mn-lt"/>
          <a:ea typeface="+mn-ea"/>
          <a:cs typeface="+mn-cs"/>
        </a:defRPr>
      </a:lvl5pPr>
      <a:lvl6pPr marL="2073402" algn="l" defTabSz="829361" rtl="0" eaLnBrk="1" latinLnBrk="0" hangingPunct="1">
        <a:defRPr sz="1633" kern="1200">
          <a:solidFill>
            <a:schemeClr val="tx1"/>
          </a:solidFill>
          <a:latin typeface="+mn-lt"/>
          <a:ea typeface="+mn-ea"/>
          <a:cs typeface="+mn-cs"/>
        </a:defRPr>
      </a:lvl6pPr>
      <a:lvl7pPr marL="2488082" algn="l" defTabSz="829361" rtl="0" eaLnBrk="1" latinLnBrk="0" hangingPunct="1">
        <a:defRPr sz="1633" kern="1200">
          <a:solidFill>
            <a:schemeClr val="tx1"/>
          </a:solidFill>
          <a:latin typeface="+mn-lt"/>
          <a:ea typeface="+mn-ea"/>
          <a:cs typeface="+mn-cs"/>
        </a:defRPr>
      </a:lvl7pPr>
      <a:lvl8pPr marL="2902763" algn="l" defTabSz="829361" rtl="0" eaLnBrk="1" latinLnBrk="0" hangingPunct="1">
        <a:defRPr sz="1633" kern="1200">
          <a:solidFill>
            <a:schemeClr val="tx1"/>
          </a:solidFill>
          <a:latin typeface="+mn-lt"/>
          <a:ea typeface="+mn-ea"/>
          <a:cs typeface="+mn-cs"/>
        </a:defRPr>
      </a:lvl8pPr>
      <a:lvl9pPr marL="3317443" algn="l" defTabSz="829361" rtl="0" eaLnBrk="1" latinLnBrk="0" hangingPunct="1">
        <a:defRPr sz="163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7">
            <a:extLst>
              <a:ext uri="{FF2B5EF4-FFF2-40B4-BE49-F238E27FC236}">
                <a16:creationId xmlns:a16="http://schemas.microsoft.com/office/drawing/2014/main" id="{0F2D594C-CF9E-42FA-9DE5-417341628608}"/>
              </a:ext>
            </a:extLst>
          </p:cNvPr>
          <p:cNvSpPr>
            <a:spLocks noChangeArrowheads="1"/>
          </p:cNvSpPr>
          <p:nvPr userDrawn="1"/>
        </p:nvSpPr>
        <p:spPr bwMode="auto">
          <a:xfrm>
            <a:off x="211772" y="6465386"/>
            <a:ext cx="11775705" cy="21263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500">
                <a:solidFill>
                  <a:schemeClr val="tx1"/>
                </a:solidFill>
                <a:latin typeface="Times New Roman" panose="02020603050405020304" pitchFamily="18" charset="0"/>
              </a:defRPr>
            </a:lvl1pPr>
            <a:lvl2pPr marL="742950" indent="-285750">
              <a:defRPr sz="2500">
                <a:solidFill>
                  <a:schemeClr val="tx1"/>
                </a:solidFill>
                <a:latin typeface="Times New Roman" panose="02020603050405020304" pitchFamily="18" charset="0"/>
              </a:defRPr>
            </a:lvl2pPr>
            <a:lvl3pPr marL="1143000" indent="-228600">
              <a:defRPr sz="2500">
                <a:solidFill>
                  <a:schemeClr val="tx1"/>
                </a:solidFill>
                <a:latin typeface="Times New Roman" panose="02020603050405020304" pitchFamily="18" charset="0"/>
              </a:defRPr>
            </a:lvl3pPr>
            <a:lvl4pPr marL="1600200" indent="-228600">
              <a:defRPr sz="2500">
                <a:solidFill>
                  <a:schemeClr val="tx1"/>
                </a:solidFill>
                <a:latin typeface="Times New Roman" panose="02020603050405020304" pitchFamily="18" charset="0"/>
              </a:defRPr>
            </a:lvl4pPr>
            <a:lvl5pPr marL="2057400" indent="-228600">
              <a:defRPr sz="25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5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5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5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500">
                <a:solidFill>
                  <a:schemeClr val="tx1"/>
                </a:solidFill>
                <a:latin typeface="Times New Roman" panose="02020603050405020304" pitchFamily="18" charset="0"/>
              </a:defRPr>
            </a:lvl9pPr>
          </a:lstStyle>
          <a:p>
            <a:pPr eaLnBrk="1" hangingPunct="1">
              <a:defRPr/>
            </a:pPr>
            <a:r>
              <a:rPr lang="fi-FI" altLang="en-US" sz="1451" b="1" dirty="0">
                <a:solidFill>
                  <a:schemeClr val="bg1"/>
                </a:solidFill>
                <a:latin typeface="+mj-lt"/>
              </a:rPr>
              <a:t>     </a:t>
            </a:r>
          </a:p>
        </p:txBody>
      </p:sp>
      <p:sp>
        <p:nvSpPr>
          <p:cNvPr id="1027" name="Rectangle 2">
            <a:extLst>
              <a:ext uri="{FF2B5EF4-FFF2-40B4-BE49-F238E27FC236}">
                <a16:creationId xmlns:a16="http://schemas.microsoft.com/office/drawing/2014/main" id="{29492D42-BB78-4E89-B49C-D0B2FA07492F}"/>
              </a:ext>
            </a:extLst>
          </p:cNvPr>
          <p:cNvSpPr>
            <a:spLocks noGrp="1" noChangeArrowheads="1"/>
          </p:cNvSpPr>
          <p:nvPr>
            <p:ph type="title"/>
          </p:nvPr>
        </p:nvSpPr>
        <p:spPr bwMode="auto">
          <a:xfrm>
            <a:off x="629876" y="208780"/>
            <a:ext cx="8785625" cy="1244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fi-FI" altLang="en-US"/>
              <a:t>Click to edit Master title style</a:t>
            </a:r>
          </a:p>
        </p:txBody>
      </p:sp>
      <p:sp>
        <p:nvSpPr>
          <p:cNvPr id="1028" name="Rectangle 3">
            <a:extLst>
              <a:ext uri="{FF2B5EF4-FFF2-40B4-BE49-F238E27FC236}">
                <a16:creationId xmlns:a16="http://schemas.microsoft.com/office/drawing/2014/main" id="{04AC424A-14AF-47FE-96E2-87F1A1C776E3}"/>
              </a:ext>
            </a:extLst>
          </p:cNvPr>
          <p:cNvSpPr>
            <a:spLocks noGrp="1" noChangeArrowheads="1"/>
          </p:cNvSpPr>
          <p:nvPr>
            <p:ph type="body" idx="1"/>
          </p:nvPr>
        </p:nvSpPr>
        <p:spPr bwMode="auto">
          <a:xfrm>
            <a:off x="581007" y="1729262"/>
            <a:ext cx="11037235" cy="4308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4073" tIns="52035" rIns="104073" bIns="52035" numCol="1" anchor="t" anchorCtr="0" compatLnSpc="1">
            <a:prstTxWarp prst="textNoShape">
              <a:avLst/>
            </a:prstTxWarp>
          </a:bodyPr>
          <a:lstStyle/>
          <a:p>
            <a:pPr lvl="0"/>
            <a:r>
              <a:rPr lang="fi-FI" altLang="en-US" dirty="0" err="1"/>
              <a:t>Click</a:t>
            </a:r>
            <a:r>
              <a:rPr lang="fi-FI" altLang="en-US" dirty="0"/>
              <a:t> to </a:t>
            </a:r>
            <a:r>
              <a:rPr lang="fi-FI" altLang="en-US" dirty="0" err="1"/>
              <a:t>edit</a:t>
            </a:r>
            <a:r>
              <a:rPr lang="fi-FI" altLang="en-US" dirty="0"/>
              <a:t> Master </a:t>
            </a:r>
            <a:r>
              <a:rPr lang="fi-FI" altLang="en-US" dirty="0" err="1"/>
              <a:t>text</a:t>
            </a:r>
            <a:r>
              <a:rPr lang="fi-FI" altLang="en-US" dirty="0"/>
              <a:t> </a:t>
            </a:r>
            <a:r>
              <a:rPr lang="fi-FI" altLang="en-US" dirty="0" err="1"/>
              <a:t>styles</a:t>
            </a:r>
            <a:endParaRPr lang="fi-FI" altLang="en-US" dirty="0"/>
          </a:p>
          <a:p>
            <a:pPr lvl="1"/>
            <a:r>
              <a:rPr lang="fi-FI" altLang="en-US" dirty="0"/>
              <a:t>Second </a:t>
            </a:r>
            <a:r>
              <a:rPr lang="fi-FI" altLang="en-US" dirty="0" err="1"/>
              <a:t>level</a:t>
            </a:r>
            <a:endParaRPr lang="fi-FI" altLang="en-US" dirty="0"/>
          </a:p>
          <a:p>
            <a:pPr lvl="2"/>
            <a:r>
              <a:rPr lang="fi-FI" altLang="en-US" dirty="0"/>
              <a:t>Third </a:t>
            </a:r>
            <a:r>
              <a:rPr lang="fi-FI" altLang="en-US" dirty="0" err="1"/>
              <a:t>level</a:t>
            </a:r>
            <a:endParaRPr lang="fi-FI" altLang="en-US" dirty="0"/>
          </a:p>
          <a:p>
            <a:pPr lvl="3"/>
            <a:r>
              <a:rPr lang="fi-FI" altLang="en-US" dirty="0" err="1"/>
              <a:t>Fourth</a:t>
            </a:r>
            <a:r>
              <a:rPr lang="fi-FI" altLang="en-US" dirty="0"/>
              <a:t> </a:t>
            </a:r>
            <a:r>
              <a:rPr lang="fi-FI" altLang="en-US" dirty="0" err="1"/>
              <a:t>level</a:t>
            </a:r>
            <a:endParaRPr lang="fi-FI" altLang="en-US" dirty="0"/>
          </a:p>
          <a:p>
            <a:pPr lvl="4"/>
            <a:r>
              <a:rPr lang="fi-FI" altLang="en-US" dirty="0" err="1"/>
              <a:t>Fifth</a:t>
            </a:r>
            <a:r>
              <a:rPr lang="fi-FI" altLang="en-US" dirty="0"/>
              <a:t> </a:t>
            </a:r>
            <a:r>
              <a:rPr lang="fi-FI" altLang="en-US" dirty="0" err="1"/>
              <a:t>level</a:t>
            </a:r>
            <a:endParaRPr lang="fi-FI" altLang="en-US" dirty="0"/>
          </a:p>
        </p:txBody>
      </p:sp>
      <p:pic>
        <p:nvPicPr>
          <p:cNvPr id="1029" name="Picture 35" descr="pr_rk_col">
            <a:extLst>
              <a:ext uri="{FF2B5EF4-FFF2-40B4-BE49-F238E27FC236}">
                <a16:creationId xmlns:a16="http://schemas.microsoft.com/office/drawing/2014/main" id="{5463622A-881B-4230-A7BE-8440A48EB467}"/>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9942204" y="162484"/>
            <a:ext cx="2045273" cy="695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4946635"/>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Lst>
  <p:transition>
    <p:cover dir="r"/>
  </p:transition>
  <p:hf sldNum="0" hdr="0" ftr="0" dt="0"/>
  <p:txStyles>
    <p:titleStyle>
      <a:lvl1pPr algn="l" defTabSz="944550" rtl="0" eaLnBrk="0" fontAlgn="base" hangingPunct="0">
        <a:spcBef>
          <a:spcPct val="0"/>
        </a:spcBef>
        <a:spcAft>
          <a:spcPct val="0"/>
        </a:spcAft>
        <a:defRPr sz="2902">
          <a:solidFill>
            <a:schemeClr val="tx2"/>
          </a:solidFill>
          <a:latin typeface="+mj-lt"/>
          <a:ea typeface="+mj-ea"/>
          <a:cs typeface="+mj-cs"/>
        </a:defRPr>
      </a:lvl1pPr>
      <a:lvl2pPr algn="l" defTabSz="944550" rtl="0" eaLnBrk="0" fontAlgn="base" hangingPunct="0">
        <a:spcBef>
          <a:spcPct val="0"/>
        </a:spcBef>
        <a:spcAft>
          <a:spcPct val="0"/>
        </a:spcAft>
        <a:defRPr sz="2902">
          <a:solidFill>
            <a:schemeClr val="tx2"/>
          </a:solidFill>
          <a:latin typeface="Verdana" pitchFamily="34" charset="0"/>
        </a:defRPr>
      </a:lvl2pPr>
      <a:lvl3pPr algn="l" defTabSz="944550" rtl="0" eaLnBrk="0" fontAlgn="base" hangingPunct="0">
        <a:spcBef>
          <a:spcPct val="0"/>
        </a:spcBef>
        <a:spcAft>
          <a:spcPct val="0"/>
        </a:spcAft>
        <a:defRPr sz="2902">
          <a:solidFill>
            <a:schemeClr val="tx2"/>
          </a:solidFill>
          <a:latin typeface="Verdana" pitchFamily="34" charset="0"/>
        </a:defRPr>
      </a:lvl3pPr>
      <a:lvl4pPr algn="l" defTabSz="944550" rtl="0" eaLnBrk="0" fontAlgn="base" hangingPunct="0">
        <a:spcBef>
          <a:spcPct val="0"/>
        </a:spcBef>
        <a:spcAft>
          <a:spcPct val="0"/>
        </a:spcAft>
        <a:defRPr sz="2902">
          <a:solidFill>
            <a:schemeClr val="tx2"/>
          </a:solidFill>
          <a:latin typeface="Verdana" pitchFamily="34" charset="0"/>
        </a:defRPr>
      </a:lvl4pPr>
      <a:lvl5pPr algn="l" defTabSz="944550" rtl="0" eaLnBrk="0" fontAlgn="base" hangingPunct="0">
        <a:spcBef>
          <a:spcPct val="0"/>
        </a:spcBef>
        <a:spcAft>
          <a:spcPct val="0"/>
        </a:spcAft>
        <a:defRPr sz="2902">
          <a:solidFill>
            <a:schemeClr val="tx2"/>
          </a:solidFill>
          <a:latin typeface="Verdana" pitchFamily="34" charset="0"/>
        </a:defRPr>
      </a:lvl5pPr>
      <a:lvl6pPr marL="414680" algn="l" defTabSz="944550" rtl="0" fontAlgn="base">
        <a:spcBef>
          <a:spcPct val="0"/>
        </a:spcBef>
        <a:spcAft>
          <a:spcPct val="0"/>
        </a:spcAft>
        <a:defRPr sz="2902">
          <a:solidFill>
            <a:schemeClr val="tx2"/>
          </a:solidFill>
          <a:latin typeface="Verdana" pitchFamily="34" charset="0"/>
        </a:defRPr>
      </a:lvl6pPr>
      <a:lvl7pPr marL="829361" algn="l" defTabSz="944550" rtl="0" fontAlgn="base">
        <a:spcBef>
          <a:spcPct val="0"/>
        </a:spcBef>
        <a:spcAft>
          <a:spcPct val="0"/>
        </a:spcAft>
        <a:defRPr sz="2902">
          <a:solidFill>
            <a:schemeClr val="tx2"/>
          </a:solidFill>
          <a:latin typeface="Verdana" pitchFamily="34" charset="0"/>
        </a:defRPr>
      </a:lvl7pPr>
      <a:lvl8pPr marL="1244041" algn="l" defTabSz="944550" rtl="0" fontAlgn="base">
        <a:spcBef>
          <a:spcPct val="0"/>
        </a:spcBef>
        <a:spcAft>
          <a:spcPct val="0"/>
        </a:spcAft>
        <a:defRPr sz="2902">
          <a:solidFill>
            <a:schemeClr val="tx2"/>
          </a:solidFill>
          <a:latin typeface="Verdana" pitchFamily="34" charset="0"/>
        </a:defRPr>
      </a:lvl8pPr>
      <a:lvl9pPr marL="1658722" algn="l" defTabSz="944550" rtl="0" fontAlgn="base">
        <a:spcBef>
          <a:spcPct val="0"/>
        </a:spcBef>
        <a:spcAft>
          <a:spcPct val="0"/>
        </a:spcAft>
        <a:defRPr sz="2902">
          <a:solidFill>
            <a:schemeClr val="tx2"/>
          </a:solidFill>
          <a:latin typeface="Verdana" pitchFamily="34" charset="0"/>
        </a:defRPr>
      </a:lvl9pPr>
    </p:titleStyle>
    <p:bodyStyle>
      <a:lvl1pPr marL="352767" indent="-352767" algn="l" defTabSz="944550" rtl="0" eaLnBrk="0" fontAlgn="base" hangingPunct="0">
        <a:spcBef>
          <a:spcPct val="20000"/>
        </a:spcBef>
        <a:spcAft>
          <a:spcPct val="0"/>
        </a:spcAft>
        <a:buClr>
          <a:schemeClr val="accent2"/>
        </a:buClr>
        <a:buFont typeface="Times" panose="02020603050405020304" pitchFamily="18" charset="0"/>
        <a:buChar char="•"/>
        <a:defRPr sz="2540">
          <a:solidFill>
            <a:schemeClr val="tx1"/>
          </a:solidFill>
          <a:latin typeface="+mn-lt"/>
          <a:ea typeface="+mn-ea"/>
          <a:cs typeface="+mn-cs"/>
        </a:defRPr>
      </a:lvl1pPr>
      <a:lvl2pPr marL="768887" indent="-298052" algn="l" defTabSz="944550" rtl="0" eaLnBrk="0" fontAlgn="base" hangingPunct="0">
        <a:spcBef>
          <a:spcPct val="20000"/>
        </a:spcBef>
        <a:spcAft>
          <a:spcPct val="0"/>
        </a:spcAft>
        <a:buClr>
          <a:schemeClr val="accent2"/>
        </a:buClr>
        <a:buFont typeface="Times" panose="02020603050405020304" pitchFamily="18" charset="0"/>
        <a:buChar char="•"/>
        <a:defRPr sz="2177">
          <a:solidFill>
            <a:schemeClr val="tx1"/>
          </a:solidFill>
          <a:latin typeface="+mn-lt"/>
        </a:defRPr>
      </a:lvl2pPr>
      <a:lvl3pPr marL="1180687" indent="-236137" algn="l" defTabSz="944550" rtl="0" eaLnBrk="0" fontAlgn="base" hangingPunct="0">
        <a:spcBef>
          <a:spcPct val="20000"/>
        </a:spcBef>
        <a:spcAft>
          <a:spcPct val="0"/>
        </a:spcAft>
        <a:buClr>
          <a:schemeClr val="accent2"/>
        </a:buClr>
        <a:buFont typeface="Times" panose="02020603050405020304" pitchFamily="18" charset="0"/>
        <a:buChar char="•"/>
        <a:defRPr sz="1814">
          <a:solidFill>
            <a:schemeClr val="tx1"/>
          </a:solidFill>
          <a:latin typeface="+mn-lt"/>
        </a:defRPr>
      </a:lvl3pPr>
      <a:lvl4pPr marL="1651523" indent="-236137" algn="l" defTabSz="944550" rtl="0" eaLnBrk="0" fontAlgn="base" hangingPunct="0">
        <a:spcBef>
          <a:spcPct val="20000"/>
        </a:spcBef>
        <a:spcAft>
          <a:spcPct val="0"/>
        </a:spcAft>
        <a:buClr>
          <a:schemeClr val="accent2"/>
        </a:buClr>
        <a:buFont typeface="Times" panose="02020603050405020304" pitchFamily="18" charset="0"/>
        <a:buChar char="•"/>
        <a:defRPr sz="1451">
          <a:solidFill>
            <a:schemeClr val="tx1"/>
          </a:solidFill>
          <a:latin typeface="+mn-lt"/>
        </a:defRPr>
      </a:lvl4pPr>
      <a:lvl5pPr marL="2125237" indent="-236137" algn="l" defTabSz="944550" rtl="0" eaLnBrk="0" fontAlgn="base" hangingPunct="0">
        <a:spcBef>
          <a:spcPct val="20000"/>
        </a:spcBef>
        <a:spcAft>
          <a:spcPct val="0"/>
        </a:spcAft>
        <a:buClr>
          <a:schemeClr val="accent2"/>
        </a:buClr>
        <a:buFont typeface="Times" panose="02020603050405020304" pitchFamily="18" charset="0"/>
        <a:buChar char="•"/>
        <a:defRPr sz="1088">
          <a:solidFill>
            <a:schemeClr val="tx1"/>
          </a:solidFill>
          <a:latin typeface="+mn-lt"/>
        </a:defRPr>
      </a:lvl5pPr>
      <a:lvl6pPr marL="2539917" indent="-236137" algn="l" defTabSz="944550" rtl="0" fontAlgn="base">
        <a:spcBef>
          <a:spcPct val="20000"/>
        </a:spcBef>
        <a:spcAft>
          <a:spcPct val="0"/>
        </a:spcAft>
        <a:buClr>
          <a:schemeClr val="accent2"/>
        </a:buClr>
        <a:buFont typeface="Times" pitchFamily="18" charset="0"/>
        <a:buChar char="•"/>
        <a:defRPr sz="1088">
          <a:solidFill>
            <a:schemeClr val="tx1"/>
          </a:solidFill>
          <a:latin typeface="+mn-lt"/>
        </a:defRPr>
      </a:lvl6pPr>
      <a:lvl7pPr marL="2954598" indent="-236137" algn="l" defTabSz="944550" rtl="0" fontAlgn="base">
        <a:spcBef>
          <a:spcPct val="20000"/>
        </a:spcBef>
        <a:spcAft>
          <a:spcPct val="0"/>
        </a:spcAft>
        <a:buClr>
          <a:schemeClr val="accent2"/>
        </a:buClr>
        <a:buFont typeface="Times" pitchFamily="18" charset="0"/>
        <a:buChar char="•"/>
        <a:defRPr sz="1088">
          <a:solidFill>
            <a:schemeClr val="tx1"/>
          </a:solidFill>
          <a:latin typeface="+mn-lt"/>
        </a:defRPr>
      </a:lvl7pPr>
      <a:lvl8pPr marL="3369278" indent="-236137" algn="l" defTabSz="944550" rtl="0" fontAlgn="base">
        <a:spcBef>
          <a:spcPct val="20000"/>
        </a:spcBef>
        <a:spcAft>
          <a:spcPct val="0"/>
        </a:spcAft>
        <a:buClr>
          <a:schemeClr val="accent2"/>
        </a:buClr>
        <a:buFont typeface="Times" pitchFamily="18" charset="0"/>
        <a:buChar char="•"/>
        <a:defRPr sz="1088">
          <a:solidFill>
            <a:schemeClr val="tx1"/>
          </a:solidFill>
          <a:latin typeface="+mn-lt"/>
        </a:defRPr>
      </a:lvl8pPr>
      <a:lvl9pPr marL="3783959" indent="-236137" algn="l" defTabSz="944550" rtl="0" fontAlgn="base">
        <a:spcBef>
          <a:spcPct val="20000"/>
        </a:spcBef>
        <a:spcAft>
          <a:spcPct val="0"/>
        </a:spcAft>
        <a:buClr>
          <a:schemeClr val="accent2"/>
        </a:buClr>
        <a:buFont typeface="Times" pitchFamily="18" charset="0"/>
        <a:buChar char="•"/>
        <a:defRPr sz="1088">
          <a:solidFill>
            <a:schemeClr val="tx1"/>
          </a:solidFill>
          <a:latin typeface="+mn-lt"/>
        </a:defRPr>
      </a:lvl9pPr>
    </p:bodyStyle>
    <p:otherStyle>
      <a:defPPr>
        <a:defRPr lang="fi-FI"/>
      </a:defPPr>
      <a:lvl1pPr marL="0" algn="l" defTabSz="829361" rtl="0" eaLnBrk="1" latinLnBrk="0" hangingPunct="1">
        <a:defRPr sz="1633" kern="1200">
          <a:solidFill>
            <a:schemeClr val="tx1"/>
          </a:solidFill>
          <a:latin typeface="+mn-lt"/>
          <a:ea typeface="+mn-ea"/>
          <a:cs typeface="+mn-cs"/>
        </a:defRPr>
      </a:lvl1pPr>
      <a:lvl2pPr marL="414680" algn="l" defTabSz="829361" rtl="0" eaLnBrk="1" latinLnBrk="0" hangingPunct="1">
        <a:defRPr sz="1633" kern="1200">
          <a:solidFill>
            <a:schemeClr val="tx1"/>
          </a:solidFill>
          <a:latin typeface="+mn-lt"/>
          <a:ea typeface="+mn-ea"/>
          <a:cs typeface="+mn-cs"/>
        </a:defRPr>
      </a:lvl2pPr>
      <a:lvl3pPr marL="829361" algn="l" defTabSz="829361" rtl="0" eaLnBrk="1" latinLnBrk="0" hangingPunct="1">
        <a:defRPr sz="1633" kern="1200">
          <a:solidFill>
            <a:schemeClr val="tx1"/>
          </a:solidFill>
          <a:latin typeface="+mn-lt"/>
          <a:ea typeface="+mn-ea"/>
          <a:cs typeface="+mn-cs"/>
        </a:defRPr>
      </a:lvl3pPr>
      <a:lvl4pPr marL="1244041" algn="l" defTabSz="829361" rtl="0" eaLnBrk="1" latinLnBrk="0" hangingPunct="1">
        <a:defRPr sz="1633" kern="1200">
          <a:solidFill>
            <a:schemeClr val="tx1"/>
          </a:solidFill>
          <a:latin typeface="+mn-lt"/>
          <a:ea typeface="+mn-ea"/>
          <a:cs typeface="+mn-cs"/>
        </a:defRPr>
      </a:lvl4pPr>
      <a:lvl5pPr marL="1658722" algn="l" defTabSz="829361" rtl="0" eaLnBrk="1" latinLnBrk="0" hangingPunct="1">
        <a:defRPr sz="1633" kern="1200">
          <a:solidFill>
            <a:schemeClr val="tx1"/>
          </a:solidFill>
          <a:latin typeface="+mn-lt"/>
          <a:ea typeface="+mn-ea"/>
          <a:cs typeface="+mn-cs"/>
        </a:defRPr>
      </a:lvl5pPr>
      <a:lvl6pPr marL="2073402" algn="l" defTabSz="829361" rtl="0" eaLnBrk="1" latinLnBrk="0" hangingPunct="1">
        <a:defRPr sz="1633" kern="1200">
          <a:solidFill>
            <a:schemeClr val="tx1"/>
          </a:solidFill>
          <a:latin typeface="+mn-lt"/>
          <a:ea typeface="+mn-ea"/>
          <a:cs typeface="+mn-cs"/>
        </a:defRPr>
      </a:lvl6pPr>
      <a:lvl7pPr marL="2488082" algn="l" defTabSz="829361" rtl="0" eaLnBrk="1" latinLnBrk="0" hangingPunct="1">
        <a:defRPr sz="1633" kern="1200">
          <a:solidFill>
            <a:schemeClr val="tx1"/>
          </a:solidFill>
          <a:latin typeface="+mn-lt"/>
          <a:ea typeface="+mn-ea"/>
          <a:cs typeface="+mn-cs"/>
        </a:defRPr>
      </a:lvl7pPr>
      <a:lvl8pPr marL="2902763" algn="l" defTabSz="829361" rtl="0" eaLnBrk="1" latinLnBrk="0" hangingPunct="1">
        <a:defRPr sz="1633" kern="1200">
          <a:solidFill>
            <a:schemeClr val="tx1"/>
          </a:solidFill>
          <a:latin typeface="+mn-lt"/>
          <a:ea typeface="+mn-ea"/>
          <a:cs typeface="+mn-cs"/>
        </a:defRPr>
      </a:lvl8pPr>
      <a:lvl9pPr marL="3317443" algn="l" defTabSz="829361" rtl="0" eaLnBrk="1" latinLnBrk="0" hangingPunct="1">
        <a:defRPr sz="163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671E0E-A70B-B249-849D-13B069C8F60B}"/>
              </a:ext>
            </a:extLst>
          </p:cNvPr>
          <p:cNvSpPr>
            <a:spLocks noGrp="1"/>
          </p:cNvSpPr>
          <p:nvPr>
            <p:ph type="title"/>
          </p:nvPr>
        </p:nvSpPr>
        <p:spPr>
          <a:xfrm>
            <a:off x="996951" y="1211263"/>
            <a:ext cx="10515600" cy="685753"/>
          </a:xfrm>
          <a:prstGeom prst="rect">
            <a:avLst/>
          </a:prstGeom>
        </p:spPr>
        <p:txBody>
          <a:bodyPr vert="horz" lIns="0" tIns="0" rIns="0" bIns="0" rtlCol="0" anchor="t" anchorCtr="0">
            <a:normAutofit/>
          </a:body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3" name="Text Placeholder 2">
            <a:extLst>
              <a:ext uri="{FF2B5EF4-FFF2-40B4-BE49-F238E27FC236}">
                <a16:creationId xmlns:a16="http://schemas.microsoft.com/office/drawing/2014/main" id="{1F15FF42-6E91-FA40-AE5D-05D6DABA526B}"/>
              </a:ext>
            </a:extLst>
          </p:cNvPr>
          <p:cNvSpPr>
            <a:spLocks noGrp="1"/>
          </p:cNvSpPr>
          <p:nvPr>
            <p:ph type="body" idx="1"/>
          </p:nvPr>
        </p:nvSpPr>
        <p:spPr>
          <a:xfrm>
            <a:off x="994538" y="2042908"/>
            <a:ext cx="10515600" cy="4072884"/>
          </a:xfrm>
          <a:prstGeom prst="rect">
            <a:avLst/>
          </a:prstGeom>
        </p:spPr>
        <p:txBody>
          <a:bodyPr vert="horz" lIns="91440" tIns="45720" rIns="91440" bIns="45720" rtlCol="0">
            <a:normAutofit/>
          </a:bodyPr>
          <a:lstStyle/>
          <a:p>
            <a:pPr lvl="0"/>
            <a:r>
              <a:rPr lang="sv-SE" noProof="0" dirty="0" err="1"/>
              <a:t>Click</a:t>
            </a:r>
            <a:r>
              <a:rPr lang="sv-SE" noProof="0" dirty="0"/>
              <a:t> to </a:t>
            </a:r>
            <a:r>
              <a:rPr lang="sv-SE" noProof="0" dirty="0" err="1"/>
              <a:t>edit</a:t>
            </a:r>
            <a:r>
              <a:rPr lang="sv-SE" noProof="0" dirty="0"/>
              <a:t> Master text </a:t>
            </a:r>
            <a:r>
              <a:rPr lang="sv-SE" noProof="0" dirty="0" err="1"/>
              <a:t>styles</a:t>
            </a:r>
            <a:endParaRPr lang="sv-SE" noProof="0" dirty="0"/>
          </a:p>
          <a:p>
            <a:pPr lvl="1"/>
            <a:r>
              <a:rPr lang="sv-SE" noProof="0" dirty="0"/>
              <a:t>Second </a:t>
            </a:r>
            <a:r>
              <a:rPr lang="sv-SE" noProof="0" dirty="0" err="1"/>
              <a:t>level</a:t>
            </a:r>
            <a:endParaRPr lang="sv-SE" noProof="0" dirty="0"/>
          </a:p>
          <a:p>
            <a:pPr lvl="2"/>
            <a:r>
              <a:rPr lang="sv-SE" noProof="0" dirty="0" err="1"/>
              <a:t>Third</a:t>
            </a:r>
            <a:r>
              <a:rPr lang="sv-SE" noProof="0" dirty="0"/>
              <a:t> </a:t>
            </a:r>
            <a:r>
              <a:rPr lang="sv-SE" noProof="0" dirty="0" err="1"/>
              <a:t>level</a:t>
            </a:r>
            <a:endParaRPr lang="sv-SE" noProof="0" dirty="0"/>
          </a:p>
          <a:p>
            <a:pPr lvl="3"/>
            <a:r>
              <a:rPr lang="sv-SE" noProof="0" dirty="0" err="1"/>
              <a:t>Fourth</a:t>
            </a:r>
            <a:r>
              <a:rPr lang="sv-SE" noProof="0" dirty="0"/>
              <a:t> </a:t>
            </a:r>
            <a:r>
              <a:rPr lang="sv-SE" noProof="0" dirty="0" err="1"/>
              <a:t>level</a:t>
            </a:r>
            <a:endParaRPr lang="sv-SE" noProof="0" dirty="0"/>
          </a:p>
          <a:p>
            <a:pPr lvl="4"/>
            <a:r>
              <a:rPr lang="sv-SE" noProof="0" dirty="0" err="1"/>
              <a:t>Fifth</a:t>
            </a:r>
            <a:r>
              <a:rPr lang="sv-SE" noProof="0" dirty="0"/>
              <a:t> </a:t>
            </a:r>
            <a:r>
              <a:rPr lang="sv-SE" noProof="0" dirty="0" err="1"/>
              <a:t>level</a:t>
            </a:r>
            <a:endParaRPr lang="sv-SE" noProof="0" dirty="0"/>
          </a:p>
        </p:txBody>
      </p:sp>
      <p:sp>
        <p:nvSpPr>
          <p:cNvPr id="7" name="Rectangle 6">
            <a:extLst>
              <a:ext uri="{FF2B5EF4-FFF2-40B4-BE49-F238E27FC236}">
                <a16:creationId xmlns:a16="http://schemas.microsoft.com/office/drawing/2014/main" id="{5642C8C3-8B2F-4941-B88D-3DC6F246853E}"/>
              </a:ext>
            </a:extLst>
          </p:cNvPr>
          <p:cNvSpPr/>
          <p:nvPr userDrawn="1"/>
        </p:nvSpPr>
        <p:spPr>
          <a:xfrm>
            <a:off x="0" y="6398155"/>
            <a:ext cx="12192000" cy="476672"/>
          </a:xfrm>
          <a:prstGeom prst="rect">
            <a:avLst/>
          </a:prstGeom>
          <a:solidFill>
            <a:srgbClr val="D71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pic>
        <p:nvPicPr>
          <p:cNvPr id="9" name="Picture 8">
            <a:extLst>
              <a:ext uri="{FF2B5EF4-FFF2-40B4-BE49-F238E27FC236}">
                <a16:creationId xmlns:a16="http://schemas.microsoft.com/office/drawing/2014/main" id="{7CF8B078-DDCA-8C40-BC57-59F8224381D1}"/>
              </a:ext>
            </a:extLst>
          </p:cNvPr>
          <p:cNvPicPr>
            <a:picLocks noChangeAspect="1"/>
          </p:cNvPicPr>
          <p:nvPr userDrawn="1"/>
        </p:nvPicPr>
        <p:blipFill>
          <a:blip r:embed="rId22" cstate="screen">
            <a:extLst>
              <a:ext uri="{28A0092B-C50C-407E-A947-70E740481C1C}">
                <a14:useLocalDpi xmlns:a14="http://schemas.microsoft.com/office/drawing/2010/main"/>
              </a:ext>
            </a:extLst>
          </a:blip>
          <a:srcRect/>
          <a:stretch/>
        </p:blipFill>
        <p:spPr>
          <a:xfrm>
            <a:off x="10433491" y="6218435"/>
            <a:ext cx="1350597" cy="522933"/>
          </a:xfrm>
          <a:prstGeom prst="rect">
            <a:avLst/>
          </a:prstGeom>
        </p:spPr>
      </p:pic>
    </p:spTree>
    <p:extLst>
      <p:ext uri="{BB962C8B-B14F-4D97-AF65-F5344CB8AC3E}">
        <p14:creationId xmlns:p14="http://schemas.microsoft.com/office/powerpoint/2010/main" val="3891185695"/>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 id="2147483816" r:id="rId18"/>
    <p:sldLayoutId id="2147483817" r:id="rId19"/>
    <p:sldLayoutId id="2147483818" r:id="rId20"/>
  </p:sldLayoutIdLst>
  <p:txStyles>
    <p:titleStyle>
      <a:lvl1pPr marL="892175" indent="-892175" algn="l" defTabSz="914400" rtl="0" eaLnBrk="1" fontAlgn="b" latinLnBrk="0" hangingPunct="1">
        <a:lnSpc>
          <a:spcPct val="90000"/>
        </a:lnSpc>
        <a:spcBef>
          <a:spcPct val="0"/>
        </a:spcBef>
        <a:buNone/>
        <a:tabLst/>
        <a:defRPr sz="4000" b="1" i="0" kern="1200" baseline="0">
          <a:solidFill>
            <a:srgbClr val="D71436"/>
          </a:solidFill>
          <a:latin typeface="Verdana" panose="020B0604030504040204" pitchFamily="34" charset="0"/>
          <a:ea typeface="+mj-ea"/>
          <a:cs typeface="+mj-cs"/>
        </a:defRPr>
      </a:lvl1pPr>
    </p:titleStyle>
    <p:bodyStyle>
      <a:lvl1pPr marL="363538" indent="-363538" algn="l" defTabSz="914400" rtl="0" eaLnBrk="1" latinLnBrk="0" hangingPunct="1">
        <a:lnSpc>
          <a:spcPct val="90000"/>
        </a:lnSpc>
        <a:spcBef>
          <a:spcPts val="1000"/>
        </a:spcBef>
        <a:buClr>
          <a:srgbClr val="D71436"/>
        </a:buClr>
        <a:buSzPct val="100000"/>
        <a:buFont typeface="Courier New" panose="02070309020205020404" pitchFamily="49" charset="0"/>
        <a:buChar char="o"/>
        <a:tabLst/>
        <a:defRPr sz="2800" kern="1200" baseline="0">
          <a:solidFill>
            <a:schemeClr val="tx1"/>
          </a:solidFill>
          <a:latin typeface="Verdana" panose="020B0604030504040204" pitchFamily="34" charset="0"/>
          <a:ea typeface="+mn-ea"/>
          <a:cs typeface="+mn-cs"/>
        </a:defRPr>
      </a:lvl1pPr>
      <a:lvl2pPr marL="715963" indent="-352425" algn="l" defTabSz="914400" rtl="0" eaLnBrk="1" latinLnBrk="0" hangingPunct="1">
        <a:lnSpc>
          <a:spcPct val="90000"/>
        </a:lnSpc>
        <a:spcBef>
          <a:spcPts val="500"/>
        </a:spcBef>
        <a:buClr>
          <a:srgbClr val="D71436"/>
        </a:buClr>
        <a:buSzPct val="100000"/>
        <a:buFont typeface="Courier New" panose="02070309020205020404" pitchFamily="49" charset="0"/>
        <a:buChar char="o"/>
        <a:tabLst/>
        <a:defRPr sz="2400" kern="1200" baseline="0">
          <a:solidFill>
            <a:schemeClr val="tx1"/>
          </a:solidFill>
          <a:latin typeface="Verdana" panose="020B0604030504040204" pitchFamily="34" charset="0"/>
          <a:ea typeface="+mn-ea"/>
          <a:cs typeface="+mn-cs"/>
        </a:defRPr>
      </a:lvl2pPr>
      <a:lvl3pPr marL="1069975" indent="-354013" algn="l" defTabSz="914400" rtl="0" eaLnBrk="1" latinLnBrk="0" hangingPunct="1">
        <a:lnSpc>
          <a:spcPct val="90000"/>
        </a:lnSpc>
        <a:spcBef>
          <a:spcPts val="500"/>
        </a:spcBef>
        <a:buClr>
          <a:srgbClr val="D71436"/>
        </a:buClr>
        <a:buSzPct val="100000"/>
        <a:buFont typeface="Courier New" panose="02070309020205020404" pitchFamily="49" charset="0"/>
        <a:buChar char="o"/>
        <a:tabLst/>
        <a:defRPr sz="2000" kern="1200" baseline="0">
          <a:solidFill>
            <a:schemeClr val="tx1"/>
          </a:solidFill>
          <a:latin typeface="Verdana" panose="020B0604030504040204" pitchFamily="34" charset="0"/>
          <a:ea typeface="+mn-ea"/>
          <a:cs typeface="+mn-cs"/>
        </a:defRPr>
      </a:lvl3pPr>
      <a:lvl4pPr marL="1422400" indent="-352425" algn="l" defTabSz="914400" rtl="0" eaLnBrk="1" latinLnBrk="0" hangingPunct="1">
        <a:lnSpc>
          <a:spcPct val="90000"/>
        </a:lnSpc>
        <a:spcBef>
          <a:spcPts val="500"/>
        </a:spcBef>
        <a:buClr>
          <a:srgbClr val="D71436"/>
        </a:buClr>
        <a:buSzPct val="100000"/>
        <a:buFont typeface="Courier New" panose="02070309020205020404" pitchFamily="49" charset="0"/>
        <a:buChar char="o"/>
        <a:tabLst/>
        <a:defRPr sz="1800" kern="1200" baseline="0">
          <a:solidFill>
            <a:schemeClr val="tx1"/>
          </a:solidFill>
          <a:latin typeface="Verdana" panose="020B0604030504040204" pitchFamily="34" charset="0"/>
          <a:ea typeface="+mn-ea"/>
          <a:cs typeface="+mn-cs"/>
        </a:defRPr>
      </a:lvl4pPr>
      <a:lvl5pPr marL="1822450" indent="-400050" algn="l" defTabSz="914400" rtl="0" eaLnBrk="1" latinLnBrk="0" hangingPunct="1">
        <a:lnSpc>
          <a:spcPct val="90000"/>
        </a:lnSpc>
        <a:spcBef>
          <a:spcPts val="500"/>
        </a:spcBef>
        <a:buClr>
          <a:srgbClr val="D71436"/>
        </a:buClr>
        <a:buSzPct val="100000"/>
        <a:buFont typeface="Courier New" panose="02070309020205020404" pitchFamily="49" charset="0"/>
        <a:buChar char="o"/>
        <a:tabLst/>
        <a:defRPr sz="1800" kern="1200" baseline="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19">
          <p15:clr>
            <a:srgbClr val="F26B43"/>
          </p15:clr>
        </p15:guide>
        <p15:guide id="2" orient="horz" pos="754">
          <p15:clr>
            <a:srgbClr val="F26B43"/>
          </p15:clr>
        </p15:guide>
        <p15:guide id="3" orient="horz" pos="4201">
          <p15:clr>
            <a:srgbClr val="F26B43"/>
          </p15:clr>
        </p15:guide>
        <p15:guide id="4" pos="7423">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671E0E-A70B-B249-849D-13B069C8F60B}"/>
              </a:ext>
            </a:extLst>
          </p:cNvPr>
          <p:cNvSpPr>
            <a:spLocks noGrp="1"/>
          </p:cNvSpPr>
          <p:nvPr>
            <p:ph type="title"/>
          </p:nvPr>
        </p:nvSpPr>
        <p:spPr>
          <a:xfrm>
            <a:off x="996951" y="1211263"/>
            <a:ext cx="10515600" cy="685753"/>
          </a:xfrm>
          <a:prstGeom prst="rect">
            <a:avLst/>
          </a:prstGeom>
        </p:spPr>
        <p:txBody>
          <a:bodyPr vert="horz" lIns="0" tIns="0" rIns="0" bIns="0" rtlCol="0" anchor="t" anchorCtr="0">
            <a:normAutofit/>
          </a:body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3" name="Text Placeholder 2">
            <a:extLst>
              <a:ext uri="{FF2B5EF4-FFF2-40B4-BE49-F238E27FC236}">
                <a16:creationId xmlns:a16="http://schemas.microsoft.com/office/drawing/2014/main" id="{1F15FF42-6E91-FA40-AE5D-05D6DABA526B}"/>
              </a:ext>
            </a:extLst>
          </p:cNvPr>
          <p:cNvSpPr>
            <a:spLocks noGrp="1"/>
          </p:cNvSpPr>
          <p:nvPr>
            <p:ph type="body" idx="1"/>
          </p:nvPr>
        </p:nvSpPr>
        <p:spPr>
          <a:xfrm>
            <a:off x="994538" y="2042908"/>
            <a:ext cx="10515600" cy="4072884"/>
          </a:xfrm>
          <a:prstGeom prst="rect">
            <a:avLst/>
          </a:prstGeom>
        </p:spPr>
        <p:txBody>
          <a:bodyPr vert="horz" lIns="91440" tIns="45720" rIns="91440" bIns="45720" rtlCol="0">
            <a:normAutofit/>
          </a:bodyPr>
          <a:lstStyle/>
          <a:p>
            <a:pPr lvl="0"/>
            <a:r>
              <a:rPr lang="sv-SE" noProof="0" dirty="0" err="1"/>
              <a:t>Click</a:t>
            </a:r>
            <a:r>
              <a:rPr lang="sv-SE" noProof="0" dirty="0"/>
              <a:t> to </a:t>
            </a:r>
            <a:r>
              <a:rPr lang="sv-SE" noProof="0" dirty="0" err="1"/>
              <a:t>edit</a:t>
            </a:r>
            <a:r>
              <a:rPr lang="sv-SE" noProof="0" dirty="0"/>
              <a:t> Master text </a:t>
            </a:r>
            <a:r>
              <a:rPr lang="sv-SE" noProof="0" dirty="0" err="1"/>
              <a:t>styles</a:t>
            </a:r>
            <a:endParaRPr lang="sv-SE" noProof="0" dirty="0"/>
          </a:p>
          <a:p>
            <a:pPr lvl="1"/>
            <a:r>
              <a:rPr lang="sv-SE" noProof="0" dirty="0"/>
              <a:t>Second </a:t>
            </a:r>
            <a:r>
              <a:rPr lang="sv-SE" noProof="0" dirty="0" err="1"/>
              <a:t>level</a:t>
            </a:r>
            <a:endParaRPr lang="sv-SE" noProof="0" dirty="0"/>
          </a:p>
          <a:p>
            <a:pPr lvl="2"/>
            <a:r>
              <a:rPr lang="sv-SE" noProof="0" dirty="0" err="1"/>
              <a:t>Third</a:t>
            </a:r>
            <a:r>
              <a:rPr lang="sv-SE" noProof="0" dirty="0"/>
              <a:t> </a:t>
            </a:r>
            <a:r>
              <a:rPr lang="sv-SE" noProof="0" dirty="0" err="1"/>
              <a:t>level</a:t>
            </a:r>
            <a:endParaRPr lang="sv-SE" noProof="0" dirty="0"/>
          </a:p>
          <a:p>
            <a:pPr lvl="3"/>
            <a:r>
              <a:rPr lang="sv-SE" noProof="0" dirty="0" err="1"/>
              <a:t>Fourth</a:t>
            </a:r>
            <a:r>
              <a:rPr lang="sv-SE" noProof="0" dirty="0"/>
              <a:t> </a:t>
            </a:r>
            <a:r>
              <a:rPr lang="sv-SE" noProof="0" dirty="0" err="1"/>
              <a:t>level</a:t>
            </a:r>
            <a:endParaRPr lang="sv-SE" noProof="0" dirty="0"/>
          </a:p>
          <a:p>
            <a:pPr lvl="4"/>
            <a:r>
              <a:rPr lang="sv-SE" noProof="0" dirty="0" err="1"/>
              <a:t>Fifth</a:t>
            </a:r>
            <a:r>
              <a:rPr lang="sv-SE" noProof="0" dirty="0"/>
              <a:t> </a:t>
            </a:r>
            <a:r>
              <a:rPr lang="sv-SE" noProof="0" dirty="0" err="1"/>
              <a:t>level</a:t>
            </a:r>
            <a:endParaRPr lang="sv-SE" noProof="0" dirty="0"/>
          </a:p>
        </p:txBody>
      </p:sp>
      <p:sp>
        <p:nvSpPr>
          <p:cNvPr id="7" name="Rectangle 6">
            <a:extLst>
              <a:ext uri="{FF2B5EF4-FFF2-40B4-BE49-F238E27FC236}">
                <a16:creationId xmlns:a16="http://schemas.microsoft.com/office/drawing/2014/main" id="{5642C8C3-8B2F-4941-B88D-3DC6F246853E}"/>
              </a:ext>
            </a:extLst>
          </p:cNvPr>
          <p:cNvSpPr/>
          <p:nvPr userDrawn="1"/>
        </p:nvSpPr>
        <p:spPr>
          <a:xfrm>
            <a:off x="0" y="6381328"/>
            <a:ext cx="12192000" cy="476672"/>
          </a:xfrm>
          <a:prstGeom prst="rect">
            <a:avLst/>
          </a:prstGeom>
          <a:solidFill>
            <a:srgbClr val="D71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pic>
        <p:nvPicPr>
          <p:cNvPr id="9" name="Picture 8">
            <a:extLst>
              <a:ext uri="{FF2B5EF4-FFF2-40B4-BE49-F238E27FC236}">
                <a16:creationId xmlns:a16="http://schemas.microsoft.com/office/drawing/2014/main" id="{7CF8B078-DDCA-8C40-BC57-59F8224381D1}"/>
              </a:ext>
            </a:extLst>
          </p:cNvPr>
          <p:cNvPicPr>
            <a:picLocks noChangeAspect="1"/>
          </p:cNvPicPr>
          <p:nvPr userDrawn="1"/>
        </p:nvPicPr>
        <p:blipFill>
          <a:blip r:embed="rId10"/>
          <a:srcRect/>
          <a:stretch/>
        </p:blipFill>
        <p:spPr>
          <a:xfrm>
            <a:off x="10433491" y="6218435"/>
            <a:ext cx="1350597" cy="522933"/>
          </a:xfrm>
          <a:prstGeom prst="rect">
            <a:avLst/>
          </a:prstGeom>
        </p:spPr>
      </p:pic>
    </p:spTree>
    <p:extLst>
      <p:ext uri="{BB962C8B-B14F-4D97-AF65-F5344CB8AC3E}">
        <p14:creationId xmlns:p14="http://schemas.microsoft.com/office/powerpoint/2010/main" val="2241475378"/>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Lst>
  <p:txStyles>
    <p:titleStyle>
      <a:lvl1pPr marL="892175" indent="-892175" algn="l" defTabSz="914400" rtl="0" eaLnBrk="1" fontAlgn="b" latinLnBrk="0" hangingPunct="1">
        <a:lnSpc>
          <a:spcPct val="90000"/>
        </a:lnSpc>
        <a:spcBef>
          <a:spcPct val="0"/>
        </a:spcBef>
        <a:buNone/>
        <a:tabLst/>
        <a:defRPr sz="4000" b="1" i="0" kern="1200" baseline="0">
          <a:solidFill>
            <a:srgbClr val="D71436"/>
          </a:solidFill>
          <a:latin typeface="Verdana" panose="020B0604030504040204" pitchFamily="34" charset="0"/>
          <a:ea typeface="+mj-ea"/>
          <a:cs typeface="+mj-cs"/>
        </a:defRPr>
      </a:lvl1pPr>
    </p:titleStyle>
    <p:bodyStyle>
      <a:lvl1pPr marL="363538" indent="-363538" algn="l" defTabSz="914400" rtl="0" eaLnBrk="1" latinLnBrk="0" hangingPunct="1">
        <a:lnSpc>
          <a:spcPct val="90000"/>
        </a:lnSpc>
        <a:spcBef>
          <a:spcPts val="1000"/>
        </a:spcBef>
        <a:buClr>
          <a:srgbClr val="D71436"/>
        </a:buClr>
        <a:buSzPct val="100000"/>
        <a:buFont typeface="Courier New" panose="02070309020205020404" pitchFamily="49" charset="0"/>
        <a:buChar char="o"/>
        <a:tabLst/>
        <a:defRPr sz="2800" kern="1200" baseline="0">
          <a:solidFill>
            <a:schemeClr val="tx1"/>
          </a:solidFill>
          <a:latin typeface="Verdana" panose="020B0604030504040204" pitchFamily="34" charset="0"/>
          <a:ea typeface="+mn-ea"/>
          <a:cs typeface="+mn-cs"/>
        </a:defRPr>
      </a:lvl1pPr>
      <a:lvl2pPr marL="715963" indent="-352425" algn="l" defTabSz="914400" rtl="0" eaLnBrk="1" latinLnBrk="0" hangingPunct="1">
        <a:lnSpc>
          <a:spcPct val="90000"/>
        </a:lnSpc>
        <a:spcBef>
          <a:spcPts val="500"/>
        </a:spcBef>
        <a:buClr>
          <a:srgbClr val="D71436"/>
        </a:buClr>
        <a:buSzPct val="100000"/>
        <a:buFont typeface="Courier New" panose="02070309020205020404" pitchFamily="49" charset="0"/>
        <a:buChar char="o"/>
        <a:tabLst/>
        <a:defRPr sz="2400" kern="1200" baseline="0">
          <a:solidFill>
            <a:schemeClr val="tx1"/>
          </a:solidFill>
          <a:latin typeface="Verdana" panose="020B0604030504040204" pitchFamily="34" charset="0"/>
          <a:ea typeface="+mn-ea"/>
          <a:cs typeface="+mn-cs"/>
        </a:defRPr>
      </a:lvl2pPr>
      <a:lvl3pPr marL="1069975" indent="-354013" algn="l" defTabSz="914400" rtl="0" eaLnBrk="1" latinLnBrk="0" hangingPunct="1">
        <a:lnSpc>
          <a:spcPct val="90000"/>
        </a:lnSpc>
        <a:spcBef>
          <a:spcPts val="500"/>
        </a:spcBef>
        <a:buClr>
          <a:srgbClr val="D71436"/>
        </a:buClr>
        <a:buSzPct val="100000"/>
        <a:buFont typeface="Courier New" panose="02070309020205020404" pitchFamily="49" charset="0"/>
        <a:buChar char="o"/>
        <a:tabLst/>
        <a:defRPr sz="2000" kern="1200" baseline="0">
          <a:solidFill>
            <a:schemeClr val="tx1"/>
          </a:solidFill>
          <a:latin typeface="Verdana" panose="020B0604030504040204" pitchFamily="34" charset="0"/>
          <a:ea typeface="+mn-ea"/>
          <a:cs typeface="+mn-cs"/>
        </a:defRPr>
      </a:lvl3pPr>
      <a:lvl4pPr marL="1422400" indent="-352425" algn="l" defTabSz="914400" rtl="0" eaLnBrk="1" latinLnBrk="0" hangingPunct="1">
        <a:lnSpc>
          <a:spcPct val="90000"/>
        </a:lnSpc>
        <a:spcBef>
          <a:spcPts val="500"/>
        </a:spcBef>
        <a:buClr>
          <a:srgbClr val="D71436"/>
        </a:buClr>
        <a:buSzPct val="100000"/>
        <a:buFont typeface="Courier New" panose="02070309020205020404" pitchFamily="49" charset="0"/>
        <a:buChar char="o"/>
        <a:tabLst/>
        <a:defRPr sz="1800" kern="1200" baseline="0">
          <a:solidFill>
            <a:schemeClr val="tx1"/>
          </a:solidFill>
          <a:latin typeface="Verdana" panose="020B0604030504040204" pitchFamily="34" charset="0"/>
          <a:ea typeface="+mn-ea"/>
          <a:cs typeface="+mn-cs"/>
        </a:defRPr>
      </a:lvl4pPr>
      <a:lvl5pPr marL="1822450" indent="-400050" algn="l" defTabSz="914400" rtl="0" eaLnBrk="1" latinLnBrk="0" hangingPunct="1">
        <a:lnSpc>
          <a:spcPct val="90000"/>
        </a:lnSpc>
        <a:spcBef>
          <a:spcPts val="500"/>
        </a:spcBef>
        <a:buClr>
          <a:srgbClr val="D71436"/>
        </a:buClr>
        <a:buSzPct val="100000"/>
        <a:buFont typeface="Courier New" panose="02070309020205020404" pitchFamily="49" charset="0"/>
        <a:buChar char="o"/>
        <a:tabLst/>
        <a:defRPr sz="1800" kern="1200" baseline="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19">
          <p15:clr>
            <a:srgbClr val="F26B43"/>
          </p15:clr>
        </p15:guide>
        <p15:guide id="2" orient="horz" pos="754">
          <p15:clr>
            <a:srgbClr val="F26B43"/>
          </p15:clr>
        </p15:guide>
        <p15:guide id="3" orient="horz" pos="4201">
          <p15:clr>
            <a:srgbClr val="F26B43"/>
          </p15:clr>
        </p15:guide>
        <p15:guide id="4" pos="7423">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671E0E-A70B-B249-849D-13B069C8F60B}"/>
              </a:ext>
            </a:extLst>
          </p:cNvPr>
          <p:cNvSpPr>
            <a:spLocks noGrp="1"/>
          </p:cNvSpPr>
          <p:nvPr>
            <p:ph type="title"/>
          </p:nvPr>
        </p:nvSpPr>
        <p:spPr>
          <a:xfrm>
            <a:off x="996951" y="1211263"/>
            <a:ext cx="10515600" cy="685753"/>
          </a:xfrm>
          <a:prstGeom prst="rect">
            <a:avLst/>
          </a:prstGeom>
        </p:spPr>
        <p:txBody>
          <a:bodyPr vert="horz" lIns="0" tIns="0" rIns="0" bIns="0" rtlCol="0" anchor="t" anchorCtr="0">
            <a:normAutofit/>
          </a:body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3" name="Text Placeholder 2">
            <a:extLst>
              <a:ext uri="{FF2B5EF4-FFF2-40B4-BE49-F238E27FC236}">
                <a16:creationId xmlns:a16="http://schemas.microsoft.com/office/drawing/2014/main" id="{1F15FF42-6E91-FA40-AE5D-05D6DABA526B}"/>
              </a:ext>
            </a:extLst>
          </p:cNvPr>
          <p:cNvSpPr>
            <a:spLocks noGrp="1"/>
          </p:cNvSpPr>
          <p:nvPr>
            <p:ph type="body" idx="1"/>
          </p:nvPr>
        </p:nvSpPr>
        <p:spPr>
          <a:xfrm>
            <a:off x="994538" y="2042908"/>
            <a:ext cx="10515600" cy="4072884"/>
          </a:xfrm>
          <a:prstGeom prst="rect">
            <a:avLst/>
          </a:prstGeom>
        </p:spPr>
        <p:txBody>
          <a:bodyPr vert="horz" lIns="91440" tIns="45720" rIns="91440" bIns="45720" rtlCol="0">
            <a:normAutofit/>
          </a:bodyPr>
          <a:lstStyle/>
          <a:p>
            <a:pPr lvl="0"/>
            <a:r>
              <a:rPr lang="sv-SE" noProof="0" dirty="0" err="1"/>
              <a:t>Click</a:t>
            </a:r>
            <a:r>
              <a:rPr lang="sv-SE" noProof="0" dirty="0"/>
              <a:t> to </a:t>
            </a:r>
            <a:r>
              <a:rPr lang="sv-SE" noProof="0" dirty="0" err="1"/>
              <a:t>edit</a:t>
            </a:r>
            <a:r>
              <a:rPr lang="sv-SE" noProof="0" dirty="0"/>
              <a:t> Master text </a:t>
            </a:r>
            <a:r>
              <a:rPr lang="sv-SE" noProof="0" dirty="0" err="1"/>
              <a:t>styles</a:t>
            </a:r>
            <a:endParaRPr lang="sv-SE" noProof="0" dirty="0"/>
          </a:p>
          <a:p>
            <a:pPr lvl="1"/>
            <a:r>
              <a:rPr lang="sv-SE" noProof="0" dirty="0"/>
              <a:t>Second </a:t>
            </a:r>
            <a:r>
              <a:rPr lang="sv-SE" noProof="0" dirty="0" err="1"/>
              <a:t>level</a:t>
            </a:r>
            <a:endParaRPr lang="sv-SE" noProof="0" dirty="0"/>
          </a:p>
          <a:p>
            <a:pPr lvl="2"/>
            <a:r>
              <a:rPr lang="sv-SE" noProof="0" dirty="0" err="1"/>
              <a:t>Third</a:t>
            </a:r>
            <a:r>
              <a:rPr lang="sv-SE" noProof="0" dirty="0"/>
              <a:t> </a:t>
            </a:r>
            <a:r>
              <a:rPr lang="sv-SE" noProof="0" dirty="0" err="1"/>
              <a:t>level</a:t>
            </a:r>
            <a:endParaRPr lang="sv-SE" noProof="0" dirty="0"/>
          </a:p>
          <a:p>
            <a:pPr lvl="3"/>
            <a:r>
              <a:rPr lang="sv-SE" noProof="0" dirty="0" err="1"/>
              <a:t>Fourth</a:t>
            </a:r>
            <a:r>
              <a:rPr lang="sv-SE" noProof="0" dirty="0"/>
              <a:t> </a:t>
            </a:r>
            <a:r>
              <a:rPr lang="sv-SE" noProof="0" dirty="0" err="1"/>
              <a:t>level</a:t>
            </a:r>
            <a:endParaRPr lang="sv-SE" noProof="0" dirty="0"/>
          </a:p>
          <a:p>
            <a:pPr lvl="4"/>
            <a:r>
              <a:rPr lang="sv-SE" noProof="0" dirty="0" err="1"/>
              <a:t>Fifth</a:t>
            </a:r>
            <a:r>
              <a:rPr lang="sv-SE" noProof="0" dirty="0"/>
              <a:t> </a:t>
            </a:r>
            <a:r>
              <a:rPr lang="sv-SE" noProof="0" dirty="0" err="1"/>
              <a:t>level</a:t>
            </a:r>
            <a:endParaRPr lang="sv-SE" noProof="0" dirty="0"/>
          </a:p>
        </p:txBody>
      </p:sp>
      <p:sp>
        <p:nvSpPr>
          <p:cNvPr id="7" name="Rectangle 6">
            <a:extLst>
              <a:ext uri="{FF2B5EF4-FFF2-40B4-BE49-F238E27FC236}">
                <a16:creationId xmlns:a16="http://schemas.microsoft.com/office/drawing/2014/main" id="{5642C8C3-8B2F-4941-B88D-3DC6F246853E}"/>
              </a:ext>
            </a:extLst>
          </p:cNvPr>
          <p:cNvSpPr/>
          <p:nvPr userDrawn="1"/>
        </p:nvSpPr>
        <p:spPr>
          <a:xfrm>
            <a:off x="0" y="6381328"/>
            <a:ext cx="12192000" cy="476672"/>
          </a:xfrm>
          <a:prstGeom prst="rect">
            <a:avLst/>
          </a:prstGeom>
          <a:solidFill>
            <a:srgbClr val="D71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pic>
        <p:nvPicPr>
          <p:cNvPr id="9" name="Picture 8">
            <a:extLst>
              <a:ext uri="{FF2B5EF4-FFF2-40B4-BE49-F238E27FC236}">
                <a16:creationId xmlns:a16="http://schemas.microsoft.com/office/drawing/2014/main" id="{7CF8B078-DDCA-8C40-BC57-59F8224381D1}"/>
              </a:ext>
            </a:extLst>
          </p:cNvPr>
          <p:cNvPicPr>
            <a:picLocks noChangeAspect="1"/>
          </p:cNvPicPr>
          <p:nvPr userDrawn="1"/>
        </p:nvPicPr>
        <p:blipFill>
          <a:blip r:embed="rId14"/>
          <a:srcRect/>
          <a:stretch/>
        </p:blipFill>
        <p:spPr>
          <a:xfrm>
            <a:off x="10433491" y="6218435"/>
            <a:ext cx="1350597" cy="522933"/>
          </a:xfrm>
          <a:prstGeom prst="rect">
            <a:avLst/>
          </a:prstGeom>
        </p:spPr>
      </p:pic>
    </p:spTree>
    <p:extLst>
      <p:ext uri="{BB962C8B-B14F-4D97-AF65-F5344CB8AC3E}">
        <p14:creationId xmlns:p14="http://schemas.microsoft.com/office/powerpoint/2010/main" val="894033940"/>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txStyles>
    <p:titleStyle>
      <a:lvl1pPr marL="892175" indent="-892175" algn="l" defTabSz="914400" rtl="0" eaLnBrk="1" fontAlgn="b" latinLnBrk="0" hangingPunct="1">
        <a:lnSpc>
          <a:spcPct val="90000"/>
        </a:lnSpc>
        <a:spcBef>
          <a:spcPct val="0"/>
        </a:spcBef>
        <a:buNone/>
        <a:tabLst/>
        <a:defRPr sz="4000" b="1" i="0" kern="1200" baseline="0">
          <a:solidFill>
            <a:srgbClr val="D71436"/>
          </a:solidFill>
          <a:latin typeface="Verdana" panose="020B0604030504040204" pitchFamily="34" charset="0"/>
          <a:ea typeface="+mj-ea"/>
          <a:cs typeface="+mj-cs"/>
        </a:defRPr>
      </a:lvl1pPr>
    </p:titleStyle>
    <p:bodyStyle>
      <a:lvl1pPr marL="363538" indent="-363538" algn="l" defTabSz="914400" rtl="0" eaLnBrk="1" latinLnBrk="0" hangingPunct="1">
        <a:lnSpc>
          <a:spcPct val="90000"/>
        </a:lnSpc>
        <a:spcBef>
          <a:spcPts val="1000"/>
        </a:spcBef>
        <a:buClr>
          <a:srgbClr val="D71436"/>
        </a:buClr>
        <a:buSzPct val="100000"/>
        <a:buFont typeface="Courier New" panose="02070309020205020404" pitchFamily="49" charset="0"/>
        <a:buChar char="o"/>
        <a:tabLst/>
        <a:defRPr sz="2800" kern="1200" baseline="0">
          <a:solidFill>
            <a:schemeClr val="tx1"/>
          </a:solidFill>
          <a:latin typeface="Verdana" panose="020B0604030504040204" pitchFamily="34" charset="0"/>
          <a:ea typeface="+mn-ea"/>
          <a:cs typeface="+mn-cs"/>
        </a:defRPr>
      </a:lvl1pPr>
      <a:lvl2pPr marL="715963" indent="-352425" algn="l" defTabSz="914400" rtl="0" eaLnBrk="1" latinLnBrk="0" hangingPunct="1">
        <a:lnSpc>
          <a:spcPct val="90000"/>
        </a:lnSpc>
        <a:spcBef>
          <a:spcPts val="500"/>
        </a:spcBef>
        <a:buClr>
          <a:srgbClr val="D71436"/>
        </a:buClr>
        <a:buSzPct val="100000"/>
        <a:buFont typeface="Courier New" panose="02070309020205020404" pitchFamily="49" charset="0"/>
        <a:buChar char="o"/>
        <a:tabLst/>
        <a:defRPr sz="2400" kern="1200" baseline="0">
          <a:solidFill>
            <a:schemeClr val="tx1"/>
          </a:solidFill>
          <a:latin typeface="Verdana" panose="020B0604030504040204" pitchFamily="34" charset="0"/>
          <a:ea typeface="+mn-ea"/>
          <a:cs typeface="+mn-cs"/>
        </a:defRPr>
      </a:lvl2pPr>
      <a:lvl3pPr marL="1069975" indent="-354013" algn="l" defTabSz="914400" rtl="0" eaLnBrk="1" latinLnBrk="0" hangingPunct="1">
        <a:lnSpc>
          <a:spcPct val="90000"/>
        </a:lnSpc>
        <a:spcBef>
          <a:spcPts val="500"/>
        </a:spcBef>
        <a:buClr>
          <a:srgbClr val="D71436"/>
        </a:buClr>
        <a:buSzPct val="100000"/>
        <a:buFont typeface="Courier New" panose="02070309020205020404" pitchFamily="49" charset="0"/>
        <a:buChar char="o"/>
        <a:tabLst/>
        <a:defRPr sz="2000" kern="1200" baseline="0">
          <a:solidFill>
            <a:schemeClr val="tx1"/>
          </a:solidFill>
          <a:latin typeface="Verdana" panose="020B0604030504040204" pitchFamily="34" charset="0"/>
          <a:ea typeface="+mn-ea"/>
          <a:cs typeface="+mn-cs"/>
        </a:defRPr>
      </a:lvl3pPr>
      <a:lvl4pPr marL="1422400" indent="-352425" algn="l" defTabSz="914400" rtl="0" eaLnBrk="1" latinLnBrk="0" hangingPunct="1">
        <a:lnSpc>
          <a:spcPct val="90000"/>
        </a:lnSpc>
        <a:spcBef>
          <a:spcPts val="500"/>
        </a:spcBef>
        <a:buClr>
          <a:srgbClr val="D71436"/>
        </a:buClr>
        <a:buSzPct val="100000"/>
        <a:buFont typeface="Courier New" panose="02070309020205020404" pitchFamily="49" charset="0"/>
        <a:buChar char="o"/>
        <a:tabLst/>
        <a:defRPr sz="1800" kern="1200" baseline="0">
          <a:solidFill>
            <a:schemeClr val="tx1"/>
          </a:solidFill>
          <a:latin typeface="Verdana" panose="020B0604030504040204" pitchFamily="34" charset="0"/>
          <a:ea typeface="+mn-ea"/>
          <a:cs typeface="+mn-cs"/>
        </a:defRPr>
      </a:lvl4pPr>
      <a:lvl5pPr marL="1822450" indent="-400050" algn="l" defTabSz="914400" rtl="0" eaLnBrk="1" latinLnBrk="0" hangingPunct="1">
        <a:lnSpc>
          <a:spcPct val="90000"/>
        </a:lnSpc>
        <a:spcBef>
          <a:spcPts val="500"/>
        </a:spcBef>
        <a:buClr>
          <a:srgbClr val="D71436"/>
        </a:buClr>
        <a:buSzPct val="100000"/>
        <a:buFont typeface="Courier New" panose="02070309020205020404" pitchFamily="49" charset="0"/>
        <a:buChar char="o"/>
        <a:tabLst/>
        <a:defRPr sz="1800" kern="1200" baseline="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19">
          <p15:clr>
            <a:srgbClr val="F26B43"/>
          </p15:clr>
        </p15:guide>
        <p15:guide id="2" orient="horz" pos="754">
          <p15:clr>
            <a:srgbClr val="F26B43"/>
          </p15:clr>
        </p15:guide>
        <p15:guide id="3" orient="horz" pos="4201">
          <p15:clr>
            <a:srgbClr val="F26B43"/>
          </p15:clr>
        </p15:guide>
        <p15:guide id="4" pos="742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7.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xml"/><Relationship Id="rId1"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https://www.sttinfo.fi/data/images/00835/e9cb0885-0bb0-46d2-be56-b9183b77909b-w_576_h_2000.jpg" TargetMode="Externa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2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4.xml"/></Relationships>
</file>

<file path=ppt/slides/_rels/slide24.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98.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102.xml"/><Relationship Id="rId1" Type="http://schemas.openxmlformats.org/officeDocument/2006/relationships/video" Target="https://www.youtube.com/embed/b_b-CxxM3SM?feature=oembed"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12.xml"/></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5.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5.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05.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58FED-9534-1B47-B36D-23B48176FC37}"/>
              </a:ext>
            </a:extLst>
          </p:cNvPr>
          <p:cNvSpPr>
            <a:spLocks noGrp="1"/>
          </p:cNvSpPr>
          <p:nvPr>
            <p:ph type="title"/>
          </p:nvPr>
        </p:nvSpPr>
        <p:spPr/>
        <p:txBody>
          <a:bodyPr>
            <a:normAutofit/>
          </a:bodyPr>
          <a:lstStyle/>
          <a:p>
            <a:r>
              <a:rPr lang="fi-FI" dirty="0"/>
              <a:t>Suomen Punainen Ristin valmiustoiminta – XX.XX.2021</a:t>
            </a:r>
            <a:endParaRPr lang="en-FI" dirty="0"/>
          </a:p>
        </p:txBody>
      </p:sp>
    </p:spTree>
    <p:extLst>
      <p:ext uri="{BB962C8B-B14F-4D97-AF65-F5344CB8AC3E}">
        <p14:creationId xmlns:p14="http://schemas.microsoft.com/office/powerpoint/2010/main" val="2871278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7" name="Title 2">
            <a:extLst>
              <a:ext uri="{FF2B5EF4-FFF2-40B4-BE49-F238E27FC236}">
                <a16:creationId xmlns:a16="http://schemas.microsoft.com/office/drawing/2014/main" id="{FE4AF6D9-1F43-4C65-A500-A1C5C53FD8F9}"/>
              </a:ext>
            </a:extLst>
          </p:cNvPr>
          <p:cNvSpPr>
            <a:spLocks noGrp="1" noChangeArrowheads="1"/>
          </p:cNvSpPr>
          <p:nvPr>
            <p:ph type="title"/>
          </p:nvPr>
        </p:nvSpPr>
        <p:spPr>
          <a:xfrm>
            <a:off x="996951" y="476672"/>
            <a:ext cx="10139609" cy="901777"/>
          </a:xfrm>
        </p:spPr>
        <p:txBody>
          <a:bodyPr anchor="t">
            <a:normAutofit fontScale="90000"/>
          </a:bodyPr>
          <a:lstStyle/>
          <a:p>
            <a:pPr marL="0" indent="0" algn="ctr" defTabSz="179388"/>
            <a:r>
              <a:rPr lang="fi-FI" altLang="fi-FI" sz="3400" dirty="0"/>
              <a:t>Mitä avun muotoja tarvitaan? </a:t>
            </a:r>
            <a:br>
              <a:rPr lang="fi-FI" altLang="fi-FI" sz="3400" dirty="0"/>
            </a:br>
            <a:r>
              <a:rPr lang="fi-FI" altLang="fi-FI" sz="3400" dirty="0"/>
              <a:t>Miten apu saadaan perille?</a:t>
            </a:r>
            <a:endParaRPr lang="en-US" altLang="en-US" sz="3400" b="1" dirty="0"/>
          </a:p>
        </p:txBody>
      </p:sp>
      <p:pic>
        <p:nvPicPr>
          <p:cNvPr id="3" name="Picture 2" descr="Text&#10;&#10;Description automatically generated">
            <a:extLst>
              <a:ext uri="{FF2B5EF4-FFF2-40B4-BE49-F238E27FC236}">
                <a16:creationId xmlns:a16="http://schemas.microsoft.com/office/drawing/2014/main" id="{63A4A018-3409-4C7B-947D-8B46259EEEB3}"/>
              </a:ext>
            </a:extLst>
          </p:cNvPr>
          <p:cNvPicPr>
            <a:picLocks noChangeAspect="1"/>
          </p:cNvPicPr>
          <p:nvPr/>
        </p:nvPicPr>
        <p:blipFill>
          <a:blip r:embed="rId2"/>
          <a:stretch>
            <a:fillRect/>
          </a:stretch>
        </p:blipFill>
        <p:spPr>
          <a:xfrm>
            <a:off x="1822674" y="1594473"/>
            <a:ext cx="8546652" cy="4486992"/>
          </a:xfrm>
          <a:prstGeom prst="rect">
            <a:avLst/>
          </a:prstGeom>
          <a:noFill/>
        </p:spPr>
      </p:pic>
    </p:spTree>
    <p:extLst>
      <p:ext uri="{BB962C8B-B14F-4D97-AF65-F5344CB8AC3E}">
        <p14:creationId xmlns:p14="http://schemas.microsoft.com/office/powerpoint/2010/main" val="66770209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AB785616-C675-4C28-ACAC-F7621A3BA039}"/>
              </a:ext>
            </a:extLst>
          </p:cNvPr>
          <p:cNvSpPr txBox="1">
            <a:spLocks/>
          </p:cNvSpPr>
          <p:nvPr/>
        </p:nvSpPr>
        <p:spPr bwMode="auto">
          <a:xfrm>
            <a:off x="1055440" y="-33987"/>
            <a:ext cx="10297144" cy="1242590"/>
          </a:xfrm>
          <a:prstGeom prst="rect">
            <a:avLst/>
          </a:prstGeom>
        </p:spPr>
        <p:txBody>
          <a:bodyPr vert="horz" lIns="0" tIns="0" rIns="0" bIns="0" rtlCol="0" anchor="b" anchorCtr="0">
            <a:normAutofit/>
          </a:bodyPr>
          <a:lstStyle>
            <a:lvl1pPr marL="892175" indent="-892175" fontAlgn="b">
              <a:lnSpc>
                <a:spcPct val="90000"/>
              </a:lnSpc>
              <a:spcBef>
                <a:spcPct val="0"/>
              </a:spcBef>
              <a:buNone/>
              <a:tabLst/>
              <a:defRPr sz="3200" b="1" i="0" baseline="0">
                <a:solidFill>
                  <a:srgbClr val="D71436"/>
                </a:solidFill>
                <a:latin typeface="Verdana" panose="020B0604030504040204" pitchFamily="34" charset="0"/>
                <a:ea typeface="+mj-ea"/>
                <a:cs typeface="+mj-cs"/>
              </a:defRPr>
            </a:lvl1pPr>
            <a:lvl2pPr algn="l" defTabSz="944550" rtl="0" eaLnBrk="0" fontAlgn="base" hangingPunct="0">
              <a:spcBef>
                <a:spcPct val="0"/>
              </a:spcBef>
              <a:spcAft>
                <a:spcPct val="0"/>
              </a:spcAft>
              <a:defRPr sz="2902">
                <a:solidFill>
                  <a:schemeClr val="tx2"/>
                </a:solidFill>
                <a:latin typeface="Verdana" pitchFamily="34" charset="0"/>
              </a:defRPr>
            </a:lvl2pPr>
            <a:lvl3pPr algn="l" defTabSz="944550" rtl="0" eaLnBrk="0" fontAlgn="base" hangingPunct="0">
              <a:spcBef>
                <a:spcPct val="0"/>
              </a:spcBef>
              <a:spcAft>
                <a:spcPct val="0"/>
              </a:spcAft>
              <a:defRPr sz="2902">
                <a:solidFill>
                  <a:schemeClr val="tx2"/>
                </a:solidFill>
                <a:latin typeface="Verdana" pitchFamily="34" charset="0"/>
              </a:defRPr>
            </a:lvl3pPr>
            <a:lvl4pPr algn="l" defTabSz="944550" rtl="0" eaLnBrk="0" fontAlgn="base" hangingPunct="0">
              <a:spcBef>
                <a:spcPct val="0"/>
              </a:spcBef>
              <a:spcAft>
                <a:spcPct val="0"/>
              </a:spcAft>
              <a:defRPr sz="2902">
                <a:solidFill>
                  <a:schemeClr val="tx2"/>
                </a:solidFill>
                <a:latin typeface="Verdana" pitchFamily="34" charset="0"/>
              </a:defRPr>
            </a:lvl4pPr>
            <a:lvl5pPr algn="l" defTabSz="944550" rtl="0" eaLnBrk="0" fontAlgn="base" hangingPunct="0">
              <a:spcBef>
                <a:spcPct val="0"/>
              </a:spcBef>
              <a:spcAft>
                <a:spcPct val="0"/>
              </a:spcAft>
              <a:defRPr sz="2902">
                <a:solidFill>
                  <a:schemeClr val="tx2"/>
                </a:solidFill>
                <a:latin typeface="Verdana" pitchFamily="34" charset="0"/>
              </a:defRPr>
            </a:lvl5pPr>
            <a:lvl6pPr marL="414680" algn="l" defTabSz="944550" rtl="0" fontAlgn="base">
              <a:spcBef>
                <a:spcPct val="0"/>
              </a:spcBef>
              <a:spcAft>
                <a:spcPct val="0"/>
              </a:spcAft>
              <a:defRPr sz="2902">
                <a:solidFill>
                  <a:schemeClr val="tx2"/>
                </a:solidFill>
                <a:latin typeface="Verdana" pitchFamily="34" charset="0"/>
              </a:defRPr>
            </a:lvl6pPr>
            <a:lvl7pPr marL="829361" algn="l" defTabSz="944550" rtl="0" fontAlgn="base">
              <a:spcBef>
                <a:spcPct val="0"/>
              </a:spcBef>
              <a:spcAft>
                <a:spcPct val="0"/>
              </a:spcAft>
              <a:defRPr sz="2902">
                <a:solidFill>
                  <a:schemeClr val="tx2"/>
                </a:solidFill>
                <a:latin typeface="Verdana" pitchFamily="34" charset="0"/>
              </a:defRPr>
            </a:lvl7pPr>
            <a:lvl8pPr marL="1244041" algn="l" defTabSz="944550" rtl="0" fontAlgn="base">
              <a:spcBef>
                <a:spcPct val="0"/>
              </a:spcBef>
              <a:spcAft>
                <a:spcPct val="0"/>
              </a:spcAft>
              <a:defRPr sz="2902">
                <a:solidFill>
                  <a:schemeClr val="tx2"/>
                </a:solidFill>
                <a:latin typeface="Verdana" pitchFamily="34" charset="0"/>
              </a:defRPr>
            </a:lvl8pPr>
            <a:lvl9pPr marL="1658722" algn="l" defTabSz="944550" rtl="0" fontAlgn="base">
              <a:spcBef>
                <a:spcPct val="0"/>
              </a:spcBef>
              <a:spcAft>
                <a:spcPct val="0"/>
              </a:spcAft>
              <a:defRPr sz="2902">
                <a:solidFill>
                  <a:schemeClr val="tx2"/>
                </a:solidFill>
                <a:latin typeface="Verdana" pitchFamily="34" charset="0"/>
              </a:defRPr>
            </a:lvl9pPr>
          </a:lstStyle>
          <a:p>
            <a:r>
              <a:rPr lang="fi-FI" dirty="0"/>
              <a:t>Punaisen Ristin osastojen palvelut kotimaan onnettomuus- ja häiriötilanteissa</a:t>
            </a:r>
            <a:endParaRPr lang="en-US" dirty="0"/>
          </a:p>
        </p:txBody>
      </p:sp>
      <p:sp>
        <p:nvSpPr>
          <p:cNvPr id="24" name="Rounded Rectangle 15">
            <a:extLst>
              <a:ext uri="{FF2B5EF4-FFF2-40B4-BE49-F238E27FC236}">
                <a16:creationId xmlns:a16="http://schemas.microsoft.com/office/drawing/2014/main" id="{A2BA3365-EC10-47A7-A85D-879DE4DBF38D}"/>
              </a:ext>
            </a:extLst>
          </p:cNvPr>
          <p:cNvSpPr/>
          <p:nvPr/>
        </p:nvSpPr>
        <p:spPr>
          <a:xfrm>
            <a:off x="6167992" y="1418238"/>
            <a:ext cx="4143885" cy="1843007"/>
          </a:xfrm>
          <a:prstGeom prst="roundRect">
            <a:avLst/>
          </a:prstGeom>
          <a:solidFill>
            <a:srgbClr val="666666">
              <a:lumMod val="20000"/>
              <a:lumOff val="80000"/>
            </a:srgbClr>
          </a:solidFill>
          <a:ln w="19050" cap="flat" cmpd="sng" algn="ctr">
            <a:solidFill>
              <a:srgbClr val="FFFFFF"/>
            </a:solidFill>
            <a:prstDash val="solid"/>
          </a:ln>
          <a:effectLst/>
        </p:spPr>
        <p:txBody>
          <a:bodyPr lIns="89193" tIns="44596" rIns="89193" bIns="44596"/>
          <a:lstStyle/>
          <a:p>
            <a:pPr marL="0" marR="0" lvl="0" indent="0" algn="l" defTabSz="829361" rtl="0" eaLnBrk="0" fontAlgn="base" latinLnBrk="0" hangingPunct="0">
              <a:lnSpc>
                <a:spcPct val="100000"/>
              </a:lnSpc>
              <a:spcBef>
                <a:spcPct val="0"/>
              </a:spcBef>
              <a:spcAft>
                <a:spcPct val="0"/>
              </a:spcAft>
              <a:buClrTx/>
              <a:buSzTx/>
              <a:buFontTx/>
              <a:buNone/>
              <a:tabLst/>
              <a:defRPr/>
            </a:pPr>
            <a:r>
              <a:rPr kumimoji="0" lang="fi-FI" sz="1088" b="1" i="0" u="none" strike="noStrike" kern="0" cap="none" spc="0" normalizeH="0" baseline="0" noProof="0" dirty="0">
                <a:ln>
                  <a:noFill/>
                </a:ln>
                <a:solidFill>
                  <a:srgbClr val="000000"/>
                </a:solidFill>
                <a:effectLst/>
                <a:uLnTx/>
                <a:uFillTx/>
                <a:latin typeface="Verdana"/>
                <a:ea typeface="+mn-ea"/>
                <a:cs typeface="+mn-cs"/>
              </a:rPr>
              <a:t>TERVEYDENHUOLTO</a:t>
            </a:r>
          </a:p>
          <a:p>
            <a:pPr marL="0" marR="0" lvl="0" indent="0" algn="l" defTabSz="829361" rtl="0" eaLnBrk="0" fontAlgn="base" latinLnBrk="0" hangingPunct="0">
              <a:lnSpc>
                <a:spcPct val="100000"/>
              </a:lnSpc>
              <a:spcBef>
                <a:spcPct val="0"/>
              </a:spcBef>
              <a:spcAft>
                <a:spcPct val="0"/>
              </a:spcAft>
              <a:buClrTx/>
              <a:buSzTx/>
              <a:buFontTx/>
              <a:buNone/>
              <a:tabLst/>
              <a:defRPr/>
            </a:pPr>
            <a:r>
              <a:rPr kumimoji="0" lang="fi-FI" sz="1088" b="0" i="0" u="none" strike="noStrike" kern="0" cap="none" spc="0" normalizeH="0" baseline="0" noProof="0" dirty="0">
                <a:ln>
                  <a:noFill/>
                </a:ln>
                <a:solidFill>
                  <a:srgbClr val="000000"/>
                </a:solidFill>
                <a:effectLst/>
                <a:uLnTx/>
                <a:uFillTx/>
                <a:latin typeface="Verdana"/>
                <a:ea typeface="+mn-ea"/>
                <a:cs typeface="+mn-cs"/>
              </a:rPr>
              <a:t>Vapaaehtoisten toimesta:</a:t>
            </a:r>
            <a:endParaRPr kumimoji="0" lang="en-US" sz="1088" b="0" i="0" u="none" strike="noStrike" kern="0" cap="none" spc="0" normalizeH="0" baseline="0" noProof="0" dirty="0">
              <a:ln>
                <a:noFill/>
              </a:ln>
              <a:solidFill>
                <a:srgbClr val="000000"/>
              </a:solidFill>
              <a:effectLst/>
              <a:uLnTx/>
              <a:uFillTx/>
              <a:latin typeface="Verdana"/>
              <a:ea typeface="+mn-ea"/>
              <a:cs typeface="+mn-cs"/>
            </a:endParaRPr>
          </a:p>
          <a:p>
            <a:pPr marL="171445" marR="0" lvl="0" indent="-171445" algn="l" defTabSz="829361"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fi-FI" sz="1088" b="0" i="0" u="none" strike="noStrike" kern="0" cap="none" spc="0" normalizeH="0" baseline="0" noProof="0" dirty="0">
                <a:ln>
                  <a:noFill/>
                </a:ln>
                <a:solidFill>
                  <a:srgbClr val="000000"/>
                </a:solidFill>
                <a:effectLst/>
                <a:uLnTx/>
                <a:uFillTx/>
                <a:latin typeface="Verdana"/>
                <a:ea typeface="+mn-ea"/>
                <a:cs typeface="+mn-cs"/>
              </a:rPr>
              <a:t>Ensiapu</a:t>
            </a:r>
            <a:endParaRPr kumimoji="0" lang="en-US" sz="1088" b="0" i="0" u="none" strike="noStrike" kern="0" cap="none" spc="0" normalizeH="0" baseline="0" noProof="0" dirty="0">
              <a:ln>
                <a:noFill/>
              </a:ln>
              <a:solidFill>
                <a:srgbClr val="000000"/>
              </a:solidFill>
              <a:effectLst/>
              <a:uLnTx/>
              <a:uFillTx/>
              <a:latin typeface="Verdana"/>
              <a:ea typeface="+mn-ea"/>
              <a:cs typeface="+mn-cs"/>
            </a:endParaRPr>
          </a:p>
          <a:p>
            <a:pPr marL="171445" marR="0" lvl="0" indent="-171445" algn="l" defTabSz="829361"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fi-FI" sz="1088" b="0" i="0" u="none" strike="noStrike" kern="0" cap="none" spc="0" normalizeH="0" baseline="0" noProof="0" dirty="0">
                <a:ln>
                  <a:noFill/>
                </a:ln>
                <a:solidFill>
                  <a:srgbClr val="000000"/>
                </a:solidFill>
                <a:effectLst/>
                <a:uLnTx/>
                <a:uFillTx/>
                <a:latin typeface="Verdana"/>
                <a:ea typeface="+mn-ea"/>
                <a:cs typeface="+mn-cs"/>
              </a:rPr>
              <a:t>Terveysneuvonta</a:t>
            </a:r>
          </a:p>
          <a:p>
            <a:pPr marL="0" marR="0" lvl="0" indent="0" algn="l" defTabSz="829361" rtl="0" eaLnBrk="0" fontAlgn="base" latinLnBrk="0" hangingPunct="0">
              <a:lnSpc>
                <a:spcPct val="100000"/>
              </a:lnSpc>
              <a:spcBef>
                <a:spcPct val="0"/>
              </a:spcBef>
              <a:spcAft>
                <a:spcPct val="0"/>
              </a:spcAft>
              <a:buClrTx/>
              <a:buSzTx/>
              <a:buFontTx/>
              <a:buNone/>
              <a:tabLst/>
              <a:defRPr/>
            </a:pPr>
            <a:endParaRPr kumimoji="0" lang="en-US" sz="1088" b="0" i="0" u="none" strike="noStrike" kern="0" cap="none" spc="0" normalizeH="0" baseline="0" noProof="0" dirty="0">
              <a:ln>
                <a:noFill/>
              </a:ln>
              <a:solidFill>
                <a:srgbClr val="000000"/>
              </a:solidFill>
              <a:effectLst/>
              <a:uLnTx/>
              <a:uFillTx/>
              <a:latin typeface="Verdana"/>
              <a:ea typeface="+mn-ea"/>
              <a:cs typeface="+mn-cs"/>
            </a:endParaRPr>
          </a:p>
          <a:p>
            <a:pPr marL="0" marR="0" lvl="0" indent="0" algn="l" defTabSz="829361" rtl="0" eaLnBrk="0" fontAlgn="base" latinLnBrk="0" hangingPunct="0">
              <a:lnSpc>
                <a:spcPct val="100000"/>
              </a:lnSpc>
              <a:spcBef>
                <a:spcPct val="0"/>
              </a:spcBef>
              <a:spcAft>
                <a:spcPct val="0"/>
              </a:spcAft>
              <a:buClrTx/>
              <a:buSzTx/>
              <a:buFontTx/>
              <a:buNone/>
              <a:tabLst/>
              <a:defRPr/>
            </a:pPr>
            <a:r>
              <a:rPr kumimoji="0" lang="fi-FI" sz="1088" b="0" i="0" u="none" strike="noStrike" kern="0" cap="none" spc="0" normalizeH="0" baseline="0" noProof="0" dirty="0">
                <a:ln>
                  <a:noFill/>
                </a:ln>
                <a:solidFill>
                  <a:srgbClr val="000000"/>
                </a:solidFill>
                <a:effectLst/>
                <a:uLnTx/>
                <a:uFillTx/>
                <a:latin typeface="Verdana"/>
                <a:ea typeface="+mn-ea"/>
                <a:cs typeface="+mn-cs"/>
              </a:rPr>
              <a:t>Ammatillisesti:</a:t>
            </a:r>
            <a:endParaRPr kumimoji="0" lang="en-US" sz="1088" b="0" i="0" u="none" strike="noStrike" kern="0" cap="none" spc="0" normalizeH="0" baseline="0" noProof="0" dirty="0">
              <a:ln>
                <a:noFill/>
              </a:ln>
              <a:solidFill>
                <a:srgbClr val="000000"/>
              </a:solidFill>
              <a:effectLst/>
              <a:uLnTx/>
              <a:uFillTx/>
              <a:latin typeface="Verdana"/>
              <a:ea typeface="+mn-ea"/>
              <a:cs typeface="+mn-cs"/>
            </a:endParaRPr>
          </a:p>
          <a:p>
            <a:pPr marL="171445" marR="0" lvl="0" indent="-171445" algn="l" defTabSz="829361"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fi-FI" sz="1088" b="0" i="0" u="none" strike="noStrike" kern="0" cap="none" spc="0" normalizeH="0" baseline="0" noProof="0" dirty="0">
                <a:ln>
                  <a:noFill/>
                </a:ln>
                <a:solidFill>
                  <a:srgbClr val="000000"/>
                </a:solidFill>
                <a:effectLst/>
                <a:uLnTx/>
                <a:uFillTx/>
                <a:latin typeface="Verdana"/>
                <a:ea typeface="+mn-ea"/>
                <a:cs typeface="+mn-cs"/>
              </a:rPr>
              <a:t>Ammattihenkilöstöä (perusterveydenhuollosta kirurgiseen hoitoon)</a:t>
            </a:r>
            <a:endParaRPr kumimoji="0" lang="en-US" sz="1088" b="0" i="0" u="none" strike="noStrike" kern="0" cap="none" spc="0" normalizeH="0" baseline="0" noProof="0" dirty="0">
              <a:ln>
                <a:noFill/>
              </a:ln>
              <a:solidFill>
                <a:srgbClr val="000000"/>
              </a:solidFill>
              <a:effectLst/>
              <a:uLnTx/>
              <a:uFillTx/>
              <a:latin typeface="Verdana"/>
              <a:ea typeface="+mn-ea"/>
              <a:cs typeface="+mn-cs"/>
            </a:endParaRPr>
          </a:p>
          <a:p>
            <a:pPr marL="171445" marR="0" lvl="0" indent="-171445" algn="l" defTabSz="829361"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fi-FI" sz="1088" b="0" i="0" u="none" strike="noStrike" kern="0" cap="none" spc="0" normalizeH="0" baseline="0" noProof="0" dirty="0">
                <a:ln>
                  <a:noFill/>
                </a:ln>
                <a:solidFill>
                  <a:srgbClr val="000000"/>
                </a:solidFill>
                <a:effectLst/>
                <a:uLnTx/>
                <a:uFillTx/>
                <a:latin typeface="Verdana"/>
                <a:ea typeface="+mn-ea"/>
                <a:cs typeface="+mn-cs"/>
              </a:rPr>
              <a:t>Liikkuvia terveysyksiköitä (terveydenhoitaja ja/tai sairaanhoitaja ja/tai lääkäri, tarpeiden mukaan) </a:t>
            </a:r>
            <a:endParaRPr kumimoji="0" lang="en-US" sz="1088" b="0" i="0" u="none" strike="noStrike" kern="0" cap="none" spc="0" normalizeH="0" baseline="0" noProof="0" dirty="0">
              <a:ln>
                <a:noFill/>
              </a:ln>
              <a:solidFill>
                <a:srgbClr val="000000"/>
              </a:solidFill>
              <a:effectLst/>
              <a:uLnTx/>
              <a:uFillTx/>
              <a:latin typeface="Verdana"/>
              <a:ea typeface="+mn-ea"/>
              <a:cs typeface="+mn-cs"/>
            </a:endParaRPr>
          </a:p>
        </p:txBody>
      </p:sp>
      <p:sp>
        <p:nvSpPr>
          <p:cNvPr id="25" name="Rounded Rectangle 17">
            <a:extLst>
              <a:ext uri="{FF2B5EF4-FFF2-40B4-BE49-F238E27FC236}">
                <a16:creationId xmlns:a16="http://schemas.microsoft.com/office/drawing/2014/main" id="{C0D99C3F-9EC6-4CEE-B8EF-944AE484C888}"/>
              </a:ext>
            </a:extLst>
          </p:cNvPr>
          <p:cNvSpPr/>
          <p:nvPr/>
        </p:nvSpPr>
        <p:spPr>
          <a:xfrm>
            <a:off x="1944916" y="3435750"/>
            <a:ext cx="4156157" cy="761680"/>
          </a:xfrm>
          <a:prstGeom prst="roundRect">
            <a:avLst/>
          </a:prstGeom>
          <a:solidFill>
            <a:srgbClr val="666666">
              <a:lumMod val="20000"/>
              <a:lumOff val="80000"/>
            </a:srgbClr>
          </a:solidFill>
          <a:ln w="19050" cap="flat" cmpd="sng" algn="ctr">
            <a:solidFill>
              <a:srgbClr val="FFFFFF"/>
            </a:solidFill>
            <a:prstDash val="solid"/>
          </a:ln>
          <a:effectLst/>
        </p:spPr>
        <p:txBody>
          <a:bodyPr lIns="89193" tIns="44596" rIns="89193" bIns="44596"/>
          <a:lstStyle/>
          <a:p>
            <a:pPr marL="0" marR="0" lvl="0" indent="0" algn="l" defTabSz="829361" rtl="0" eaLnBrk="0" fontAlgn="base" latinLnBrk="0" hangingPunct="0">
              <a:lnSpc>
                <a:spcPct val="100000"/>
              </a:lnSpc>
              <a:spcBef>
                <a:spcPct val="0"/>
              </a:spcBef>
              <a:spcAft>
                <a:spcPct val="0"/>
              </a:spcAft>
              <a:buClrTx/>
              <a:buSzTx/>
              <a:buFontTx/>
              <a:buNone/>
              <a:tabLst/>
              <a:defRPr/>
            </a:pPr>
            <a:r>
              <a:rPr kumimoji="0" lang="fi-FI" sz="1088" b="1" i="0" u="none" strike="noStrike" kern="0" cap="none" spc="0" normalizeH="0" baseline="0" noProof="0" dirty="0">
                <a:ln>
                  <a:noFill/>
                </a:ln>
                <a:solidFill>
                  <a:srgbClr val="000000"/>
                </a:solidFill>
                <a:effectLst/>
                <a:uLnTx/>
                <a:uFillTx/>
                <a:latin typeface="Verdana"/>
                <a:ea typeface="+mn-ea"/>
                <a:cs typeface="+mn-cs"/>
              </a:rPr>
              <a:t>(HÄTÄ)MAJOITUS</a:t>
            </a:r>
          </a:p>
          <a:p>
            <a:pPr marL="171445" marR="0" lvl="0" indent="-171445" algn="l" defTabSz="829361"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fi-FI" sz="1088" b="0" i="0" u="none" strike="noStrike" kern="0" cap="none" spc="0" normalizeH="0" baseline="0" noProof="0" dirty="0">
                <a:ln>
                  <a:noFill/>
                </a:ln>
                <a:solidFill>
                  <a:srgbClr val="000000"/>
                </a:solidFill>
                <a:effectLst/>
                <a:uLnTx/>
                <a:uFillTx/>
                <a:latin typeface="Verdana"/>
                <a:ea typeface="+mn-ea"/>
                <a:cs typeface="+mn-cs"/>
              </a:rPr>
              <a:t>Hätämajoituksen järjestäminen teltoissa </a:t>
            </a:r>
            <a:endParaRPr kumimoji="0" lang="en-US" sz="1088" b="0" i="0" u="none" strike="noStrike" kern="0" cap="none" spc="0" normalizeH="0" baseline="0" noProof="0" dirty="0">
              <a:ln>
                <a:noFill/>
              </a:ln>
              <a:solidFill>
                <a:srgbClr val="000000"/>
              </a:solidFill>
              <a:effectLst/>
              <a:uLnTx/>
              <a:uFillTx/>
              <a:latin typeface="Verdana"/>
              <a:ea typeface="+mn-ea"/>
              <a:cs typeface="+mn-cs"/>
            </a:endParaRPr>
          </a:p>
          <a:p>
            <a:pPr marL="171445" marR="0" lvl="0" indent="-171445" algn="l" defTabSz="829361"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fi-FI" sz="1088" b="0" i="0" u="none" strike="noStrike" kern="0" cap="none" spc="0" normalizeH="0" baseline="0" noProof="0" dirty="0">
                <a:ln>
                  <a:noFill/>
                </a:ln>
                <a:solidFill>
                  <a:srgbClr val="000000"/>
                </a:solidFill>
                <a:effectLst/>
                <a:uLnTx/>
                <a:uFillTx/>
                <a:latin typeface="Verdana"/>
                <a:ea typeface="+mn-ea"/>
                <a:cs typeface="+mn-cs"/>
              </a:rPr>
              <a:t>Tilojen hankkiminen majoitukseen</a:t>
            </a:r>
          </a:p>
          <a:p>
            <a:pPr marL="171445" marR="0" lvl="0" indent="-171445" algn="l" defTabSz="829361"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fi-FI" sz="1088" b="0" i="0" u="none" strike="noStrike" kern="0" cap="none" spc="0" normalizeH="0" baseline="0" noProof="0" dirty="0">
                <a:ln>
                  <a:noFill/>
                </a:ln>
                <a:solidFill>
                  <a:srgbClr val="000000"/>
                </a:solidFill>
                <a:effectLst/>
                <a:uLnTx/>
                <a:uFillTx/>
                <a:latin typeface="Verdana"/>
                <a:ea typeface="+mn-ea"/>
                <a:cs typeface="+mn-cs"/>
              </a:rPr>
              <a:t>Viranomaisten osoittamissa tiloissa toimiminen</a:t>
            </a:r>
            <a:endParaRPr kumimoji="0" lang="en-US" sz="1088" b="0" i="0" u="none" strike="noStrike" kern="0" cap="none" spc="0" normalizeH="0" baseline="0" noProof="0" dirty="0">
              <a:ln>
                <a:noFill/>
              </a:ln>
              <a:solidFill>
                <a:srgbClr val="000000"/>
              </a:solidFill>
              <a:effectLst/>
              <a:uLnTx/>
              <a:uFillTx/>
              <a:latin typeface="Verdana"/>
              <a:ea typeface="+mn-ea"/>
              <a:cs typeface="+mn-cs"/>
            </a:endParaRPr>
          </a:p>
        </p:txBody>
      </p:sp>
      <p:sp>
        <p:nvSpPr>
          <p:cNvPr id="26" name="Rounded Rectangle 18">
            <a:extLst>
              <a:ext uri="{FF2B5EF4-FFF2-40B4-BE49-F238E27FC236}">
                <a16:creationId xmlns:a16="http://schemas.microsoft.com/office/drawing/2014/main" id="{2B4EB472-EAE0-4BDB-93F4-436703EEC05B}"/>
              </a:ext>
            </a:extLst>
          </p:cNvPr>
          <p:cNvSpPr/>
          <p:nvPr/>
        </p:nvSpPr>
        <p:spPr>
          <a:xfrm>
            <a:off x="1944917" y="5079388"/>
            <a:ext cx="4182240" cy="1091405"/>
          </a:xfrm>
          <a:prstGeom prst="roundRect">
            <a:avLst/>
          </a:prstGeom>
          <a:solidFill>
            <a:srgbClr val="666666">
              <a:lumMod val="20000"/>
              <a:lumOff val="80000"/>
            </a:srgbClr>
          </a:solidFill>
          <a:ln w="19050" cap="flat" cmpd="sng" algn="ctr">
            <a:solidFill>
              <a:srgbClr val="FFFFFF"/>
            </a:solidFill>
            <a:prstDash val="solid"/>
          </a:ln>
          <a:effectLst/>
        </p:spPr>
        <p:txBody>
          <a:bodyPr lIns="89193" tIns="44596" rIns="89193" bIns="44596"/>
          <a:lstStyle/>
          <a:p>
            <a:pPr marL="0" marR="0" lvl="0" indent="0" algn="l" defTabSz="829361" rtl="0" eaLnBrk="0" fontAlgn="base" latinLnBrk="0" hangingPunct="0">
              <a:lnSpc>
                <a:spcPct val="100000"/>
              </a:lnSpc>
              <a:spcBef>
                <a:spcPct val="0"/>
              </a:spcBef>
              <a:spcAft>
                <a:spcPct val="0"/>
              </a:spcAft>
              <a:buClrTx/>
              <a:buSzTx/>
              <a:buFontTx/>
              <a:buNone/>
              <a:tabLst/>
              <a:defRPr/>
            </a:pPr>
            <a:r>
              <a:rPr kumimoji="0" lang="fi-FI" sz="1088" b="1" i="0" u="none" strike="noStrike" kern="0" cap="none" spc="0" normalizeH="0" baseline="0" noProof="0" dirty="0">
                <a:ln>
                  <a:noFill/>
                </a:ln>
                <a:solidFill>
                  <a:srgbClr val="000000"/>
                </a:solidFill>
                <a:effectLst/>
                <a:uLnTx/>
                <a:uFillTx/>
                <a:latin typeface="Verdana"/>
                <a:ea typeface="+mn-ea"/>
                <a:cs typeface="+mn-cs"/>
              </a:rPr>
              <a:t>TIEDONVÄLITYS</a:t>
            </a:r>
          </a:p>
          <a:p>
            <a:pPr marL="171445" marR="0" lvl="0" indent="-171445" algn="l" defTabSz="829361"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fi-FI" sz="1088" b="0" i="0" u="none" strike="noStrike" kern="0" cap="none" spc="0" normalizeH="0" baseline="0" noProof="0" dirty="0">
                <a:ln>
                  <a:noFill/>
                </a:ln>
                <a:solidFill>
                  <a:srgbClr val="000000"/>
                </a:solidFill>
                <a:effectLst/>
                <a:uLnTx/>
                <a:uFillTx/>
                <a:latin typeface="Verdana"/>
                <a:ea typeface="+mn-ea"/>
                <a:cs typeface="+mn-cs"/>
              </a:rPr>
              <a:t>Tiedottaminen tilanteesta</a:t>
            </a:r>
          </a:p>
          <a:p>
            <a:pPr marL="171445" marR="0" lvl="0" indent="-171445" algn="l" defTabSz="829361"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fi-FI" sz="1088" b="0" i="0" u="none" strike="noStrike" kern="0" cap="none" spc="0" normalizeH="0" baseline="0" noProof="0" dirty="0">
                <a:ln>
                  <a:noFill/>
                </a:ln>
                <a:solidFill>
                  <a:srgbClr val="000000"/>
                </a:solidFill>
                <a:effectLst/>
                <a:uLnTx/>
                <a:uFillTx/>
                <a:latin typeface="Verdana"/>
                <a:ea typeface="+mn-ea"/>
                <a:cs typeface="+mn-cs"/>
              </a:rPr>
              <a:t>Apua tarvitseville tieto oikeuksista (velvollisuuksista) ja saatavilla olevasta avusta</a:t>
            </a:r>
          </a:p>
          <a:p>
            <a:pPr marL="171445" marR="0" lvl="0" indent="-171445" algn="l" defTabSz="829361"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fi-FI" sz="1088" b="0" i="0" u="none" strike="noStrike" kern="0" cap="none" spc="0" normalizeH="0" baseline="0" noProof="0" dirty="0">
                <a:ln>
                  <a:noFill/>
                </a:ln>
                <a:solidFill>
                  <a:srgbClr val="000000"/>
                </a:solidFill>
                <a:effectLst/>
                <a:uLnTx/>
                <a:uFillTx/>
                <a:latin typeface="Verdana"/>
                <a:ea typeface="+mn-ea"/>
                <a:cs typeface="+mn-cs"/>
              </a:rPr>
              <a:t>Riskien tunnistaminen ja analyysi</a:t>
            </a:r>
          </a:p>
          <a:p>
            <a:pPr marL="171445" marR="0" lvl="0" indent="-171445" algn="l" defTabSz="829361"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fi-FI" sz="1088" b="0" i="0" u="none" strike="noStrike" kern="0" cap="none" spc="0" normalizeH="0" baseline="0" noProof="0" dirty="0">
                <a:ln>
                  <a:noFill/>
                </a:ln>
                <a:solidFill>
                  <a:srgbClr val="000000"/>
                </a:solidFill>
                <a:effectLst/>
                <a:uLnTx/>
                <a:uFillTx/>
                <a:latin typeface="Verdana"/>
                <a:ea typeface="+mn-ea"/>
                <a:cs typeface="+mn-cs"/>
              </a:rPr>
              <a:t>Tilannekuva</a:t>
            </a:r>
          </a:p>
        </p:txBody>
      </p:sp>
      <p:sp>
        <p:nvSpPr>
          <p:cNvPr id="27" name="Rounded Rectangle 22">
            <a:extLst>
              <a:ext uri="{FF2B5EF4-FFF2-40B4-BE49-F238E27FC236}">
                <a16:creationId xmlns:a16="http://schemas.microsoft.com/office/drawing/2014/main" id="{48B9E14E-2619-44C5-9DB1-78BBB550F14C}"/>
              </a:ext>
            </a:extLst>
          </p:cNvPr>
          <p:cNvSpPr/>
          <p:nvPr/>
        </p:nvSpPr>
        <p:spPr>
          <a:xfrm>
            <a:off x="1918834" y="2285311"/>
            <a:ext cx="4182240" cy="1091405"/>
          </a:xfrm>
          <a:prstGeom prst="roundRect">
            <a:avLst/>
          </a:prstGeom>
          <a:solidFill>
            <a:srgbClr val="666666">
              <a:lumMod val="20000"/>
              <a:lumOff val="80000"/>
            </a:srgbClr>
          </a:solidFill>
          <a:ln w="19050" cap="flat" cmpd="sng" algn="ctr">
            <a:solidFill>
              <a:srgbClr val="FFFFFF"/>
            </a:solidFill>
            <a:prstDash val="solid"/>
          </a:ln>
          <a:effectLst/>
        </p:spPr>
        <p:txBody>
          <a:bodyPr lIns="89193" tIns="44596" rIns="89193" bIns="44596"/>
          <a:lstStyle/>
          <a:p>
            <a:pPr marL="0" marR="0" lvl="0" indent="0" algn="l" defTabSz="829361" rtl="0" eaLnBrk="0" fontAlgn="base" latinLnBrk="0" hangingPunct="0">
              <a:lnSpc>
                <a:spcPct val="100000"/>
              </a:lnSpc>
              <a:spcBef>
                <a:spcPct val="0"/>
              </a:spcBef>
              <a:spcAft>
                <a:spcPct val="0"/>
              </a:spcAft>
              <a:buClrTx/>
              <a:buSzTx/>
              <a:buFontTx/>
              <a:buNone/>
              <a:tabLst/>
              <a:defRPr/>
            </a:pPr>
            <a:r>
              <a:rPr kumimoji="0" lang="fi-FI" sz="1088" b="1" i="0" u="none" strike="noStrike" kern="0" cap="none" spc="0" normalizeH="0" baseline="0" noProof="0" dirty="0">
                <a:ln>
                  <a:noFill/>
                </a:ln>
                <a:solidFill>
                  <a:srgbClr val="FF0000"/>
                </a:solidFill>
                <a:effectLst/>
                <a:uLnTx/>
                <a:uFillTx/>
                <a:latin typeface="Verdana"/>
                <a:ea typeface="+mn-ea"/>
                <a:cs typeface="+mn-cs"/>
              </a:rPr>
              <a:t> </a:t>
            </a:r>
            <a:r>
              <a:rPr kumimoji="0" lang="fi-FI" sz="1088" b="1" i="0" u="none" strike="noStrike" kern="0" cap="none" spc="0" normalizeH="0" baseline="0" noProof="0" dirty="0">
                <a:ln>
                  <a:noFill/>
                </a:ln>
                <a:solidFill>
                  <a:srgbClr val="000000"/>
                </a:solidFill>
                <a:effectLst/>
                <a:uLnTx/>
                <a:uFillTx/>
                <a:latin typeface="Verdana"/>
                <a:ea typeface="+mn-ea"/>
                <a:cs typeface="+mn-cs"/>
              </a:rPr>
              <a:t>RUOKAHUOLTO</a:t>
            </a:r>
          </a:p>
          <a:p>
            <a:pPr marL="171445" marR="0" lvl="0" indent="-171445" algn="l" defTabSz="829361"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fi-FI" sz="1088" b="0" i="0" u="none" strike="noStrike" kern="0" cap="none" spc="0" normalizeH="0" baseline="0" noProof="0" dirty="0">
                <a:ln>
                  <a:noFill/>
                </a:ln>
                <a:solidFill>
                  <a:srgbClr val="000000"/>
                </a:solidFill>
                <a:effectLst/>
                <a:uLnTx/>
                <a:uFillTx/>
                <a:latin typeface="Verdana"/>
                <a:ea typeface="+mn-ea"/>
                <a:cs typeface="+mn-cs"/>
              </a:rPr>
              <a:t>Ruokahuolto onnettomuuspaikalla auttaville, uhreille ja omaisille</a:t>
            </a:r>
            <a:endParaRPr kumimoji="0" lang="en-US" sz="1088" b="0" i="0" u="none" strike="noStrike" kern="0" cap="none" spc="0" normalizeH="0" baseline="0" noProof="0" dirty="0">
              <a:ln>
                <a:noFill/>
              </a:ln>
              <a:solidFill>
                <a:srgbClr val="000000"/>
              </a:solidFill>
              <a:effectLst/>
              <a:uLnTx/>
              <a:uFillTx/>
              <a:latin typeface="Verdana"/>
              <a:ea typeface="+mn-ea"/>
              <a:cs typeface="+mn-cs"/>
            </a:endParaRPr>
          </a:p>
          <a:p>
            <a:pPr marL="171445" marR="0" lvl="0" indent="-171445" algn="l" defTabSz="829361"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fi-FI" sz="1088" b="0" i="0" u="none" strike="noStrike" kern="0" cap="none" spc="0" normalizeH="0" baseline="0" noProof="0" dirty="0">
                <a:ln>
                  <a:noFill/>
                </a:ln>
                <a:solidFill>
                  <a:srgbClr val="000000"/>
                </a:solidFill>
                <a:effectLst/>
                <a:uLnTx/>
                <a:uFillTx/>
                <a:latin typeface="Verdana"/>
                <a:ea typeface="+mn-ea"/>
                <a:cs typeface="+mn-cs"/>
              </a:rPr>
              <a:t>Ruokajakelu</a:t>
            </a:r>
            <a:endParaRPr kumimoji="0" lang="en-US" sz="1088" b="0" i="0" u="none" strike="noStrike" kern="0" cap="none" spc="0" normalizeH="0" baseline="0" noProof="0" dirty="0">
              <a:ln>
                <a:noFill/>
              </a:ln>
              <a:solidFill>
                <a:srgbClr val="000000"/>
              </a:solidFill>
              <a:effectLst/>
              <a:uLnTx/>
              <a:uFillTx/>
              <a:latin typeface="Verdana"/>
              <a:ea typeface="+mn-ea"/>
              <a:cs typeface="+mn-cs"/>
            </a:endParaRPr>
          </a:p>
          <a:p>
            <a:pPr marL="171445" marR="0" lvl="0" indent="-171445" algn="l" defTabSz="829361"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fi-FI" sz="1088" b="0" i="0" u="none" strike="noStrike" kern="0" cap="none" spc="0" normalizeH="0" baseline="0" noProof="0" dirty="0">
                <a:ln>
                  <a:noFill/>
                </a:ln>
                <a:solidFill>
                  <a:srgbClr val="000000"/>
                </a:solidFill>
                <a:effectLst/>
                <a:uLnTx/>
                <a:uFillTx/>
                <a:latin typeface="Verdana"/>
                <a:ea typeface="+mn-ea"/>
                <a:cs typeface="+mn-cs"/>
              </a:rPr>
              <a:t>Ruokapalvelujen järjestäminen</a:t>
            </a:r>
          </a:p>
          <a:p>
            <a:pPr marL="171445" marR="0" lvl="0" indent="-171445" algn="l" defTabSz="829361"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fi-FI" sz="1088" b="0" i="0" u="none" strike="noStrike" kern="0" cap="none" spc="0" normalizeH="0" baseline="0" noProof="0" dirty="0">
                <a:ln>
                  <a:noFill/>
                </a:ln>
                <a:solidFill>
                  <a:srgbClr val="000000"/>
                </a:solidFill>
                <a:effectLst/>
                <a:uLnTx/>
                <a:uFillTx/>
                <a:latin typeface="Verdana"/>
                <a:ea typeface="+mn-ea"/>
                <a:cs typeface="+mn-cs"/>
              </a:rPr>
              <a:t>Omatoimisen ruoanlaiton mahdollistaminen</a:t>
            </a:r>
            <a:endParaRPr kumimoji="0" lang="en-US" sz="1088" b="0" i="0" u="none" strike="noStrike" kern="0" cap="none" spc="0" normalizeH="0" baseline="0" noProof="0" dirty="0">
              <a:ln>
                <a:noFill/>
              </a:ln>
              <a:solidFill>
                <a:srgbClr val="000000"/>
              </a:solidFill>
              <a:effectLst/>
              <a:uLnTx/>
              <a:uFillTx/>
              <a:latin typeface="Verdana"/>
              <a:ea typeface="+mn-ea"/>
              <a:cs typeface="+mn-cs"/>
            </a:endParaRPr>
          </a:p>
        </p:txBody>
      </p:sp>
      <p:sp>
        <p:nvSpPr>
          <p:cNvPr id="28" name="Rounded Rectangle 35">
            <a:extLst>
              <a:ext uri="{FF2B5EF4-FFF2-40B4-BE49-F238E27FC236}">
                <a16:creationId xmlns:a16="http://schemas.microsoft.com/office/drawing/2014/main" id="{C1FCBF95-AA90-4F78-A3F0-67C96F4BA4CE}"/>
              </a:ext>
            </a:extLst>
          </p:cNvPr>
          <p:cNvSpPr/>
          <p:nvPr/>
        </p:nvSpPr>
        <p:spPr>
          <a:xfrm>
            <a:off x="1944916" y="4260769"/>
            <a:ext cx="4168431" cy="761680"/>
          </a:xfrm>
          <a:prstGeom prst="roundRect">
            <a:avLst/>
          </a:prstGeom>
          <a:solidFill>
            <a:srgbClr val="666666">
              <a:lumMod val="20000"/>
              <a:lumOff val="80000"/>
            </a:srgbClr>
          </a:solidFill>
          <a:ln w="19050" cap="flat" cmpd="sng" algn="ctr">
            <a:solidFill>
              <a:srgbClr val="FFFFFF"/>
            </a:solidFill>
            <a:prstDash val="solid"/>
          </a:ln>
          <a:effectLst/>
        </p:spPr>
        <p:txBody>
          <a:bodyPr lIns="89193" tIns="44596" rIns="89193" bIns="44596"/>
          <a:lstStyle/>
          <a:p>
            <a:pPr marL="0" marR="0" lvl="0" indent="0" algn="l" defTabSz="829361" rtl="0" eaLnBrk="0" fontAlgn="base" latinLnBrk="0" hangingPunct="0">
              <a:lnSpc>
                <a:spcPct val="100000"/>
              </a:lnSpc>
              <a:spcBef>
                <a:spcPct val="0"/>
              </a:spcBef>
              <a:spcAft>
                <a:spcPct val="0"/>
              </a:spcAft>
              <a:buClrTx/>
              <a:buSzTx/>
              <a:buFontTx/>
              <a:buNone/>
              <a:tabLst/>
              <a:defRPr/>
            </a:pPr>
            <a:r>
              <a:rPr kumimoji="0" lang="fi-FI" sz="1088" b="1" i="0" u="none" strike="noStrike" kern="0" cap="all" spc="0" normalizeH="0" baseline="0" noProof="0" dirty="0">
                <a:ln>
                  <a:noFill/>
                </a:ln>
                <a:solidFill>
                  <a:srgbClr val="000000"/>
                </a:solidFill>
                <a:effectLst/>
                <a:uLnTx/>
                <a:uFillTx/>
                <a:latin typeface="Verdana"/>
                <a:ea typeface="+mn-ea"/>
                <a:cs typeface="+mn-cs"/>
              </a:rPr>
              <a:t>Evakuoinnit / Väestön siirrot</a:t>
            </a:r>
          </a:p>
          <a:p>
            <a:pPr marL="171445" marR="0" lvl="0" indent="-171445" algn="l" defTabSz="829361"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fi-FI" sz="1088" b="0" i="0" u="none" strike="noStrike" kern="0" cap="none" spc="0" normalizeH="0" baseline="0" noProof="0" dirty="0">
                <a:ln>
                  <a:noFill/>
                </a:ln>
                <a:solidFill>
                  <a:srgbClr val="000000"/>
                </a:solidFill>
                <a:effectLst/>
                <a:uLnTx/>
                <a:uFillTx/>
                <a:latin typeface="Verdana"/>
                <a:ea typeface="+mn-ea"/>
                <a:cs typeface="+mn-cs"/>
              </a:rPr>
              <a:t>Henkilöiden evakuointi </a:t>
            </a:r>
          </a:p>
          <a:p>
            <a:pPr marL="171445" marR="0" lvl="0" indent="-171445" algn="l" defTabSz="829361"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fi-FI" sz="1088" b="0" i="0" u="none" strike="noStrike" kern="0" cap="none" spc="0" normalizeH="0" baseline="0" noProof="0" dirty="0">
                <a:ln>
                  <a:noFill/>
                </a:ln>
                <a:solidFill>
                  <a:srgbClr val="000000"/>
                </a:solidFill>
                <a:effectLst/>
                <a:uLnTx/>
                <a:uFillTx/>
                <a:latin typeface="Verdana"/>
                <a:ea typeface="+mn-ea"/>
                <a:cs typeface="+mn-cs"/>
              </a:rPr>
              <a:t>Rekisteröinti</a:t>
            </a:r>
          </a:p>
          <a:p>
            <a:pPr marL="171445" marR="0" lvl="0" indent="-171445" algn="l" defTabSz="829361"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fi-FI" sz="1088" b="0" i="0" u="none" strike="noStrike" kern="0" cap="none" spc="0" normalizeH="0" baseline="0" noProof="0" dirty="0">
                <a:ln>
                  <a:noFill/>
                </a:ln>
                <a:solidFill>
                  <a:srgbClr val="000000"/>
                </a:solidFill>
                <a:effectLst/>
                <a:uLnTx/>
                <a:uFillTx/>
                <a:latin typeface="Verdana"/>
                <a:ea typeface="+mn-ea"/>
                <a:cs typeface="+mn-cs"/>
              </a:rPr>
              <a:t>Henkilötiedustelu</a:t>
            </a:r>
            <a:endParaRPr kumimoji="0" lang="en-US" sz="1088" b="0" i="0" u="none" strike="noStrike" kern="0" cap="none" spc="0" normalizeH="0" baseline="0" noProof="0" dirty="0">
              <a:ln>
                <a:noFill/>
              </a:ln>
              <a:solidFill>
                <a:srgbClr val="000000"/>
              </a:solidFill>
              <a:effectLst/>
              <a:uLnTx/>
              <a:uFillTx/>
              <a:latin typeface="Verdana"/>
              <a:ea typeface="+mn-ea"/>
              <a:cs typeface="+mn-cs"/>
            </a:endParaRPr>
          </a:p>
        </p:txBody>
      </p:sp>
      <p:sp>
        <p:nvSpPr>
          <p:cNvPr id="29" name="Rounded Rectangle 7">
            <a:extLst>
              <a:ext uri="{FF2B5EF4-FFF2-40B4-BE49-F238E27FC236}">
                <a16:creationId xmlns:a16="http://schemas.microsoft.com/office/drawing/2014/main" id="{42EFD132-8BE4-4FBF-8EA6-9A25C26E6CB2}"/>
              </a:ext>
            </a:extLst>
          </p:cNvPr>
          <p:cNvSpPr/>
          <p:nvPr/>
        </p:nvSpPr>
        <p:spPr>
          <a:xfrm>
            <a:off x="6201110" y="3273766"/>
            <a:ext cx="4137747" cy="1847327"/>
          </a:xfrm>
          <a:prstGeom prst="roundRect">
            <a:avLst/>
          </a:prstGeom>
          <a:solidFill>
            <a:srgbClr val="666666">
              <a:lumMod val="20000"/>
              <a:lumOff val="80000"/>
            </a:srgbClr>
          </a:solidFill>
          <a:ln w="19050" cap="flat" cmpd="sng" algn="ctr">
            <a:solidFill>
              <a:srgbClr val="FFFFFF"/>
            </a:solidFill>
            <a:prstDash val="solid"/>
          </a:ln>
          <a:effectLst/>
        </p:spPr>
        <p:txBody>
          <a:bodyPr lIns="89193" tIns="44596" rIns="89193" bIns="44596"/>
          <a:lstStyle/>
          <a:p>
            <a:pPr marL="0" marR="0" lvl="0" indent="0" algn="l" defTabSz="829361" rtl="0" eaLnBrk="0" fontAlgn="base" latinLnBrk="0" hangingPunct="0">
              <a:lnSpc>
                <a:spcPct val="100000"/>
              </a:lnSpc>
              <a:spcBef>
                <a:spcPct val="0"/>
              </a:spcBef>
              <a:spcAft>
                <a:spcPct val="0"/>
              </a:spcAft>
              <a:buClrTx/>
              <a:buSzTx/>
              <a:buFontTx/>
              <a:buNone/>
              <a:tabLst/>
              <a:defRPr/>
            </a:pPr>
            <a:r>
              <a:rPr kumimoji="0" lang="fi-FI" sz="1088" b="1" i="0" u="none" strike="noStrike" kern="0" cap="none" spc="0" normalizeH="0" baseline="0" noProof="0" dirty="0">
                <a:ln>
                  <a:noFill/>
                </a:ln>
                <a:solidFill>
                  <a:srgbClr val="000000"/>
                </a:solidFill>
                <a:effectLst/>
                <a:uLnTx/>
                <a:uFillTx/>
                <a:latin typeface="Verdana"/>
                <a:ea typeface="+mn-ea"/>
                <a:cs typeface="+mn-cs"/>
              </a:rPr>
              <a:t>PSYKOSOSIAALINEN TUKI</a:t>
            </a:r>
          </a:p>
          <a:p>
            <a:pPr marL="0" marR="0" lvl="0" indent="0" algn="l" defTabSz="829361" rtl="0" eaLnBrk="0" fontAlgn="base" latinLnBrk="0" hangingPunct="0">
              <a:lnSpc>
                <a:spcPct val="100000"/>
              </a:lnSpc>
              <a:spcBef>
                <a:spcPct val="0"/>
              </a:spcBef>
              <a:spcAft>
                <a:spcPct val="0"/>
              </a:spcAft>
              <a:buClrTx/>
              <a:buSzTx/>
              <a:buFontTx/>
              <a:buNone/>
              <a:tabLst/>
              <a:defRPr/>
            </a:pPr>
            <a:r>
              <a:rPr kumimoji="0" lang="fi-FI" sz="1088" b="0" i="0" u="none" strike="noStrike" kern="0" cap="none" spc="0" normalizeH="0" baseline="0" noProof="0" dirty="0">
                <a:ln>
                  <a:noFill/>
                </a:ln>
                <a:solidFill>
                  <a:srgbClr val="000000"/>
                </a:solidFill>
                <a:effectLst/>
                <a:uLnTx/>
                <a:uFillTx/>
                <a:latin typeface="Verdana"/>
                <a:ea typeface="+mn-ea"/>
                <a:cs typeface="+mn-cs"/>
              </a:rPr>
              <a:t>Vapaaehtoisten toimesta:</a:t>
            </a:r>
            <a:endParaRPr kumimoji="0" lang="en-US" sz="1088" b="0" i="0" u="none" strike="noStrike" kern="0" cap="none" spc="0" normalizeH="0" baseline="0" noProof="0" dirty="0">
              <a:ln>
                <a:noFill/>
              </a:ln>
              <a:solidFill>
                <a:srgbClr val="000000"/>
              </a:solidFill>
              <a:effectLst/>
              <a:uLnTx/>
              <a:uFillTx/>
              <a:latin typeface="Verdana"/>
              <a:ea typeface="+mn-ea"/>
              <a:cs typeface="+mn-cs"/>
            </a:endParaRPr>
          </a:p>
          <a:p>
            <a:pPr marL="171445" marR="0" lvl="0" indent="-171445" algn="l" defTabSz="829361"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fi-FI" sz="1088" b="0" i="0" u="none" strike="noStrike" kern="0" cap="none" spc="0" normalizeH="0" baseline="0" noProof="0" dirty="0">
                <a:ln>
                  <a:noFill/>
                </a:ln>
                <a:solidFill>
                  <a:srgbClr val="000000"/>
                </a:solidFill>
                <a:effectLst/>
                <a:uLnTx/>
                <a:uFillTx/>
                <a:latin typeface="Verdana"/>
                <a:ea typeface="+mn-ea"/>
                <a:cs typeface="+mn-cs"/>
              </a:rPr>
              <a:t>Henkinen tuki, läsnäolo ja kuuntelu sekä tarvittaessa jatkoapuun ohjaaminen</a:t>
            </a:r>
          </a:p>
          <a:p>
            <a:pPr marL="171445" marR="0" lvl="0" indent="-171445" algn="l" defTabSz="829361"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fi-FI" sz="1088" b="0" i="0" u="none" strike="noStrike" kern="0" cap="none" spc="0" normalizeH="0" baseline="0" noProof="0" dirty="0">
                <a:ln>
                  <a:noFill/>
                </a:ln>
                <a:solidFill>
                  <a:srgbClr val="000000"/>
                </a:solidFill>
                <a:effectLst/>
                <a:uLnTx/>
                <a:uFillTx/>
                <a:latin typeface="Verdana"/>
                <a:ea typeface="+mn-ea"/>
                <a:cs typeface="+mn-cs"/>
              </a:rPr>
              <a:t>Vapaaehtoisten purkukeskustelut</a:t>
            </a:r>
          </a:p>
          <a:p>
            <a:pPr marL="0" marR="0" lvl="0" indent="0" algn="l" defTabSz="829361" rtl="0" eaLnBrk="0" fontAlgn="base" latinLnBrk="0" hangingPunct="0">
              <a:lnSpc>
                <a:spcPct val="100000"/>
              </a:lnSpc>
              <a:spcBef>
                <a:spcPct val="0"/>
              </a:spcBef>
              <a:spcAft>
                <a:spcPct val="0"/>
              </a:spcAft>
              <a:buClrTx/>
              <a:buSzTx/>
              <a:buFontTx/>
              <a:buNone/>
              <a:tabLst/>
              <a:defRPr/>
            </a:pPr>
            <a:endParaRPr kumimoji="0" lang="en-US" sz="1088" b="0" i="0" u="none" strike="noStrike" kern="0" cap="none" spc="0" normalizeH="0" baseline="0" noProof="0" dirty="0">
              <a:ln>
                <a:noFill/>
              </a:ln>
              <a:solidFill>
                <a:srgbClr val="000000"/>
              </a:solidFill>
              <a:effectLst/>
              <a:uLnTx/>
              <a:uFillTx/>
              <a:latin typeface="Verdana"/>
              <a:ea typeface="+mn-ea"/>
              <a:cs typeface="+mn-cs"/>
            </a:endParaRPr>
          </a:p>
          <a:p>
            <a:pPr marL="0" marR="0" lvl="0" indent="0" algn="l" defTabSz="829361" rtl="0" eaLnBrk="0" fontAlgn="base" latinLnBrk="0" hangingPunct="0">
              <a:lnSpc>
                <a:spcPct val="100000"/>
              </a:lnSpc>
              <a:spcBef>
                <a:spcPct val="0"/>
              </a:spcBef>
              <a:spcAft>
                <a:spcPct val="0"/>
              </a:spcAft>
              <a:buClrTx/>
              <a:buSzTx/>
              <a:buFontTx/>
              <a:buNone/>
              <a:tabLst/>
              <a:defRPr/>
            </a:pPr>
            <a:r>
              <a:rPr kumimoji="0" lang="fi-FI" sz="1088" b="0" i="0" u="none" strike="noStrike" kern="0" cap="none" spc="0" normalizeH="0" baseline="0" noProof="0" dirty="0">
                <a:ln>
                  <a:noFill/>
                </a:ln>
                <a:solidFill>
                  <a:srgbClr val="000000"/>
                </a:solidFill>
                <a:effectLst/>
                <a:uLnTx/>
                <a:uFillTx/>
                <a:latin typeface="Verdana"/>
                <a:ea typeface="+mn-ea"/>
                <a:cs typeface="+mn-cs"/>
              </a:rPr>
              <a:t>Ammatillisesti:</a:t>
            </a:r>
            <a:endParaRPr kumimoji="0" lang="en-US" sz="1088" b="0" i="0" u="none" strike="noStrike" kern="0" cap="none" spc="0" normalizeH="0" baseline="0" noProof="0" dirty="0">
              <a:ln>
                <a:noFill/>
              </a:ln>
              <a:solidFill>
                <a:srgbClr val="000000"/>
              </a:solidFill>
              <a:effectLst/>
              <a:uLnTx/>
              <a:uFillTx/>
              <a:latin typeface="Verdana"/>
              <a:ea typeface="+mn-ea"/>
              <a:cs typeface="+mn-cs"/>
            </a:endParaRPr>
          </a:p>
          <a:p>
            <a:pPr marL="171445" marR="0" lvl="0" indent="-171445" algn="l" defTabSz="829361"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fi-FI" sz="1088" b="0" i="0" u="none" strike="noStrike" kern="0" cap="none" spc="0" normalizeH="0" baseline="0" noProof="0" dirty="0">
                <a:ln>
                  <a:noFill/>
                </a:ln>
                <a:solidFill>
                  <a:srgbClr val="000000"/>
                </a:solidFill>
                <a:effectLst/>
                <a:uLnTx/>
                <a:uFillTx/>
                <a:latin typeface="Verdana"/>
                <a:ea typeface="+mn-ea"/>
                <a:cs typeface="+mn-cs"/>
              </a:rPr>
              <a:t>Psykososiaalinen tuki onnettomuus- ja häiriötilanteessa</a:t>
            </a:r>
          </a:p>
          <a:p>
            <a:pPr marL="171445" marR="0" lvl="0" indent="-171445" algn="l" defTabSz="829361"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fi-FI" sz="1088" b="0" i="0" u="none" strike="noStrike" kern="0" cap="none" spc="0" normalizeH="0" baseline="0" noProof="0" dirty="0">
                <a:ln>
                  <a:noFill/>
                </a:ln>
                <a:solidFill>
                  <a:srgbClr val="000000"/>
                </a:solidFill>
                <a:effectLst/>
                <a:uLnTx/>
                <a:uFillTx/>
                <a:latin typeface="Verdana"/>
                <a:ea typeface="+mn-ea"/>
                <a:cs typeface="+mn-cs"/>
              </a:rPr>
              <a:t>Jälkihoito ja kriisituki onnettomuuksien jälkeen </a:t>
            </a:r>
            <a:endParaRPr kumimoji="0" lang="en-US" sz="1088" b="0" i="0" u="none" strike="noStrike" kern="0" cap="none" spc="0" normalizeH="0" baseline="0" noProof="0" dirty="0">
              <a:ln>
                <a:noFill/>
              </a:ln>
              <a:solidFill>
                <a:srgbClr val="000000"/>
              </a:solidFill>
              <a:effectLst/>
              <a:uLnTx/>
              <a:uFillTx/>
              <a:latin typeface="Verdana"/>
              <a:ea typeface="+mn-ea"/>
              <a:cs typeface="+mn-cs"/>
            </a:endParaRPr>
          </a:p>
        </p:txBody>
      </p:sp>
      <p:sp>
        <p:nvSpPr>
          <p:cNvPr id="30" name="Rounded Rectangle 8">
            <a:extLst>
              <a:ext uri="{FF2B5EF4-FFF2-40B4-BE49-F238E27FC236}">
                <a16:creationId xmlns:a16="http://schemas.microsoft.com/office/drawing/2014/main" id="{7722BC9B-157E-469B-9EC2-65561893AC88}"/>
              </a:ext>
            </a:extLst>
          </p:cNvPr>
          <p:cNvSpPr/>
          <p:nvPr/>
        </p:nvSpPr>
        <p:spPr>
          <a:xfrm>
            <a:off x="6201110" y="5147780"/>
            <a:ext cx="4137747" cy="1023013"/>
          </a:xfrm>
          <a:prstGeom prst="roundRect">
            <a:avLst/>
          </a:prstGeom>
          <a:solidFill>
            <a:srgbClr val="666666">
              <a:lumMod val="20000"/>
              <a:lumOff val="80000"/>
            </a:srgbClr>
          </a:solidFill>
          <a:ln w="19050" cap="flat" cmpd="sng" algn="ctr">
            <a:solidFill>
              <a:srgbClr val="FFFFFF"/>
            </a:solidFill>
            <a:prstDash val="solid"/>
          </a:ln>
          <a:effectLst/>
        </p:spPr>
        <p:txBody>
          <a:bodyPr lIns="89193" tIns="44596" rIns="89193" bIns="44596"/>
          <a:lstStyle/>
          <a:p>
            <a:pPr marL="0" marR="0" lvl="0" indent="0" algn="l" defTabSz="829361" rtl="0" eaLnBrk="0" fontAlgn="base" latinLnBrk="0" hangingPunct="0">
              <a:lnSpc>
                <a:spcPct val="100000"/>
              </a:lnSpc>
              <a:spcBef>
                <a:spcPct val="0"/>
              </a:spcBef>
              <a:spcAft>
                <a:spcPct val="0"/>
              </a:spcAft>
              <a:buClrTx/>
              <a:buSzTx/>
              <a:buFontTx/>
              <a:buNone/>
              <a:tabLst/>
              <a:defRPr/>
            </a:pPr>
            <a:r>
              <a:rPr kumimoji="0" lang="fi-FI" sz="1088" b="1" i="0" u="none" strike="noStrike" kern="0" cap="none" spc="0" normalizeH="0" baseline="0" noProof="0" dirty="0">
                <a:ln>
                  <a:noFill/>
                </a:ln>
                <a:solidFill>
                  <a:srgbClr val="000000"/>
                </a:solidFill>
                <a:effectLst/>
                <a:uLnTx/>
                <a:uFillTx/>
                <a:latin typeface="Verdana"/>
                <a:ea typeface="+mn-ea"/>
                <a:cs typeface="+mn-cs"/>
              </a:rPr>
              <a:t>KOORDINAATIO</a:t>
            </a:r>
          </a:p>
          <a:p>
            <a:pPr marL="171445" marR="0" lvl="0" indent="-171445" algn="l" defTabSz="829361"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fi-FI" sz="1088" b="0" i="0" u="none" strike="noStrike" kern="0" cap="none" spc="0" normalizeH="0" baseline="0" noProof="0" dirty="0">
                <a:ln>
                  <a:noFill/>
                </a:ln>
                <a:solidFill>
                  <a:srgbClr val="000000"/>
                </a:solidFill>
                <a:effectLst/>
                <a:uLnTx/>
                <a:uFillTx/>
                <a:latin typeface="Verdana"/>
                <a:ea typeface="+mn-ea"/>
                <a:cs typeface="+mn-cs"/>
              </a:rPr>
              <a:t>Järjestöjen koordinointi</a:t>
            </a:r>
          </a:p>
          <a:p>
            <a:pPr marL="171445" marR="0" lvl="0" indent="-171445" algn="l" defTabSz="829361"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fi-FI" sz="1088" b="0" i="0" u="none" strike="noStrike" kern="0" cap="none" spc="0" normalizeH="0" baseline="0" noProof="0" dirty="0">
                <a:ln>
                  <a:noFill/>
                </a:ln>
                <a:solidFill>
                  <a:srgbClr val="000000"/>
                </a:solidFill>
                <a:effectLst/>
                <a:uLnTx/>
                <a:uFillTx/>
                <a:latin typeface="Verdana"/>
                <a:ea typeface="+mn-ea"/>
                <a:cs typeface="+mn-cs"/>
              </a:rPr>
              <a:t>Kansainvälisen avun koordinointi</a:t>
            </a:r>
          </a:p>
          <a:p>
            <a:pPr marL="171445" marR="0" lvl="0" indent="-171445" algn="l" defTabSz="829361"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fi-FI" sz="1088" b="0" i="0" u="none" strike="noStrike" kern="0" cap="none" spc="0" normalizeH="0" baseline="0" noProof="0" dirty="0">
                <a:ln>
                  <a:noFill/>
                </a:ln>
                <a:solidFill>
                  <a:srgbClr val="000000"/>
                </a:solidFill>
                <a:effectLst/>
                <a:uLnTx/>
                <a:uFillTx/>
                <a:latin typeface="Verdana"/>
                <a:ea typeface="+mn-ea"/>
                <a:cs typeface="+mn-cs"/>
              </a:rPr>
              <a:t>Auttamiskanavana toimiminen yrityksille ja kansalaisille</a:t>
            </a:r>
          </a:p>
        </p:txBody>
      </p:sp>
      <p:sp>
        <p:nvSpPr>
          <p:cNvPr id="31" name="Rounded Rectangle 9">
            <a:extLst>
              <a:ext uri="{FF2B5EF4-FFF2-40B4-BE49-F238E27FC236}">
                <a16:creationId xmlns:a16="http://schemas.microsoft.com/office/drawing/2014/main" id="{0F7F15E6-97EB-4255-BEB7-18628A1A9146}"/>
              </a:ext>
            </a:extLst>
          </p:cNvPr>
          <p:cNvSpPr/>
          <p:nvPr/>
        </p:nvSpPr>
        <p:spPr>
          <a:xfrm>
            <a:off x="1916615" y="1412776"/>
            <a:ext cx="4197582" cy="827114"/>
          </a:xfrm>
          <a:prstGeom prst="roundRect">
            <a:avLst/>
          </a:prstGeom>
          <a:solidFill>
            <a:srgbClr val="666666">
              <a:lumMod val="20000"/>
              <a:lumOff val="80000"/>
            </a:srgbClr>
          </a:solidFill>
          <a:ln w="19050" cap="flat" cmpd="sng" algn="ctr">
            <a:solidFill>
              <a:srgbClr val="FFFFFF"/>
            </a:solidFill>
            <a:prstDash val="solid"/>
          </a:ln>
          <a:effectLst/>
        </p:spPr>
        <p:txBody>
          <a:bodyPr lIns="89193" tIns="44596" rIns="89193" bIns="44596"/>
          <a:lstStyle/>
          <a:p>
            <a:pPr marL="0" marR="0" lvl="0" indent="0" algn="l" defTabSz="829361" rtl="0" eaLnBrk="0" fontAlgn="base" latinLnBrk="0" hangingPunct="0">
              <a:lnSpc>
                <a:spcPct val="100000"/>
              </a:lnSpc>
              <a:spcBef>
                <a:spcPct val="0"/>
              </a:spcBef>
              <a:spcAft>
                <a:spcPct val="0"/>
              </a:spcAft>
              <a:buClrTx/>
              <a:buSzTx/>
              <a:buFontTx/>
              <a:buNone/>
              <a:tabLst/>
              <a:defRPr/>
            </a:pPr>
            <a:r>
              <a:rPr kumimoji="0" lang="fi-FI" sz="1088" b="1" i="0" u="none" strike="noStrike" kern="0" cap="none" spc="0" normalizeH="0" baseline="0" noProof="0" dirty="0">
                <a:ln>
                  <a:noFill/>
                </a:ln>
                <a:solidFill>
                  <a:srgbClr val="FF0000"/>
                </a:solidFill>
                <a:effectLst/>
                <a:uLnTx/>
                <a:uFillTx/>
                <a:latin typeface="Verdana"/>
                <a:ea typeface="+mn-ea"/>
                <a:cs typeface="+mn-cs"/>
              </a:rPr>
              <a:t> </a:t>
            </a:r>
            <a:r>
              <a:rPr kumimoji="0" lang="fi-FI" sz="1088" b="1" i="0" u="none" strike="noStrike" kern="0" cap="none" spc="0" normalizeH="0" baseline="0" noProof="0" dirty="0">
                <a:ln>
                  <a:noFill/>
                </a:ln>
                <a:solidFill>
                  <a:srgbClr val="000000"/>
                </a:solidFill>
                <a:effectLst/>
                <a:uLnTx/>
                <a:uFillTx/>
                <a:latin typeface="Verdana"/>
                <a:ea typeface="+mn-ea"/>
                <a:cs typeface="+mn-cs"/>
              </a:rPr>
              <a:t>KOTIMAAN APU </a:t>
            </a:r>
          </a:p>
          <a:p>
            <a:pPr marL="171445" marR="0" lvl="0" indent="-171445" algn="l" defTabSz="829361"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fi-FI" sz="1088" b="0" i="0" u="none" strike="noStrike" kern="0" cap="none" spc="0" normalizeH="0" baseline="0" noProof="0" dirty="0">
                <a:ln>
                  <a:noFill/>
                </a:ln>
                <a:solidFill>
                  <a:srgbClr val="000000"/>
                </a:solidFill>
                <a:effectLst/>
                <a:uLnTx/>
                <a:uFillTx/>
                <a:latin typeface="Verdana"/>
                <a:ea typeface="+mn-ea"/>
                <a:cs typeface="+mn-cs"/>
              </a:rPr>
              <a:t>Kertaluontoinen apu äkillisessä tilanteessa</a:t>
            </a:r>
          </a:p>
          <a:p>
            <a:pPr marL="171445" marR="0" lvl="0" indent="-171445" algn="l" defTabSz="829361"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fi-FI" sz="1088" b="0" i="0" u="none" strike="noStrike" kern="0" cap="none" spc="0" normalizeH="0" baseline="0" noProof="0" dirty="0">
                <a:ln>
                  <a:noFill/>
                </a:ln>
                <a:solidFill>
                  <a:srgbClr val="000000"/>
                </a:solidFill>
                <a:effectLst/>
                <a:uLnTx/>
                <a:uFillTx/>
                <a:latin typeface="Verdana"/>
                <a:ea typeface="+mn-ea"/>
                <a:cs typeface="+mn-cs"/>
              </a:rPr>
              <a:t>Apu voi olla henkistä tukea, ohjausta ja neuvontaa, käytännön apua, talkootyötä ja taloudellista apua</a:t>
            </a:r>
            <a:endParaRPr kumimoji="0" lang="en-US" sz="1088" b="0" i="0" u="none" strike="noStrike" kern="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955753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BE8A4272-5BD1-4785-886B-C604B1C63E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6670" y="212431"/>
            <a:ext cx="3456790" cy="6003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3" name="Otsikko 1">
            <a:extLst>
              <a:ext uri="{FF2B5EF4-FFF2-40B4-BE49-F238E27FC236}">
                <a16:creationId xmlns:a16="http://schemas.microsoft.com/office/drawing/2014/main" id="{494EDB88-5D78-4A18-9BAA-47A5A8AADCD2}"/>
              </a:ext>
            </a:extLst>
          </p:cNvPr>
          <p:cNvSpPr>
            <a:spLocks noGrp="1" noChangeArrowheads="1"/>
          </p:cNvSpPr>
          <p:nvPr>
            <p:ph type="title"/>
          </p:nvPr>
        </p:nvSpPr>
        <p:spPr>
          <a:xfrm>
            <a:off x="996951" y="332656"/>
            <a:ext cx="10515600" cy="685753"/>
          </a:xfrm>
        </p:spPr>
        <p:txBody>
          <a:bodyPr/>
          <a:lstStyle/>
          <a:p>
            <a:r>
              <a:rPr lang="fi-FI" altLang="fi-FI" dirty="0"/>
              <a:t>Vastuujako SPR:ssä</a:t>
            </a:r>
          </a:p>
        </p:txBody>
      </p:sp>
      <p:sp>
        <p:nvSpPr>
          <p:cNvPr id="15" name="Text Box 20">
            <a:extLst>
              <a:ext uri="{FF2B5EF4-FFF2-40B4-BE49-F238E27FC236}">
                <a16:creationId xmlns:a16="http://schemas.microsoft.com/office/drawing/2014/main" id="{2C9A19FC-69E2-4E4D-B799-0E460AD90CED}"/>
              </a:ext>
            </a:extLst>
          </p:cNvPr>
          <p:cNvSpPr txBox="1">
            <a:spLocks noChangeArrowheads="1"/>
          </p:cNvSpPr>
          <p:nvPr/>
        </p:nvSpPr>
        <p:spPr bwMode="auto">
          <a:xfrm>
            <a:off x="2735393" y="8571420"/>
            <a:ext cx="2417507" cy="218290"/>
          </a:xfrm>
          <a:prstGeom prst="rect">
            <a:avLst/>
          </a:prstGeom>
          <a:noFill/>
          <a:ln w="9525">
            <a:noFill/>
            <a:miter lim="800000"/>
            <a:headEnd/>
            <a:tailEnd/>
          </a:ln>
          <a:effectLst/>
        </p:spPr>
        <p:txBody>
          <a:bodyPr lIns="70954" tIns="35477" rIns="70954" bIns="35477">
            <a:spAutoFit/>
          </a:bodyPr>
          <a:lstStyle/>
          <a:p>
            <a:pPr marL="0" marR="0" lvl="0" indent="0" algn="l" defTabSz="709470" rtl="0" eaLnBrk="1" fontAlgn="auto" latinLnBrk="0" hangingPunct="1">
              <a:lnSpc>
                <a:spcPct val="100000"/>
              </a:lnSpc>
              <a:spcBef>
                <a:spcPts val="0"/>
              </a:spcBef>
              <a:spcAft>
                <a:spcPts val="0"/>
              </a:spcAft>
              <a:buClrTx/>
              <a:buSzTx/>
              <a:buFontTx/>
              <a:buNone/>
              <a:tabLst/>
              <a:defRPr/>
            </a:pPr>
            <a:r>
              <a:rPr kumimoji="0" lang="fi-FI" sz="953" b="0" i="0" u="none" strike="noStrike" kern="1200" cap="none" spc="0" normalizeH="0" baseline="0" noProof="0">
                <a:ln>
                  <a:noFill/>
                </a:ln>
                <a:solidFill>
                  <a:srgbClr val="FFFFFF"/>
                </a:solidFill>
                <a:effectLst/>
                <a:uLnTx/>
                <a:uFillTx/>
                <a:latin typeface="Gill Sans MT" panose="020B0502020104020203"/>
                <a:ea typeface="+mn-ea"/>
                <a:cs typeface="+mn-cs"/>
              </a:rPr>
              <a:t>RED CROSS IN FINLAND </a:t>
            </a:r>
          </a:p>
        </p:txBody>
      </p:sp>
      <p:sp>
        <p:nvSpPr>
          <p:cNvPr id="16" name="Line 21">
            <a:extLst>
              <a:ext uri="{FF2B5EF4-FFF2-40B4-BE49-F238E27FC236}">
                <a16:creationId xmlns:a16="http://schemas.microsoft.com/office/drawing/2014/main" id="{FA9D606B-D0C6-4633-AF31-5887A415DD89}"/>
              </a:ext>
            </a:extLst>
          </p:cNvPr>
          <p:cNvSpPr>
            <a:spLocks noChangeShapeType="1"/>
          </p:cNvSpPr>
          <p:nvPr/>
        </p:nvSpPr>
        <p:spPr bwMode="auto">
          <a:xfrm>
            <a:off x="5707241" y="3785364"/>
            <a:ext cx="0" cy="244774"/>
          </a:xfrm>
          <a:prstGeom prst="line">
            <a:avLst/>
          </a:prstGeom>
          <a:noFill/>
          <a:ln w="28575">
            <a:solidFill>
              <a:schemeClr val="bg1"/>
            </a:solidFill>
            <a:round/>
            <a:headEnd/>
            <a:tailEnd/>
          </a:ln>
          <a:effectLst/>
        </p:spPr>
        <p:txBody>
          <a:bodyPr/>
          <a:lstStyle/>
          <a:p>
            <a:pPr marL="0" marR="0" lvl="0" indent="0" algn="l" defTabSz="685778" rtl="0" eaLnBrk="1" fontAlgn="auto" latinLnBrk="0" hangingPunct="1">
              <a:lnSpc>
                <a:spcPct val="100000"/>
              </a:lnSpc>
              <a:spcBef>
                <a:spcPts val="0"/>
              </a:spcBef>
              <a:spcAft>
                <a:spcPts val="0"/>
              </a:spcAft>
              <a:buClrTx/>
              <a:buSzTx/>
              <a:buFontTx/>
              <a:buNone/>
              <a:tabLst/>
              <a:defRPr/>
            </a:pPr>
            <a:endParaRPr kumimoji="0" lang="fi-FI" sz="1225"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18" name="Sisällön paikkamerkki 2">
            <a:extLst>
              <a:ext uri="{FF2B5EF4-FFF2-40B4-BE49-F238E27FC236}">
                <a16:creationId xmlns:a16="http://schemas.microsoft.com/office/drawing/2014/main" id="{F1B0A8AA-B5FD-420F-BF1D-F6F702AED5D6}"/>
              </a:ext>
            </a:extLst>
          </p:cNvPr>
          <p:cNvSpPr txBox="1">
            <a:spLocks/>
          </p:cNvSpPr>
          <p:nvPr/>
        </p:nvSpPr>
        <p:spPr bwMode="auto">
          <a:xfrm>
            <a:off x="695400" y="1018410"/>
            <a:ext cx="7416824" cy="4311912"/>
          </a:xfrm>
          <a:prstGeom prst="rect">
            <a:avLst/>
          </a:prstGeom>
          <a:noFill/>
          <a:ln w="9525">
            <a:noFill/>
            <a:miter lim="800000"/>
            <a:headEnd/>
            <a:tailEnd/>
          </a:ln>
          <a:effectLst/>
        </p:spPr>
        <p:txBody>
          <a:bodyPr lIns="70795" tIns="35396" rIns="70795" bIns="35396"/>
          <a:lstStyle>
            <a:lvl1pPr marL="388938" indent="-388938" algn="l" defTabSz="1041400" rtl="0" fontAlgn="base">
              <a:spcBef>
                <a:spcPct val="20000"/>
              </a:spcBef>
              <a:spcAft>
                <a:spcPct val="0"/>
              </a:spcAft>
              <a:buClr>
                <a:schemeClr val="accent2"/>
              </a:buClr>
              <a:buFont typeface="Times" pitchFamily="18" charset="0"/>
              <a:buChar char="•"/>
              <a:defRPr sz="2800">
                <a:solidFill>
                  <a:schemeClr val="tx1"/>
                </a:solidFill>
                <a:latin typeface="+mn-lt"/>
                <a:ea typeface="+mn-ea"/>
                <a:cs typeface="+mn-cs"/>
              </a:defRPr>
            </a:lvl1pPr>
            <a:lvl2pPr marL="847725" indent="-328613" algn="l" defTabSz="1041400" rtl="0" fontAlgn="base">
              <a:spcBef>
                <a:spcPct val="20000"/>
              </a:spcBef>
              <a:spcAft>
                <a:spcPct val="0"/>
              </a:spcAft>
              <a:buClr>
                <a:schemeClr val="accent2"/>
              </a:buClr>
              <a:buFont typeface="Times" pitchFamily="18" charset="0"/>
              <a:buChar char="•"/>
              <a:defRPr sz="2400">
                <a:solidFill>
                  <a:schemeClr val="tx1"/>
                </a:solidFill>
                <a:latin typeface="+mn-lt"/>
              </a:defRPr>
            </a:lvl2pPr>
            <a:lvl3pPr marL="1301750" indent="-260350" algn="l" defTabSz="1041400" rtl="0" fontAlgn="base">
              <a:spcBef>
                <a:spcPct val="20000"/>
              </a:spcBef>
              <a:spcAft>
                <a:spcPct val="0"/>
              </a:spcAft>
              <a:buClr>
                <a:schemeClr val="accent2"/>
              </a:buClr>
              <a:buFont typeface="Times" pitchFamily="18" charset="0"/>
              <a:buChar char="•"/>
              <a:defRPr sz="2000">
                <a:solidFill>
                  <a:schemeClr val="tx1"/>
                </a:solidFill>
                <a:latin typeface="+mn-lt"/>
              </a:defRPr>
            </a:lvl3pPr>
            <a:lvl4pPr marL="1820863" indent="-260350" algn="l" defTabSz="1041400" rtl="0" fontAlgn="base">
              <a:spcBef>
                <a:spcPct val="20000"/>
              </a:spcBef>
              <a:spcAft>
                <a:spcPct val="0"/>
              </a:spcAft>
              <a:buClr>
                <a:schemeClr val="accent2"/>
              </a:buClr>
              <a:buFont typeface="Times" pitchFamily="18" charset="0"/>
              <a:buChar char="•"/>
              <a:defRPr sz="1600">
                <a:solidFill>
                  <a:schemeClr val="tx1"/>
                </a:solidFill>
                <a:latin typeface="+mn-lt"/>
              </a:defRPr>
            </a:lvl4pPr>
            <a:lvl5pPr marL="2343150" indent="-260350" algn="l" defTabSz="1041400" rtl="0" fontAlgn="base">
              <a:spcBef>
                <a:spcPct val="20000"/>
              </a:spcBef>
              <a:spcAft>
                <a:spcPct val="0"/>
              </a:spcAft>
              <a:buClr>
                <a:schemeClr val="accent2"/>
              </a:buClr>
              <a:buFont typeface="Times" pitchFamily="18" charset="0"/>
              <a:buChar char="•"/>
              <a:defRPr sz="1200">
                <a:solidFill>
                  <a:schemeClr val="tx1"/>
                </a:solidFill>
                <a:latin typeface="+mn-lt"/>
              </a:defRPr>
            </a:lvl5pPr>
            <a:lvl6pPr marL="2800350" indent="-260350" algn="l" defTabSz="1041400" rtl="0" fontAlgn="base">
              <a:spcBef>
                <a:spcPct val="20000"/>
              </a:spcBef>
              <a:spcAft>
                <a:spcPct val="0"/>
              </a:spcAft>
              <a:buClr>
                <a:schemeClr val="accent2"/>
              </a:buClr>
              <a:buFont typeface="Times" pitchFamily="18" charset="0"/>
              <a:buChar char="•"/>
              <a:defRPr sz="1200">
                <a:solidFill>
                  <a:schemeClr val="tx1"/>
                </a:solidFill>
                <a:latin typeface="+mn-lt"/>
              </a:defRPr>
            </a:lvl6pPr>
            <a:lvl7pPr marL="3257550" indent="-260350" algn="l" defTabSz="1041400" rtl="0" fontAlgn="base">
              <a:spcBef>
                <a:spcPct val="20000"/>
              </a:spcBef>
              <a:spcAft>
                <a:spcPct val="0"/>
              </a:spcAft>
              <a:buClr>
                <a:schemeClr val="accent2"/>
              </a:buClr>
              <a:buFont typeface="Times" pitchFamily="18" charset="0"/>
              <a:buChar char="•"/>
              <a:defRPr sz="1200">
                <a:solidFill>
                  <a:schemeClr val="tx1"/>
                </a:solidFill>
                <a:latin typeface="+mn-lt"/>
              </a:defRPr>
            </a:lvl7pPr>
            <a:lvl8pPr marL="3714750" indent="-260350" algn="l" defTabSz="1041400" rtl="0" fontAlgn="base">
              <a:spcBef>
                <a:spcPct val="20000"/>
              </a:spcBef>
              <a:spcAft>
                <a:spcPct val="0"/>
              </a:spcAft>
              <a:buClr>
                <a:schemeClr val="accent2"/>
              </a:buClr>
              <a:buFont typeface="Times" pitchFamily="18" charset="0"/>
              <a:buChar char="•"/>
              <a:defRPr sz="1200">
                <a:solidFill>
                  <a:schemeClr val="tx1"/>
                </a:solidFill>
                <a:latin typeface="+mn-lt"/>
              </a:defRPr>
            </a:lvl8pPr>
            <a:lvl9pPr marL="4171950" indent="-260350" algn="l" defTabSz="1041400" rtl="0" fontAlgn="base">
              <a:spcBef>
                <a:spcPct val="20000"/>
              </a:spcBef>
              <a:spcAft>
                <a:spcPct val="0"/>
              </a:spcAft>
              <a:buClr>
                <a:schemeClr val="accent2"/>
              </a:buClr>
              <a:buFont typeface="Times" pitchFamily="18" charset="0"/>
              <a:buChar char="•"/>
              <a:defRPr sz="1200">
                <a:solidFill>
                  <a:schemeClr val="tx1"/>
                </a:solidFill>
                <a:latin typeface="+mn-lt"/>
              </a:defRPr>
            </a:lvl9pPr>
          </a:lstStyle>
          <a:p>
            <a:pPr marL="388938" marR="0" lvl="0" indent="-388938" algn="l" defTabSz="1041400" rtl="0" eaLnBrk="1" fontAlgn="base" latinLnBrk="0" hangingPunct="1">
              <a:lnSpc>
                <a:spcPct val="100000"/>
              </a:lnSpc>
              <a:spcBef>
                <a:spcPct val="20000"/>
              </a:spcBef>
              <a:spcAft>
                <a:spcPct val="0"/>
              </a:spcAft>
              <a:buClr>
                <a:srgbClr val="FFCC00"/>
              </a:buClr>
              <a:buSzTx/>
              <a:buFont typeface="Times" pitchFamily="18" charset="0"/>
              <a:buChar char="•"/>
              <a:tabLst/>
              <a:defRPr/>
            </a:pPr>
            <a:r>
              <a:rPr kumimoji="0" lang="fi-FI" sz="2000" b="1" i="0" u="none" strike="noStrike" kern="0" cap="none" spc="0" normalizeH="0" baseline="0" noProof="0" dirty="0">
                <a:ln>
                  <a:noFill/>
                </a:ln>
                <a:solidFill>
                  <a:srgbClr val="000000"/>
                </a:solidFill>
                <a:effectLst/>
                <a:uLnTx/>
                <a:uFillTx/>
                <a:latin typeface="Gill Sans MT" panose="020B0502020104020203"/>
                <a:ea typeface="+mn-ea"/>
                <a:cs typeface="+mn-cs"/>
              </a:rPr>
              <a:t>Keskushallinto</a:t>
            </a:r>
          </a:p>
          <a:p>
            <a:pPr marL="847725" marR="0" lvl="1" indent="-328613" algn="l" defTabSz="1041400" rtl="0" eaLnBrk="1" fontAlgn="base" latinLnBrk="0" hangingPunct="1">
              <a:lnSpc>
                <a:spcPct val="100000"/>
              </a:lnSpc>
              <a:spcBef>
                <a:spcPct val="20000"/>
              </a:spcBef>
              <a:spcAft>
                <a:spcPct val="0"/>
              </a:spcAft>
              <a:buClr>
                <a:srgbClr val="FFCC00"/>
              </a:buClr>
              <a:buSzTx/>
              <a:buFont typeface="Times" pitchFamily="18" charset="0"/>
              <a:buChar char="•"/>
              <a:tabLst/>
              <a:defRPr/>
            </a:pPr>
            <a:r>
              <a:rPr kumimoji="0" lang="fi-FI" sz="1600" b="0" i="0" u="none" strike="noStrike" kern="0" cap="none" spc="0" normalizeH="0" baseline="0" noProof="0" dirty="0">
                <a:ln>
                  <a:noFill/>
                </a:ln>
                <a:solidFill>
                  <a:srgbClr val="000000"/>
                </a:solidFill>
                <a:effectLst/>
                <a:uLnTx/>
                <a:uFillTx/>
                <a:latin typeface="Gill Sans MT" panose="020B0502020104020203"/>
                <a:ea typeface="+mn-ea"/>
                <a:cs typeface="+mn-cs"/>
              </a:rPr>
              <a:t>Kansainvälinen toiminta </a:t>
            </a:r>
          </a:p>
          <a:p>
            <a:pPr marL="847725" marR="0" lvl="1" indent="-328613" algn="l" defTabSz="1041400" rtl="0" eaLnBrk="1" fontAlgn="base" latinLnBrk="0" hangingPunct="1">
              <a:lnSpc>
                <a:spcPct val="100000"/>
              </a:lnSpc>
              <a:spcBef>
                <a:spcPct val="20000"/>
              </a:spcBef>
              <a:spcAft>
                <a:spcPct val="0"/>
              </a:spcAft>
              <a:buClr>
                <a:srgbClr val="FFCC00"/>
              </a:buClr>
              <a:buSzTx/>
              <a:buFont typeface="Times" pitchFamily="18" charset="0"/>
              <a:buChar char="•"/>
              <a:tabLst/>
              <a:defRPr/>
            </a:pPr>
            <a:r>
              <a:rPr kumimoji="0" lang="fi-FI" sz="1600" b="0" i="0" u="none" strike="noStrike" kern="0" cap="none" spc="0" normalizeH="0" baseline="0" noProof="0" dirty="0">
                <a:ln>
                  <a:noFill/>
                </a:ln>
                <a:solidFill>
                  <a:srgbClr val="000000"/>
                </a:solidFill>
                <a:effectLst/>
                <a:uLnTx/>
                <a:uFillTx/>
                <a:latin typeface="Gill Sans MT" panose="020B0502020104020203"/>
                <a:ea typeface="+mn-ea"/>
                <a:cs typeface="+mn-cs"/>
              </a:rPr>
              <a:t>Kansalliset ohjelmat ja kampanjat </a:t>
            </a:r>
          </a:p>
          <a:p>
            <a:pPr marL="847725" marR="0" lvl="1" indent="-328613" algn="l" defTabSz="1041400" rtl="0" eaLnBrk="1" fontAlgn="base" latinLnBrk="0" hangingPunct="1">
              <a:lnSpc>
                <a:spcPct val="100000"/>
              </a:lnSpc>
              <a:spcBef>
                <a:spcPct val="20000"/>
              </a:spcBef>
              <a:spcAft>
                <a:spcPct val="0"/>
              </a:spcAft>
              <a:buClr>
                <a:srgbClr val="FFCC00"/>
              </a:buClr>
              <a:buSzTx/>
              <a:buFont typeface="Times" pitchFamily="18" charset="0"/>
              <a:buChar char="•"/>
              <a:tabLst/>
              <a:defRPr/>
            </a:pPr>
            <a:r>
              <a:rPr kumimoji="0" lang="fi-FI" sz="1600" b="0" i="0" u="none" strike="noStrike" kern="0" cap="none" spc="0" normalizeH="0" baseline="0" noProof="0" dirty="0">
                <a:ln>
                  <a:noFill/>
                </a:ln>
                <a:solidFill>
                  <a:srgbClr val="000000"/>
                </a:solidFill>
                <a:effectLst/>
                <a:uLnTx/>
                <a:uFillTx/>
                <a:latin typeface="Gill Sans MT" panose="020B0502020104020203"/>
                <a:ea typeface="+mn-ea"/>
                <a:cs typeface="+mn-cs"/>
              </a:rPr>
              <a:t>Yhteiset palvelut (IT, talous- ja palkkahallinto)</a:t>
            </a:r>
          </a:p>
          <a:p>
            <a:pPr marL="847725" marR="0" lvl="1" indent="-328613" algn="l" defTabSz="1041400" rtl="0" eaLnBrk="1" fontAlgn="base" latinLnBrk="0" hangingPunct="1">
              <a:lnSpc>
                <a:spcPct val="100000"/>
              </a:lnSpc>
              <a:spcBef>
                <a:spcPct val="20000"/>
              </a:spcBef>
              <a:spcAft>
                <a:spcPct val="0"/>
              </a:spcAft>
              <a:buClr>
                <a:srgbClr val="FFCC00"/>
              </a:buClr>
              <a:buSzTx/>
              <a:buFont typeface="Times" pitchFamily="18" charset="0"/>
              <a:buChar char="•"/>
              <a:tabLst/>
              <a:defRPr/>
            </a:pPr>
            <a:r>
              <a:rPr lang="fi-FI" sz="1600" kern="0" dirty="0">
                <a:solidFill>
                  <a:srgbClr val="000000"/>
                </a:solidFill>
                <a:latin typeface="Gill Sans MT" panose="020B0502020104020203"/>
              </a:rPr>
              <a:t>Valmiuden ja varautumisen valtakunnallinen koordinointi ja kehittäminen</a:t>
            </a:r>
            <a:endParaRPr kumimoji="0" lang="fi-FI" sz="1451" b="0" i="0" u="none" strike="noStrike" kern="0" cap="none" spc="0" normalizeH="0" baseline="0" noProof="0" dirty="0">
              <a:ln>
                <a:noFill/>
              </a:ln>
              <a:solidFill>
                <a:srgbClr val="000000"/>
              </a:solidFill>
              <a:effectLst/>
              <a:uLnTx/>
              <a:uFillTx/>
              <a:latin typeface="Gill Sans MT" panose="020B0502020104020203"/>
              <a:ea typeface="+mn-ea"/>
              <a:cs typeface="+mn-cs"/>
            </a:endParaRPr>
          </a:p>
          <a:p>
            <a:pPr marL="388938" marR="0" lvl="0" indent="-388938" algn="l" defTabSz="1041400" rtl="0" eaLnBrk="1" fontAlgn="base" latinLnBrk="0" hangingPunct="1">
              <a:lnSpc>
                <a:spcPct val="100000"/>
              </a:lnSpc>
              <a:spcBef>
                <a:spcPct val="20000"/>
              </a:spcBef>
              <a:spcAft>
                <a:spcPct val="0"/>
              </a:spcAft>
              <a:buClr>
                <a:srgbClr val="FFCC00"/>
              </a:buClr>
              <a:buSzTx/>
              <a:buFont typeface="Times" pitchFamily="18" charset="0"/>
              <a:buChar char="•"/>
              <a:tabLst/>
              <a:defRPr/>
            </a:pPr>
            <a:endParaRPr kumimoji="0" lang="fi-FI" sz="1800" b="1" i="0" u="none" strike="noStrike" kern="0" cap="none" spc="0" normalizeH="0" baseline="0" noProof="0" dirty="0">
              <a:ln>
                <a:noFill/>
              </a:ln>
              <a:solidFill>
                <a:srgbClr val="000000"/>
              </a:solidFill>
              <a:effectLst/>
              <a:uLnTx/>
              <a:uFillTx/>
              <a:latin typeface="Gill Sans MT" panose="020B0502020104020203"/>
              <a:ea typeface="+mn-ea"/>
              <a:cs typeface="+mn-cs"/>
            </a:endParaRPr>
          </a:p>
          <a:p>
            <a:pPr marL="388938" marR="0" lvl="0" indent="-388938" algn="l" defTabSz="1041400" rtl="0" eaLnBrk="1" fontAlgn="base" latinLnBrk="0" hangingPunct="1">
              <a:lnSpc>
                <a:spcPct val="100000"/>
              </a:lnSpc>
              <a:spcBef>
                <a:spcPct val="20000"/>
              </a:spcBef>
              <a:spcAft>
                <a:spcPct val="0"/>
              </a:spcAft>
              <a:buClr>
                <a:srgbClr val="FFCC00"/>
              </a:buClr>
              <a:buSzTx/>
              <a:buFont typeface="Times" pitchFamily="18" charset="0"/>
              <a:buChar char="•"/>
              <a:tabLst/>
              <a:defRPr/>
            </a:pPr>
            <a:r>
              <a:rPr kumimoji="0" lang="fi-FI" sz="1800" b="1" i="0" u="none" strike="noStrike" kern="0" cap="none" spc="0" normalizeH="0" baseline="0" noProof="0" dirty="0">
                <a:ln>
                  <a:noFill/>
                </a:ln>
                <a:solidFill>
                  <a:srgbClr val="000000"/>
                </a:solidFill>
                <a:effectLst/>
                <a:uLnTx/>
                <a:uFillTx/>
                <a:latin typeface="Gill Sans MT" panose="020B0502020104020203"/>
                <a:ea typeface="+mn-ea"/>
                <a:cs typeface="+mn-cs"/>
              </a:rPr>
              <a:t>Piirit</a:t>
            </a:r>
          </a:p>
          <a:p>
            <a:pPr marL="847725" marR="0" lvl="1" indent="-328613" algn="l" defTabSz="1041400" rtl="0" eaLnBrk="1" fontAlgn="base" latinLnBrk="0" hangingPunct="1">
              <a:lnSpc>
                <a:spcPct val="100000"/>
              </a:lnSpc>
              <a:spcBef>
                <a:spcPct val="20000"/>
              </a:spcBef>
              <a:spcAft>
                <a:spcPct val="0"/>
              </a:spcAft>
              <a:buClr>
                <a:srgbClr val="FFCC00"/>
              </a:buClr>
              <a:buSzTx/>
              <a:buFont typeface="Times" pitchFamily="18" charset="0"/>
              <a:buChar char="•"/>
              <a:tabLst/>
              <a:defRPr/>
            </a:pPr>
            <a:r>
              <a:rPr kumimoji="0" lang="fi-FI" sz="1600" b="0" i="0" u="none" strike="noStrike" kern="0" cap="none" spc="0" normalizeH="0" baseline="0" noProof="0" dirty="0">
                <a:ln>
                  <a:noFill/>
                </a:ln>
                <a:solidFill>
                  <a:srgbClr val="000000"/>
                </a:solidFill>
                <a:effectLst/>
                <a:uLnTx/>
                <a:uFillTx/>
                <a:latin typeface="Gill Sans MT" panose="020B0502020104020203"/>
                <a:ea typeface="+mn-ea"/>
                <a:cs typeface="+mn-cs"/>
              </a:rPr>
              <a:t>Kotimaan toiminta</a:t>
            </a:r>
          </a:p>
          <a:p>
            <a:pPr marL="847725" marR="0" lvl="1" indent="-328613" algn="l" defTabSz="1041400" rtl="0" eaLnBrk="1" fontAlgn="base" latinLnBrk="0" hangingPunct="1">
              <a:lnSpc>
                <a:spcPct val="100000"/>
              </a:lnSpc>
              <a:spcBef>
                <a:spcPct val="20000"/>
              </a:spcBef>
              <a:spcAft>
                <a:spcPct val="0"/>
              </a:spcAft>
              <a:buClr>
                <a:srgbClr val="FFCC00"/>
              </a:buClr>
              <a:buSzTx/>
              <a:buFont typeface="Times" pitchFamily="18" charset="0"/>
              <a:buChar char="•"/>
              <a:tabLst/>
              <a:defRPr/>
            </a:pPr>
            <a:r>
              <a:rPr kumimoji="0" lang="en-US" sz="1600" b="0" i="0" u="none" strike="noStrike" kern="1200" cap="none" spc="0" normalizeH="0" baseline="0" noProof="0" dirty="0" err="1">
                <a:ln>
                  <a:noFill/>
                </a:ln>
                <a:solidFill>
                  <a:srgbClr val="000000"/>
                </a:solidFill>
                <a:effectLst/>
                <a:uLnTx/>
                <a:uFillTx/>
                <a:latin typeface="Gill Sans MT" panose="020B0502020104020203"/>
                <a:ea typeface="+mn-ea"/>
                <a:cs typeface="+mn-cs"/>
              </a:rPr>
              <a:t>Teemojen</a:t>
            </a:r>
            <a:r>
              <a:rPr kumimoji="0" lang="en-US" sz="1600" b="0" i="0" u="none" strike="noStrike" kern="1200" cap="none" spc="0" normalizeH="0" baseline="0" noProof="0" dirty="0">
                <a:ln>
                  <a:noFill/>
                </a:ln>
                <a:solidFill>
                  <a:srgbClr val="000000"/>
                </a:solidFill>
                <a:effectLst/>
                <a:uLnTx/>
                <a:uFillTx/>
                <a:latin typeface="Gill Sans MT" panose="020B0502020104020203"/>
                <a:ea typeface="+mn-ea"/>
                <a:cs typeface="+mn-cs"/>
              </a:rPr>
              <a:t>, kampanjoiden ja </a:t>
            </a:r>
            <a:r>
              <a:rPr kumimoji="0" lang="en-US" sz="1600" b="0" i="0" u="none" strike="noStrike" kern="1200" cap="none" spc="0" normalizeH="0" baseline="0" noProof="0" dirty="0" err="1">
                <a:ln>
                  <a:noFill/>
                </a:ln>
                <a:solidFill>
                  <a:srgbClr val="000000"/>
                </a:solidFill>
                <a:effectLst/>
                <a:uLnTx/>
                <a:uFillTx/>
                <a:latin typeface="Gill Sans MT" panose="020B0502020104020203"/>
                <a:ea typeface="+mn-ea"/>
                <a:cs typeface="+mn-cs"/>
              </a:rPr>
              <a:t>ohjelmien</a:t>
            </a:r>
            <a:r>
              <a:rPr kumimoji="0" lang="en-US" sz="1600" b="0" i="0" u="none" strike="noStrike" kern="1200" cap="none" spc="0" normalizeH="0" baseline="0" noProof="0" dirty="0">
                <a:ln>
                  <a:noFill/>
                </a:ln>
                <a:solidFill>
                  <a:srgbClr val="000000"/>
                </a:solidFill>
                <a:effectLst/>
                <a:uLnTx/>
                <a:uFillTx/>
                <a:latin typeface="Gill Sans MT" panose="020B0502020104020203"/>
                <a:ea typeface="+mn-ea"/>
                <a:cs typeface="+mn-cs"/>
              </a:rPr>
              <a:t> </a:t>
            </a:r>
            <a:r>
              <a:rPr kumimoji="0" lang="en-US" sz="1600" b="0" i="0" u="none" strike="noStrike" kern="1200" cap="none" spc="0" normalizeH="0" baseline="0" noProof="0" dirty="0" err="1">
                <a:ln>
                  <a:noFill/>
                </a:ln>
                <a:solidFill>
                  <a:srgbClr val="000000"/>
                </a:solidFill>
                <a:effectLst/>
                <a:uLnTx/>
                <a:uFillTx/>
                <a:latin typeface="Gill Sans MT" panose="020B0502020104020203"/>
                <a:ea typeface="+mn-ea"/>
                <a:cs typeface="+mn-cs"/>
              </a:rPr>
              <a:t>jalkauttaminen</a:t>
            </a:r>
            <a:endParaRPr kumimoji="0" lang="fi-FI" sz="1600" b="0" i="0" u="none" strike="noStrike" kern="0" cap="none" spc="0" normalizeH="0" baseline="0" noProof="0" dirty="0">
              <a:ln>
                <a:noFill/>
              </a:ln>
              <a:solidFill>
                <a:srgbClr val="000000"/>
              </a:solidFill>
              <a:effectLst/>
              <a:uLnTx/>
              <a:uFillTx/>
              <a:latin typeface="Gill Sans MT" panose="020B0502020104020203"/>
              <a:ea typeface="+mn-ea"/>
              <a:cs typeface="+mn-cs"/>
            </a:endParaRPr>
          </a:p>
          <a:p>
            <a:pPr marL="847725" marR="0" lvl="1" indent="-328613" algn="l" defTabSz="1041400" rtl="0" eaLnBrk="1" fontAlgn="base" latinLnBrk="0" hangingPunct="1">
              <a:lnSpc>
                <a:spcPct val="100000"/>
              </a:lnSpc>
              <a:spcBef>
                <a:spcPct val="20000"/>
              </a:spcBef>
              <a:spcAft>
                <a:spcPct val="0"/>
              </a:spcAft>
              <a:buClr>
                <a:srgbClr val="FFCC00"/>
              </a:buClr>
              <a:buSzTx/>
              <a:buFont typeface="Times" pitchFamily="18" charset="0"/>
              <a:buChar char="•"/>
              <a:tabLst/>
              <a:defRPr/>
            </a:pPr>
            <a:r>
              <a:rPr kumimoji="0" lang="fi-FI" sz="1600" b="0" i="0" u="none" strike="noStrike" kern="0" cap="none" spc="0" normalizeH="0" baseline="0" noProof="0" dirty="0">
                <a:ln>
                  <a:noFill/>
                </a:ln>
                <a:solidFill>
                  <a:srgbClr val="000000"/>
                </a:solidFill>
                <a:effectLst/>
                <a:uLnTx/>
                <a:uFillTx/>
                <a:latin typeface="Gill Sans MT" panose="020B0502020104020203"/>
                <a:ea typeface="+mn-ea"/>
                <a:cs typeface="+mn-cs"/>
              </a:rPr>
              <a:t>Avainvapaaehtoisten ja osastojen tuki</a:t>
            </a:r>
          </a:p>
          <a:p>
            <a:pPr lvl="1">
              <a:buClr>
                <a:srgbClr val="FFCC00"/>
              </a:buClr>
              <a:defRPr/>
            </a:pPr>
            <a:r>
              <a:rPr lang="fi-FI" sz="1600" kern="0" dirty="0">
                <a:solidFill>
                  <a:srgbClr val="000000"/>
                </a:solidFill>
              </a:rPr>
              <a:t>Valmiuden ja varautumisen alueellinen koordinointi ja kehittäminen</a:t>
            </a:r>
            <a:endParaRPr kumimoji="0" lang="fi-FI" sz="1451" b="0" i="0" u="none" strike="noStrike" kern="0" cap="none" spc="0" normalizeH="0" baseline="0" noProof="0" dirty="0">
              <a:ln>
                <a:noFill/>
              </a:ln>
              <a:solidFill>
                <a:srgbClr val="000000"/>
              </a:solidFill>
              <a:effectLst/>
              <a:uLnTx/>
              <a:uFillTx/>
              <a:latin typeface="Gill Sans MT" panose="020B0502020104020203"/>
              <a:ea typeface="+mn-ea"/>
              <a:cs typeface="+mn-cs"/>
            </a:endParaRPr>
          </a:p>
          <a:p>
            <a:pPr marL="388938" marR="0" lvl="0" indent="-388938" algn="l" defTabSz="1041400" rtl="0" eaLnBrk="1" fontAlgn="base" latinLnBrk="0" hangingPunct="1">
              <a:lnSpc>
                <a:spcPct val="100000"/>
              </a:lnSpc>
              <a:spcBef>
                <a:spcPct val="20000"/>
              </a:spcBef>
              <a:spcAft>
                <a:spcPct val="0"/>
              </a:spcAft>
              <a:buClr>
                <a:srgbClr val="FFCC00"/>
              </a:buClr>
              <a:buSzTx/>
              <a:buFont typeface="Times" pitchFamily="18" charset="0"/>
              <a:buChar char="•"/>
              <a:tabLst/>
              <a:defRPr/>
            </a:pPr>
            <a:endParaRPr kumimoji="0" lang="fi-FI" sz="1800" b="1" i="0" u="none" strike="noStrike" kern="0" cap="none" spc="0" normalizeH="0" baseline="0" noProof="0" dirty="0">
              <a:ln>
                <a:noFill/>
              </a:ln>
              <a:solidFill>
                <a:srgbClr val="000000"/>
              </a:solidFill>
              <a:effectLst/>
              <a:uLnTx/>
              <a:uFillTx/>
              <a:latin typeface="Gill Sans MT" panose="020B0502020104020203"/>
              <a:ea typeface="+mn-ea"/>
              <a:cs typeface="+mn-cs"/>
            </a:endParaRPr>
          </a:p>
          <a:p>
            <a:pPr marL="388938" marR="0" lvl="0" indent="-388938" algn="l" defTabSz="1041400" rtl="0" eaLnBrk="1" fontAlgn="base" latinLnBrk="0" hangingPunct="1">
              <a:lnSpc>
                <a:spcPct val="100000"/>
              </a:lnSpc>
              <a:spcBef>
                <a:spcPct val="20000"/>
              </a:spcBef>
              <a:spcAft>
                <a:spcPct val="0"/>
              </a:spcAft>
              <a:buClr>
                <a:srgbClr val="FFCC00"/>
              </a:buClr>
              <a:buSzTx/>
              <a:buFont typeface="Times" pitchFamily="18" charset="0"/>
              <a:buChar char="•"/>
              <a:tabLst/>
              <a:defRPr/>
            </a:pPr>
            <a:r>
              <a:rPr kumimoji="0" lang="fi-FI" sz="1800" b="1" i="0" u="none" strike="noStrike" kern="0" cap="none" spc="0" normalizeH="0" baseline="0" noProof="0" dirty="0">
                <a:ln>
                  <a:noFill/>
                </a:ln>
                <a:solidFill>
                  <a:srgbClr val="000000"/>
                </a:solidFill>
                <a:effectLst/>
                <a:uLnTx/>
                <a:uFillTx/>
                <a:latin typeface="Gill Sans MT" panose="020B0502020104020203"/>
                <a:ea typeface="+mn-ea"/>
                <a:cs typeface="+mn-cs"/>
              </a:rPr>
              <a:t>Paikallisosastot</a:t>
            </a:r>
          </a:p>
          <a:p>
            <a:pPr marL="847725" marR="0" lvl="1" indent="-328613" algn="l" defTabSz="1041400" rtl="0" eaLnBrk="1" fontAlgn="base" latinLnBrk="0" hangingPunct="1">
              <a:lnSpc>
                <a:spcPct val="100000"/>
              </a:lnSpc>
              <a:spcBef>
                <a:spcPct val="20000"/>
              </a:spcBef>
              <a:spcAft>
                <a:spcPct val="0"/>
              </a:spcAft>
              <a:buClr>
                <a:srgbClr val="FFCC00"/>
              </a:buClr>
              <a:buSzTx/>
              <a:buFont typeface="Times" pitchFamily="18" charset="0"/>
              <a:buChar char="•"/>
              <a:tabLst/>
              <a:defRPr/>
            </a:pPr>
            <a:r>
              <a:rPr kumimoji="0" lang="fi-FI" sz="1600" b="0" i="0" u="none" strike="noStrike" kern="0" cap="none" spc="0" normalizeH="0" baseline="0" noProof="0" dirty="0">
                <a:ln>
                  <a:noFill/>
                </a:ln>
                <a:solidFill>
                  <a:srgbClr val="000000"/>
                </a:solidFill>
                <a:effectLst/>
                <a:uLnTx/>
                <a:uFillTx/>
                <a:latin typeface="Gill Sans MT" panose="020B0502020104020203"/>
                <a:ea typeface="+mn-ea"/>
                <a:cs typeface="+mn-cs"/>
              </a:rPr>
              <a:t>Paikallinen toiminta</a:t>
            </a:r>
          </a:p>
          <a:p>
            <a:pPr marL="847725" marR="0" lvl="1" indent="-328613" algn="l" defTabSz="1041400" rtl="0" eaLnBrk="1" fontAlgn="base" latinLnBrk="0" hangingPunct="1">
              <a:lnSpc>
                <a:spcPct val="100000"/>
              </a:lnSpc>
              <a:spcBef>
                <a:spcPct val="20000"/>
              </a:spcBef>
              <a:spcAft>
                <a:spcPct val="0"/>
              </a:spcAft>
              <a:buClr>
                <a:srgbClr val="FFCC00"/>
              </a:buClr>
              <a:buSzTx/>
              <a:buFont typeface="Times" pitchFamily="18" charset="0"/>
              <a:buChar char="•"/>
              <a:tabLst/>
              <a:defRPr/>
            </a:pPr>
            <a:r>
              <a:rPr kumimoji="0" lang="fi-FI" sz="1600" b="0" i="0" u="none" strike="noStrike" kern="0" cap="none" spc="0" normalizeH="0" baseline="0" noProof="0" dirty="0">
                <a:ln>
                  <a:noFill/>
                </a:ln>
                <a:solidFill>
                  <a:srgbClr val="000000"/>
                </a:solidFill>
                <a:effectLst/>
                <a:uLnTx/>
                <a:uFillTx/>
                <a:latin typeface="Gill Sans MT" panose="020B0502020104020203"/>
                <a:ea typeface="+mn-ea"/>
                <a:cs typeface="+mn-cs"/>
              </a:rPr>
              <a:t>Vapaaehtoiset</a:t>
            </a:r>
          </a:p>
          <a:p>
            <a:pPr marL="847725" marR="0" lvl="1" indent="-328613" algn="l" defTabSz="1041400" rtl="0" eaLnBrk="1" fontAlgn="base" latinLnBrk="0" hangingPunct="1">
              <a:lnSpc>
                <a:spcPct val="100000"/>
              </a:lnSpc>
              <a:spcBef>
                <a:spcPct val="20000"/>
              </a:spcBef>
              <a:spcAft>
                <a:spcPct val="0"/>
              </a:spcAft>
              <a:buClr>
                <a:srgbClr val="FFCC00"/>
              </a:buClr>
              <a:buSzTx/>
              <a:buFont typeface="Times" pitchFamily="18" charset="0"/>
              <a:buChar char="•"/>
              <a:tabLst/>
              <a:defRPr/>
            </a:pPr>
            <a:r>
              <a:rPr kumimoji="0" lang="en-US" sz="1600" b="0" i="0" u="none" strike="noStrike" kern="1200" cap="none" spc="0" normalizeH="0" baseline="0" noProof="0" dirty="0" err="1">
                <a:ln>
                  <a:noFill/>
                </a:ln>
                <a:solidFill>
                  <a:srgbClr val="000000"/>
                </a:solidFill>
                <a:effectLst/>
                <a:uLnTx/>
                <a:uFillTx/>
                <a:latin typeface="Gill Sans MT" panose="020B0502020104020203"/>
                <a:ea typeface="+mn-ea"/>
                <a:cs typeface="+mn-cs"/>
              </a:rPr>
              <a:t>Teemojen</a:t>
            </a:r>
            <a:r>
              <a:rPr kumimoji="0" lang="en-US" sz="1600" b="0" i="0" u="none" strike="noStrike" kern="1200" cap="none" spc="0" normalizeH="0" baseline="0" noProof="0" dirty="0">
                <a:ln>
                  <a:noFill/>
                </a:ln>
                <a:solidFill>
                  <a:srgbClr val="000000"/>
                </a:solidFill>
                <a:effectLst/>
                <a:uLnTx/>
                <a:uFillTx/>
                <a:latin typeface="Gill Sans MT" panose="020B0502020104020203"/>
                <a:ea typeface="+mn-ea"/>
                <a:cs typeface="+mn-cs"/>
              </a:rPr>
              <a:t>, kampanjoiden ja </a:t>
            </a:r>
            <a:r>
              <a:rPr kumimoji="0" lang="en-US" sz="1600" b="0" i="0" u="none" strike="noStrike" kern="1200" cap="none" spc="0" normalizeH="0" baseline="0" noProof="0" dirty="0" err="1">
                <a:ln>
                  <a:noFill/>
                </a:ln>
                <a:solidFill>
                  <a:srgbClr val="000000"/>
                </a:solidFill>
                <a:effectLst/>
                <a:uLnTx/>
                <a:uFillTx/>
                <a:latin typeface="Gill Sans MT" panose="020B0502020104020203"/>
                <a:ea typeface="+mn-ea"/>
                <a:cs typeface="+mn-cs"/>
              </a:rPr>
              <a:t>ohjelmien</a:t>
            </a:r>
            <a:r>
              <a:rPr kumimoji="0" lang="en-US" sz="1600" b="0" i="0" u="none" strike="noStrike" kern="1200" cap="none" spc="0" normalizeH="0" baseline="0" noProof="0" dirty="0">
                <a:ln>
                  <a:noFill/>
                </a:ln>
                <a:solidFill>
                  <a:srgbClr val="000000"/>
                </a:solidFill>
                <a:effectLst/>
                <a:uLnTx/>
                <a:uFillTx/>
                <a:latin typeface="Gill Sans MT" panose="020B0502020104020203"/>
                <a:ea typeface="+mn-ea"/>
                <a:cs typeface="+mn-cs"/>
              </a:rPr>
              <a:t> </a:t>
            </a:r>
            <a:r>
              <a:rPr kumimoji="0" lang="en-US" sz="1600" b="0" i="0" u="none" strike="noStrike" kern="1200" cap="none" spc="0" normalizeH="0" baseline="0" noProof="0" dirty="0" err="1">
                <a:ln>
                  <a:noFill/>
                </a:ln>
                <a:solidFill>
                  <a:srgbClr val="000000"/>
                </a:solidFill>
                <a:effectLst/>
                <a:uLnTx/>
                <a:uFillTx/>
                <a:latin typeface="Gill Sans MT" panose="020B0502020104020203"/>
                <a:ea typeface="+mn-ea"/>
                <a:cs typeface="+mn-cs"/>
              </a:rPr>
              <a:t>toteuttaminen</a:t>
            </a:r>
            <a:endParaRPr kumimoji="0" lang="en-US" sz="16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847725" marR="0" lvl="1" indent="-328613" algn="l" defTabSz="1041400" rtl="0" eaLnBrk="1" fontAlgn="base" latinLnBrk="0" hangingPunct="1">
              <a:lnSpc>
                <a:spcPct val="100000"/>
              </a:lnSpc>
              <a:spcBef>
                <a:spcPct val="20000"/>
              </a:spcBef>
              <a:spcAft>
                <a:spcPct val="0"/>
              </a:spcAft>
              <a:buClr>
                <a:srgbClr val="FFCC00"/>
              </a:buClr>
              <a:buSzTx/>
              <a:buFont typeface="Times" pitchFamily="18" charset="0"/>
              <a:buChar char="•"/>
              <a:tabLst/>
              <a:defRPr/>
            </a:pPr>
            <a:r>
              <a:rPr lang="en-US" sz="1600" dirty="0" err="1">
                <a:solidFill>
                  <a:srgbClr val="000000"/>
                </a:solidFill>
                <a:latin typeface="Gill Sans MT" panose="020B0502020104020203"/>
              </a:rPr>
              <a:t>Auttamisvalmiuden</a:t>
            </a:r>
            <a:r>
              <a:rPr lang="en-US" sz="1600" dirty="0">
                <a:solidFill>
                  <a:srgbClr val="000000"/>
                </a:solidFill>
                <a:latin typeface="Gill Sans MT" panose="020B0502020104020203"/>
              </a:rPr>
              <a:t> </a:t>
            </a:r>
            <a:r>
              <a:rPr lang="en-US" sz="1600" dirty="0" err="1">
                <a:solidFill>
                  <a:srgbClr val="000000"/>
                </a:solidFill>
                <a:latin typeface="Gill Sans MT" panose="020B0502020104020203"/>
              </a:rPr>
              <a:t>ylläpitäminen</a:t>
            </a:r>
            <a:r>
              <a:rPr lang="en-US" sz="1600" dirty="0">
                <a:solidFill>
                  <a:srgbClr val="000000"/>
                </a:solidFill>
                <a:latin typeface="Gill Sans MT" panose="020B0502020104020203"/>
              </a:rPr>
              <a:t> ja </a:t>
            </a:r>
            <a:r>
              <a:rPr lang="en-US" sz="1600" dirty="0" err="1">
                <a:solidFill>
                  <a:srgbClr val="000000"/>
                </a:solidFill>
                <a:latin typeface="Gill Sans MT" panose="020B0502020104020203"/>
              </a:rPr>
              <a:t>kehittäminen</a:t>
            </a:r>
            <a:endParaRPr kumimoji="0" lang="en-US" sz="16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847725" marR="0" lvl="1" indent="-328613" algn="l" defTabSz="1041400" rtl="0" eaLnBrk="1" fontAlgn="base" latinLnBrk="0" hangingPunct="1">
              <a:lnSpc>
                <a:spcPct val="100000"/>
              </a:lnSpc>
              <a:spcBef>
                <a:spcPct val="20000"/>
              </a:spcBef>
              <a:spcAft>
                <a:spcPct val="0"/>
              </a:spcAft>
              <a:buClr>
                <a:srgbClr val="FFCC00"/>
              </a:buClr>
              <a:buSzTx/>
              <a:buFont typeface="Times" pitchFamily="18" charset="0"/>
              <a:buChar char="•"/>
              <a:tabLst/>
              <a:defRPr/>
            </a:pPr>
            <a:endParaRPr kumimoji="0" lang="fi-FI" sz="1600" b="0" i="0" u="none" strike="noStrike" kern="0" cap="none" spc="0" normalizeH="0" baseline="0" noProof="0" dirty="0">
              <a:ln>
                <a:noFill/>
              </a:ln>
              <a:solidFill>
                <a:srgbClr val="000000"/>
              </a:solidFill>
              <a:effectLst/>
              <a:uLnTx/>
              <a:uFillTx/>
              <a:latin typeface="Gill Sans MT" panose="020B0502020104020203"/>
              <a:ea typeface="+mn-ea"/>
              <a:cs typeface="+mn-cs"/>
            </a:endParaRPr>
          </a:p>
        </p:txBody>
      </p:sp>
      <p:sp>
        <p:nvSpPr>
          <p:cNvPr id="17" name="Line 22">
            <a:extLst>
              <a:ext uri="{FF2B5EF4-FFF2-40B4-BE49-F238E27FC236}">
                <a16:creationId xmlns:a16="http://schemas.microsoft.com/office/drawing/2014/main" id="{00A2E5A5-9F79-4B4C-934C-E05570E028DA}"/>
              </a:ext>
            </a:extLst>
          </p:cNvPr>
          <p:cNvSpPr>
            <a:spLocks noChangeShapeType="1"/>
          </p:cNvSpPr>
          <p:nvPr/>
        </p:nvSpPr>
        <p:spPr bwMode="auto">
          <a:xfrm>
            <a:off x="5707241" y="4519687"/>
            <a:ext cx="0" cy="734323"/>
          </a:xfrm>
          <a:prstGeom prst="line">
            <a:avLst/>
          </a:prstGeom>
          <a:noFill/>
          <a:ln w="28575">
            <a:solidFill>
              <a:schemeClr val="bg1"/>
            </a:solidFill>
            <a:round/>
            <a:headEnd/>
            <a:tailEnd/>
          </a:ln>
          <a:effectLst/>
        </p:spPr>
        <p:txBody>
          <a:bodyPr/>
          <a:lstStyle/>
          <a:p>
            <a:pPr marL="0" marR="0" lvl="0" indent="0" algn="l" defTabSz="685778" rtl="0" eaLnBrk="1" fontAlgn="auto" latinLnBrk="0" hangingPunct="1">
              <a:lnSpc>
                <a:spcPct val="100000"/>
              </a:lnSpc>
              <a:spcBef>
                <a:spcPts val="0"/>
              </a:spcBef>
              <a:spcAft>
                <a:spcPts val="0"/>
              </a:spcAft>
              <a:buClrTx/>
              <a:buSzTx/>
              <a:buFontTx/>
              <a:buNone/>
              <a:tabLst/>
              <a:defRPr/>
            </a:pPr>
            <a:endParaRPr kumimoji="0" lang="fi-FI" sz="1225"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Tree>
  </p:cSld>
  <p:clrMapOvr>
    <a:masterClrMapping/>
  </p:clrMapOvr>
  <p:transition>
    <p:cover dir="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47CF2-303F-4C13-BA13-C37A906833B5}"/>
              </a:ext>
            </a:extLst>
          </p:cNvPr>
          <p:cNvSpPr>
            <a:spLocks noGrp="1"/>
          </p:cNvSpPr>
          <p:nvPr>
            <p:ph type="title"/>
          </p:nvPr>
        </p:nvSpPr>
        <p:spPr bwMode="auto">
          <a:xfrm>
            <a:off x="1246589" y="273572"/>
            <a:ext cx="4561379" cy="1161958"/>
          </a:xfrm>
          <a:prstGeom prst="rect">
            <a:avLst/>
          </a:prstGeom>
        </p:spPr>
        <p:txBody>
          <a:bodyPr vert="horz" lIns="0" tIns="0" rIns="0" bIns="0" rtlCol="0" anchor="b" anchorCtr="0">
            <a:normAutofit fontScale="90000"/>
          </a:bodyPr>
          <a:lstStyle/>
          <a:p>
            <a:pPr marL="892175" indent="-892175" defTabSz="914400" eaLnBrk="1" fontAlgn="b" hangingPunct="1">
              <a:lnSpc>
                <a:spcPct val="90000"/>
              </a:lnSpc>
            </a:pPr>
            <a:r>
              <a:rPr lang="fi-FI" sz="3200" kern="1200" dirty="0">
                <a:solidFill>
                  <a:srgbClr val="D71436"/>
                </a:solidFill>
                <a:latin typeface="Verdana" panose="020B0604030504040204" pitchFamily="34" charset="0"/>
              </a:rPr>
              <a:t>SPR:n valmiuden henkilöresurssit</a:t>
            </a:r>
          </a:p>
        </p:txBody>
      </p:sp>
      <p:sp>
        <p:nvSpPr>
          <p:cNvPr id="3" name="Content Placeholder 2">
            <a:extLst>
              <a:ext uri="{FF2B5EF4-FFF2-40B4-BE49-F238E27FC236}">
                <a16:creationId xmlns:a16="http://schemas.microsoft.com/office/drawing/2014/main" id="{A4C75FF1-7D6B-4063-8760-59ED5CAADDF1}"/>
              </a:ext>
            </a:extLst>
          </p:cNvPr>
          <p:cNvSpPr>
            <a:spLocks noGrp="1"/>
          </p:cNvSpPr>
          <p:nvPr>
            <p:ph type="body" sz="half" idx="2"/>
          </p:nvPr>
        </p:nvSpPr>
        <p:spPr bwMode="auto">
          <a:xfrm>
            <a:off x="695400" y="1435531"/>
            <a:ext cx="5516809" cy="4112169"/>
          </a:xfrm>
          <a:prstGeom prst="rect">
            <a:avLst/>
          </a:prstGeom>
          <a:noFill/>
          <a:ln w="9525">
            <a:noFill/>
            <a:miter lim="800000"/>
            <a:headEnd/>
            <a:tailEnd/>
          </a:ln>
        </p:spPr>
        <p:txBody>
          <a:bodyPr wrap="square" anchor="t">
            <a:normAutofit fontScale="92500" lnSpcReduction="10000"/>
          </a:bodyPr>
          <a:lstStyle/>
          <a:p>
            <a:pPr marL="161265" indent="-161265">
              <a:buClr>
                <a:srgbClr val="C00000"/>
              </a:buClr>
              <a:buFont typeface="Arial" panose="020B0604020202020204" pitchFamily="34" charset="0"/>
              <a:buChar char="•"/>
            </a:pPr>
            <a:endParaRPr lang="fi-FI" dirty="0"/>
          </a:p>
          <a:p>
            <a:pPr marL="161265" indent="-161265">
              <a:buClr>
                <a:srgbClr val="C00000"/>
              </a:buClr>
              <a:buFont typeface="Arial" panose="020B0604020202020204" pitchFamily="34" charset="0"/>
              <a:buChar char="•"/>
            </a:pPr>
            <a:r>
              <a:rPr lang="fi-FI" sz="1451" dirty="0"/>
              <a:t>Vapaaehtoiset 25.000</a:t>
            </a:r>
          </a:p>
          <a:p>
            <a:pPr marL="490994" lvl="2" indent="-250536" eaLnBrk="1" hangingPunct="1">
              <a:buClr>
                <a:srgbClr val="C00000"/>
              </a:buClr>
              <a:buFont typeface="Wingdings" panose="05000000000000000000" pitchFamily="2" charset="2"/>
              <a:buChar char="ü"/>
              <a:defRPr/>
            </a:pPr>
            <a:r>
              <a:rPr lang="fi-FI" sz="1400" dirty="0"/>
              <a:t>Joista hälytysryhmissä ja tavoitettavissa 24/7 noin 4000 henkeä</a:t>
            </a:r>
          </a:p>
          <a:p>
            <a:pPr marL="490994" lvl="2" indent="-250536" eaLnBrk="1" hangingPunct="1">
              <a:buClr>
                <a:srgbClr val="C00000"/>
              </a:buClr>
              <a:buFont typeface="Wingdings" panose="05000000000000000000" pitchFamily="2" charset="2"/>
              <a:buChar char="ü"/>
              <a:defRPr/>
            </a:pPr>
            <a:r>
              <a:rPr lang="fi-FI" sz="1400" dirty="0"/>
              <a:t>Koronarokotuksiin ilmoittautui yli 2000 vapaaehtoista</a:t>
            </a:r>
          </a:p>
          <a:p>
            <a:pPr marL="490994" lvl="2" indent="-250536" eaLnBrk="1" hangingPunct="1">
              <a:buClr>
                <a:srgbClr val="C00000"/>
              </a:buClr>
              <a:buFont typeface="Wingdings" panose="05000000000000000000" pitchFamily="2" charset="2"/>
              <a:buChar char="ü"/>
              <a:defRPr/>
            </a:pPr>
            <a:r>
              <a:rPr lang="fi-FI" sz="1400" dirty="0"/>
              <a:t>Auttavaan puhelimeen koulutettu n. 300 vapaaehtoista</a:t>
            </a:r>
          </a:p>
          <a:p>
            <a:pPr marL="161265" indent="-161265">
              <a:buClr>
                <a:srgbClr val="C00000"/>
              </a:buClr>
              <a:buFont typeface="Arial" panose="020B0604020202020204" pitchFamily="34" charset="0"/>
              <a:buChar char="•"/>
            </a:pPr>
            <a:endParaRPr lang="fi-FI" sz="1451" dirty="0"/>
          </a:p>
          <a:p>
            <a:pPr marL="161265" indent="-161265">
              <a:buClr>
                <a:srgbClr val="C00000"/>
              </a:buClr>
              <a:buFont typeface="Arial" panose="020B0604020202020204" pitchFamily="34" charset="0"/>
              <a:buChar char="•"/>
            </a:pPr>
            <a:r>
              <a:rPr lang="fi-FI" sz="1451" dirty="0"/>
              <a:t>Järjestön henkilöstö</a:t>
            </a:r>
          </a:p>
          <a:p>
            <a:pPr marL="161265" indent="-161265">
              <a:buClr>
                <a:srgbClr val="C00000"/>
              </a:buClr>
              <a:buFont typeface="Arial" panose="020B0604020202020204" pitchFamily="34" charset="0"/>
              <a:buChar char="•"/>
            </a:pPr>
            <a:endParaRPr lang="fi-FI" sz="1451" dirty="0"/>
          </a:p>
          <a:p>
            <a:pPr marL="490994" lvl="2" indent="-250536" eaLnBrk="1" hangingPunct="1">
              <a:buClr>
                <a:srgbClr val="C00000"/>
              </a:buClr>
              <a:buFont typeface="Wingdings" panose="05000000000000000000" pitchFamily="2" charset="2"/>
              <a:buChar char="ü"/>
              <a:defRPr/>
            </a:pPr>
            <a:r>
              <a:rPr lang="fi-FI" sz="1451" dirty="0"/>
              <a:t>Noin 450 paikallista osastoa, 12 piiriä</a:t>
            </a:r>
          </a:p>
          <a:p>
            <a:pPr marL="490994" lvl="2" indent="-250536" eaLnBrk="1" hangingPunct="1">
              <a:buClr>
                <a:srgbClr val="C00000"/>
              </a:buClr>
              <a:buFont typeface="Wingdings" panose="05000000000000000000" pitchFamily="2" charset="2"/>
              <a:buChar char="ü"/>
              <a:defRPr/>
            </a:pPr>
            <a:r>
              <a:rPr lang="fi-FI" sz="1451" dirty="0"/>
              <a:t>hälytysmekanismit, hälytysryhmät (ensiapu, ensihuolto ja henkinen tuki)</a:t>
            </a:r>
          </a:p>
          <a:p>
            <a:pPr marL="490994" lvl="2" indent="-250536" eaLnBrk="1" hangingPunct="1">
              <a:buClr>
                <a:srgbClr val="C00000"/>
              </a:buClr>
              <a:buFont typeface="Wingdings" panose="05000000000000000000" pitchFamily="2" charset="2"/>
              <a:buChar char="ü"/>
              <a:defRPr/>
            </a:pPr>
            <a:r>
              <a:rPr lang="fi-FI" sz="1451" dirty="0"/>
              <a:t>vapaaehtoisten johtaminen, kyky ottaa vastaan uusia vapaaehtoisia</a:t>
            </a:r>
          </a:p>
          <a:p>
            <a:pPr marL="730011" lvl="2" indent="-247656" eaLnBrk="1" hangingPunct="1">
              <a:buClr>
                <a:srgbClr val="C00000"/>
              </a:buClr>
              <a:buFont typeface="Arial" panose="020B0604020202020204" pitchFamily="34" charset="0"/>
              <a:buChar char="•"/>
              <a:defRPr/>
            </a:pPr>
            <a:endParaRPr lang="fi-FI" sz="1451" dirty="0"/>
          </a:p>
          <a:p>
            <a:pPr marL="259175" indent="-259175">
              <a:buClr>
                <a:srgbClr val="C00000"/>
              </a:buClr>
              <a:buFont typeface="Arial" panose="020B0604020202020204" pitchFamily="34" charset="0"/>
              <a:buChar char="•"/>
            </a:pPr>
            <a:r>
              <a:rPr lang="fi-FI" sz="1451" dirty="0"/>
              <a:t>Psykologien valmiusryhmä</a:t>
            </a:r>
          </a:p>
          <a:p>
            <a:pPr marL="161265" indent="-161265">
              <a:buClr>
                <a:srgbClr val="C00000"/>
              </a:buClr>
            </a:pPr>
            <a:endParaRPr lang="fi-FI" sz="1451" dirty="0"/>
          </a:p>
          <a:p>
            <a:pPr marL="259175" indent="-259175">
              <a:buClr>
                <a:srgbClr val="C00000"/>
              </a:buClr>
              <a:buFont typeface="Arial" panose="020B0604020202020204" pitchFamily="34" charset="0"/>
              <a:buChar char="•"/>
            </a:pPr>
            <a:r>
              <a:rPr lang="fi-FI" sz="1451" dirty="0"/>
              <a:t>Liikkeen suurin henkilöavun reservi: yli 1300 eri alojen ammattilaista</a:t>
            </a:r>
          </a:p>
          <a:p>
            <a:pPr>
              <a:buClr>
                <a:srgbClr val="C00000"/>
              </a:buClr>
            </a:pPr>
            <a:endParaRPr lang="fi-FI" sz="1451" dirty="0"/>
          </a:p>
        </p:txBody>
      </p:sp>
      <p:pic>
        <p:nvPicPr>
          <p:cNvPr id="6" name="Picture 5" descr="A group of people standing in a field&#10;&#10;Description automatically generated">
            <a:extLst>
              <a:ext uri="{FF2B5EF4-FFF2-40B4-BE49-F238E27FC236}">
                <a16:creationId xmlns:a16="http://schemas.microsoft.com/office/drawing/2014/main" id="{72EB1138-694A-4168-AE19-F76D620F8C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0136" y="1085546"/>
            <a:ext cx="3114185" cy="4462154"/>
          </a:xfrm>
          <a:prstGeom prst="rect">
            <a:avLst/>
          </a:prstGeom>
        </p:spPr>
      </p:pic>
    </p:spTree>
    <p:extLst>
      <p:ext uri="{BB962C8B-B14F-4D97-AF65-F5344CB8AC3E}">
        <p14:creationId xmlns:p14="http://schemas.microsoft.com/office/powerpoint/2010/main" val="3668967078"/>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47CF2-303F-4C13-BA13-C37A906833B5}"/>
              </a:ext>
            </a:extLst>
          </p:cNvPr>
          <p:cNvSpPr>
            <a:spLocks noGrp="1"/>
          </p:cNvSpPr>
          <p:nvPr>
            <p:ph type="title"/>
          </p:nvPr>
        </p:nvSpPr>
        <p:spPr bwMode="auto">
          <a:xfrm>
            <a:off x="839416" y="273572"/>
            <a:ext cx="5040559" cy="1161958"/>
          </a:xfrm>
          <a:prstGeom prst="rect">
            <a:avLst/>
          </a:prstGeom>
        </p:spPr>
        <p:txBody>
          <a:bodyPr vert="horz" lIns="0" tIns="0" rIns="0" bIns="0" rtlCol="0" anchor="b" anchorCtr="0">
            <a:normAutofit fontScale="90000"/>
          </a:bodyPr>
          <a:lstStyle/>
          <a:p>
            <a:pPr marL="892175" indent="-892175" defTabSz="914400" eaLnBrk="1" fontAlgn="b" hangingPunct="1">
              <a:lnSpc>
                <a:spcPct val="90000"/>
              </a:lnSpc>
            </a:pPr>
            <a:r>
              <a:rPr lang="fi-FI" sz="3200" kern="1200" dirty="0">
                <a:solidFill>
                  <a:srgbClr val="D71436"/>
                </a:solidFill>
                <a:latin typeface="Verdana" panose="020B0604030504040204" pitchFamily="34" charset="0"/>
              </a:rPr>
              <a:t>Muut SPR:n valmiuden resurssit</a:t>
            </a:r>
          </a:p>
        </p:txBody>
      </p:sp>
      <p:sp>
        <p:nvSpPr>
          <p:cNvPr id="3" name="Content Placeholder 2">
            <a:extLst>
              <a:ext uri="{FF2B5EF4-FFF2-40B4-BE49-F238E27FC236}">
                <a16:creationId xmlns:a16="http://schemas.microsoft.com/office/drawing/2014/main" id="{A4C75FF1-7D6B-4063-8760-59ED5CAADDF1}"/>
              </a:ext>
            </a:extLst>
          </p:cNvPr>
          <p:cNvSpPr>
            <a:spLocks noGrp="1"/>
          </p:cNvSpPr>
          <p:nvPr>
            <p:ph type="body" sz="half" idx="2"/>
          </p:nvPr>
        </p:nvSpPr>
        <p:spPr bwMode="auto">
          <a:xfrm>
            <a:off x="695400" y="1435530"/>
            <a:ext cx="5591737" cy="4691028"/>
          </a:xfrm>
          <a:prstGeom prst="rect">
            <a:avLst/>
          </a:prstGeom>
          <a:noFill/>
          <a:ln w="9525">
            <a:noFill/>
            <a:miter lim="800000"/>
            <a:headEnd/>
            <a:tailEnd/>
          </a:ln>
        </p:spPr>
        <p:txBody>
          <a:bodyPr wrap="square" anchor="t">
            <a:noAutofit/>
          </a:bodyPr>
          <a:lstStyle/>
          <a:p>
            <a:pPr marL="161265" indent="-161265">
              <a:buClr>
                <a:srgbClr val="C00000"/>
              </a:buClr>
              <a:buFont typeface="Arial" panose="020B0604020202020204" pitchFamily="34" charset="0"/>
              <a:buChar char="•"/>
            </a:pPr>
            <a:endParaRPr lang="fi-FI" dirty="0"/>
          </a:p>
          <a:p>
            <a:pPr marL="322529" lvl="1" indent="-322529" eaLnBrk="1" hangingPunct="1">
              <a:buClr>
                <a:srgbClr val="C00000"/>
              </a:buClr>
              <a:buFont typeface="Arial" panose="020B0604020202020204" pitchFamily="34" charset="0"/>
              <a:buChar char="•"/>
              <a:tabLst>
                <a:tab pos="5206543" algn="l"/>
              </a:tabLst>
              <a:defRPr/>
            </a:pPr>
            <a:r>
              <a:rPr lang="fi-FI" sz="1451" dirty="0"/>
              <a:t>Veripalvelu</a:t>
            </a:r>
          </a:p>
          <a:p>
            <a:pPr marL="322529" lvl="1" indent="-322529" eaLnBrk="1" hangingPunct="1">
              <a:buClr>
                <a:srgbClr val="C00000"/>
              </a:buClr>
              <a:buFont typeface="Arial" panose="020B0604020202020204" pitchFamily="34" charset="0"/>
              <a:buChar char="•"/>
              <a:tabLst>
                <a:tab pos="5206543" algn="l"/>
              </a:tabLst>
              <a:defRPr/>
            </a:pPr>
            <a:endParaRPr lang="fi-FI" sz="1451" dirty="0"/>
          </a:p>
          <a:p>
            <a:pPr marL="322529" lvl="1" indent="-322529" eaLnBrk="1" hangingPunct="1">
              <a:buClr>
                <a:srgbClr val="C00000"/>
              </a:buClr>
              <a:buFont typeface="Arial" panose="020B0604020202020204" pitchFamily="34" charset="0"/>
              <a:buChar char="•"/>
              <a:tabLst>
                <a:tab pos="5206543" algn="l"/>
              </a:tabLst>
              <a:defRPr/>
            </a:pPr>
            <a:r>
              <a:rPr lang="fi-FI" sz="1451" dirty="0"/>
              <a:t>Kalkun logistiikkakeskus</a:t>
            </a:r>
          </a:p>
          <a:p>
            <a:pPr>
              <a:buClr>
                <a:srgbClr val="C00000"/>
              </a:buClr>
            </a:pPr>
            <a:endParaRPr lang="fi-FI" sz="1451" dirty="0"/>
          </a:p>
          <a:p>
            <a:pPr marL="322529" lvl="1" indent="-322529" eaLnBrk="1" hangingPunct="1">
              <a:buClr>
                <a:srgbClr val="C00000"/>
              </a:buClr>
              <a:buFont typeface="Arial" panose="020B0604020202020204" pitchFamily="34" charset="0"/>
              <a:buChar char="•"/>
              <a:tabLst>
                <a:tab pos="5206543" algn="l"/>
              </a:tabLst>
              <a:defRPr/>
            </a:pPr>
            <a:r>
              <a:rPr lang="fi-FI" sz="1451" dirty="0"/>
              <a:t>Kontit (vaatteet, astiat, kalusteet)</a:t>
            </a:r>
          </a:p>
          <a:p>
            <a:pPr marL="322529" lvl="1" indent="-322529" eaLnBrk="1" hangingPunct="1">
              <a:buClr>
                <a:srgbClr val="C00000"/>
              </a:buClr>
              <a:tabLst>
                <a:tab pos="5206543" algn="l"/>
              </a:tabLst>
              <a:defRPr/>
            </a:pPr>
            <a:endParaRPr lang="fi-FI" sz="1451" dirty="0"/>
          </a:p>
          <a:p>
            <a:pPr marL="322529" lvl="1" indent="-322529" eaLnBrk="1" hangingPunct="1">
              <a:buClr>
                <a:srgbClr val="C00000"/>
              </a:buClr>
              <a:buFont typeface="Arial" panose="020B0604020202020204" pitchFamily="34" charset="0"/>
              <a:buChar char="•"/>
              <a:tabLst>
                <a:tab pos="5206543" algn="l"/>
              </a:tabLst>
              <a:defRPr/>
            </a:pPr>
            <a:r>
              <a:rPr lang="fi-FI" sz="1451" dirty="0"/>
              <a:t>Nuorten Turvatalot (</a:t>
            </a:r>
            <a:r>
              <a:rPr lang="fi-FI" sz="1451" dirty="0" err="1"/>
              <a:t>Sekasin-chat</a:t>
            </a:r>
            <a:r>
              <a:rPr lang="fi-FI" sz="1451" dirty="0"/>
              <a:t>, asiantuntijuus, valmiusryhmä)</a:t>
            </a:r>
          </a:p>
          <a:p>
            <a:pPr marL="322529" lvl="1" indent="-322529" eaLnBrk="1" hangingPunct="1">
              <a:buClr>
                <a:srgbClr val="C00000"/>
              </a:buClr>
              <a:tabLst>
                <a:tab pos="5206543" algn="l"/>
              </a:tabLst>
              <a:defRPr/>
            </a:pPr>
            <a:endParaRPr lang="fi-FI" sz="1451" dirty="0"/>
          </a:p>
          <a:p>
            <a:pPr marL="322529" lvl="1" indent="-322529" eaLnBrk="1" hangingPunct="1">
              <a:buClr>
                <a:srgbClr val="C00000"/>
              </a:buClr>
              <a:buFont typeface="Arial" panose="020B0604020202020204" pitchFamily="34" charset="0"/>
              <a:buChar char="•"/>
              <a:tabLst>
                <a:tab pos="5206543" algn="l"/>
              </a:tabLst>
              <a:defRPr/>
            </a:pPr>
            <a:r>
              <a:rPr lang="fi-FI" sz="1451" dirty="0"/>
              <a:t>Harjoitukset; omat ja viranomais-</a:t>
            </a:r>
            <a:br>
              <a:rPr lang="fi-FI" sz="1451" dirty="0"/>
            </a:br>
            <a:r>
              <a:rPr lang="fi-FI" sz="1451" dirty="0"/>
              <a:t>yhteistyössä, naapurimaat</a:t>
            </a:r>
          </a:p>
        </p:txBody>
      </p:sp>
      <p:pic>
        <p:nvPicPr>
          <p:cNvPr id="6" name="Picture 5">
            <a:extLst>
              <a:ext uri="{FF2B5EF4-FFF2-40B4-BE49-F238E27FC236}">
                <a16:creationId xmlns:a16="http://schemas.microsoft.com/office/drawing/2014/main" id="{3256A393-5FD6-4C30-859D-5127C5D5EF96}"/>
              </a:ext>
            </a:extLst>
          </p:cNvPr>
          <p:cNvPicPr>
            <a:picLocks noChangeAspect="1"/>
          </p:cNvPicPr>
          <p:nvPr/>
        </p:nvPicPr>
        <p:blipFill>
          <a:blip r:embed="rId3"/>
          <a:stretch>
            <a:fillRect/>
          </a:stretch>
        </p:blipFill>
        <p:spPr>
          <a:xfrm>
            <a:off x="6390091" y="1"/>
            <a:ext cx="4555320" cy="6204400"/>
          </a:xfrm>
          <a:prstGeom prst="rect">
            <a:avLst/>
          </a:prstGeom>
        </p:spPr>
      </p:pic>
    </p:spTree>
    <p:extLst>
      <p:ext uri="{BB962C8B-B14F-4D97-AF65-F5344CB8AC3E}">
        <p14:creationId xmlns:p14="http://schemas.microsoft.com/office/powerpoint/2010/main" val="2228344145"/>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7733B-52FC-4B2C-A9F2-17D5CB6BEB65}"/>
              </a:ext>
            </a:extLst>
          </p:cNvPr>
          <p:cNvSpPr>
            <a:spLocks noGrp="1"/>
          </p:cNvSpPr>
          <p:nvPr>
            <p:ph type="title"/>
          </p:nvPr>
        </p:nvSpPr>
        <p:spPr>
          <a:xfrm>
            <a:off x="983432" y="181473"/>
            <a:ext cx="9491850" cy="593819"/>
          </a:xfrm>
        </p:spPr>
        <p:txBody>
          <a:bodyPr vert="horz" lIns="0" tIns="0" rIns="0" bIns="0" rtlCol="0" anchor="b" anchorCtr="0">
            <a:normAutofit fontScale="90000"/>
          </a:bodyPr>
          <a:lstStyle/>
          <a:p>
            <a:pPr marL="892175" indent="-892175" defTabSz="914400" eaLnBrk="1" fontAlgn="b" hangingPunct="1">
              <a:lnSpc>
                <a:spcPct val="90000"/>
              </a:lnSpc>
            </a:pPr>
            <a:r>
              <a:rPr lang="fi-FI" sz="3200" b="1" kern="1200" dirty="0">
                <a:solidFill>
                  <a:srgbClr val="D71436"/>
                </a:solidFill>
                <a:latin typeface="Verdana" panose="020B0604030504040204" pitchFamily="34" charset="0"/>
              </a:rPr>
              <a:t>SPR materiaalivalmius terveys/evakuointi</a:t>
            </a:r>
          </a:p>
        </p:txBody>
      </p:sp>
      <p:sp>
        <p:nvSpPr>
          <p:cNvPr id="18" name="Content Placeholder 2">
            <a:extLst>
              <a:ext uri="{FF2B5EF4-FFF2-40B4-BE49-F238E27FC236}">
                <a16:creationId xmlns:a16="http://schemas.microsoft.com/office/drawing/2014/main" id="{959CB261-F8A1-4C3A-86C7-515A6D569A8C}"/>
              </a:ext>
            </a:extLst>
          </p:cNvPr>
          <p:cNvSpPr>
            <a:spLocks noGrp="1"/>
          </p:cNvSpPr>
          <p:nvPr>
            <p:ph sz="half" idx="1"/>
          </p:nvPr>
        </p:nvSpPr>
        <p:spPr>
          <a:xfrm>
            <a:off x="911424" y="917976"/>
            <a:ext cx="5041240" cy="4870147"/>
          </a:xfrm>
        </p:spPr>
        <p:txBody>
          <a:bodyPr/>
          <a:lstStyle/>
          <a:p>
            <a:r>
              <a:rPr lang="fi-FI" sz="1451" b="1" dirty="0"/>
              <a:t>Kenttäsairaala (RCEH)</a:t>
            </a:r>
          </a:p>
          <a:p>
            <a:pPr lvl="1"/>
            <a:r>
              <a:rPr lang="fi-FI" sz="1270" dirty="0"/>
              <a:t>250,000 populaatiolle, 160 vuodepaikkaa</a:t>
            </a:r>
          </a:p>
          <a:p>
            <a:pPr lvl="1"/>
            <a:r>
              <a:rPr lang="fi-FI" sz="1270" dirty="0"/>
              <a:t>Lähetys 72 h, operatiivinen käyttö väh. 4kk</a:t>
            </a:r>
          </a:p>
          <a:p>
            <a:r>
              <a:rPr lang="fi-FI" sz="1451" b="1" dirty="0"/>
              <a:t>Klinikka (RCEC)</a:t>
            </a:r>
          </a:p>
          <a:p>
            <a:pPr lvl="1"/>
            <a:r>
              <a:rPr lang="fi-FI" sz="1270" dirty="0"/>
              <a:t>30,000 populaatiolle, 20 vuodepaikkaa</a:t>
            </a:r>
          </a:p>
          <a:p>
            <a:pPr lvl="1"/>
            <a:r>
              <a:rPr lang="fi-FI" sz="1270" dirty="0"/>
              <a:t>Lähetys 48 h, operatiivinen käyttö 4 kk</a:t>
            </a:r>
          </a:p>
          <a:p>
            <a:r>
              <a:rPr lang="fi-FI" sz="1451" b="1" dirty="0"/>
              <a:t>Evakuointisairaala (EEH)</a:t>
            </a:r>
          </a:p>
          <a:p>
            <a:pPr lvl="1"/>
            <a:r>
              <a:rPr lang="fi-FI" sz="1270" dirty="0"/>
              <a:t>Evakuointi Suomeen ja suuronnettomuudet Suomessa, 20 vuodepaikkaa</a:t>
            </a:r>
          </a:p>
          <a:p>
            <a:pPr lvl="1"/>
            <a:r>
              <a:rPr lang="fi-FI" sz="1270" dirty="0"/>
              <a:t>Lähetys 2–6 h, operatiivinen max 2 vkoa</a:t>
            </a:r>
          </a:p>
          <a:p>
            <a:r>
              <a:rPr lang="fi-FI" sz="1451" b="1" dirty="0"/>
              <a:t>Evakuointikeskus (EEC)</a:t>
            </a:r>
          </a:p>
          <a:p>
            <a:pPr lvl="1"/>
            <a:r>
              <a:rPr lang="fi-FI" sz="1270" dirty="0"/>
              <a:t>Nopea suoja onnettomuuden uhreille tai operatiivisille toimijoille</a:t>
            </a:r>
          </a:p>
          <a:p>
            <a:pPr lvl="1"/>
            <a:r>
              <a:rPr lang="fi-FI" sz="1270" dirty="0"/>
              <a:t>15 yksikköä hajasijoitettuna Suomessa</a:t>
            </a:r>
          </a:p>
          <a:p>
            <a:pPr marL="470835" lvl="1" indent="0">
              <a:buNone/>
            </a:pPr>
            <a:endParaRPr lang="en-US" sz="1270" dirty="0"/>
          </a:p>
          <a:p>
            <a:pPr marL="470835" lvl="1" indent="0">
              <a:buNone/>
            </a:pPr>
            <a:endParaRPr lang="en-US" sz="1270" dirty="0"/>
          </a:p>
          <a:p>
            <a:pPr lvl="1"/>
            <a:endParaRPr lang="en-US" sz="1451" dirty="0"/>
          </a:p>
          <a:p>
            <a:pPr lvl="1"/>
            <a:endParaRPr lang="en-US" dirty="0"/>
          </a:p>
        </p:txBody>
      </p:sp>
      <p:pic>
        <p:nvPicPr>
          <p:cNvPr id="10" name="Picture 9">
            <a:extLst>
              <a:ext uri="{FF2B5EF4-FFF2-40B4-BE49-F238E27FC236}">
                <a16:creationId xmlns:a16="http://schemas.microsoft.com/office/drawing/2014/main" id="{A11C1E58-2BC7-41DF-BBB0-E872FD5B810F}"/>
              </a:ext>
            </a:extLst>
          </p:cNvPr>
          <p:cNvPicPr>
            <a:picLocks noChangeAspect="1"/>
          </p:cNvPicPr>
          <p:nvPr/>
        </p:nvPicPr>
        <p:blipFill rotWithShape="1">
          <a:blip r:embed="rId2"/>
          <a:srcRect l="6057" r="4476" b="7171"/>
          <a:stretch/>
        </p:blipFill>
        <p:spPr>
          <a:xfrm>
            <a:off x="6239339" y="939071"/>
            <a:ext cx="4235943" cy="2489929"/>
          </a:xfrm>
          <a:prstGeom prst="rect">
            <a:avLst/>
          </a:prstGeom>
        </p:spPr>
      </p:pic>
      <p:pic>
        <p:nvPicPr>
          <p:cNvPr id="12" name="Picture 2" descr="A truck is parked on the side of a road&#10;&#10;Description automatically generated">
            <a:extLst>
              <a:ext uri="{FF2B5EF4-FFF2-40B4-BE49-F238E27FC236}">
                <a16:creationId xmlns:a16="http://schemas.microsoft.com/office/drawing/2014/main" id="{581E449E-3E6E-4236-AADB-E7FFF5D4B637}"/>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1659" t="8458" r="-1659" b="38685"/>
          <a:stretch/>
        </p:blipFill>
        <p:spPr bwMode="auto">
          <a:xfrm>
            <a:off x="1164336" y="4369708"/>
            <a:ext cx="4535416" cy="1798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a:extLst>
              <a:ext uri="{FF2B5EF4-FFF2-40B4-BE49-F238E27FC236}">
                <a16:creationId xmlns:a16="http://schemas.microsoft.com/office/drawing/2014/main" id="{2D186652-BAC3-4B56-8CE3-DBDDDCBFF72B}"/>
              </a:ext>
            </a:extLst>
          </p:cNvPr>
          <p:cNvSpPr txBox="1">
            <a:spLocks/>
          </p:cNvSpPr>
          <p:nvPr/>
        </p:nvSpPr>
        <p:spPr bwMode="auto">
          <a:xfrm>
            <a:off x="6096000" y="3666760"/>
            <a:ext cx="4679974" cy="286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393" tIns="47195" rIns="94393" bIns="47195" numCol="1" anchor="t" anchorCtr="0" compatLnSpc="1">
            <a:prstTxWarp prst="textNoShape">
              <a:avLst/>
            </a:prstTxWarp>
          </a:bodyPr>
          <a:lstStyle>
            <a:lvl1pPr marL="388938" indent="-388938" algn="l" defTabSz="1041400" rtl="0" eaLnBrk="0" fontAlgn="base" hangingPunct="0">
              <a:spcBef>
                <a:spcPct val="20000"/>
              </a:spcBef>
              <a:spcAft>
                <a:spcPct val="0"/>
              </a:spcAft>
              <a:buClr>
                <a:schemeClr val="accent2"/>
              </a:buClr>
              <a:buFont typeface="Times" panose="02020603050405020304" pitchFamily="18" charset="0"/>
              <a:buChar char="•"/>
              <a:defRPr sz="2800">
                <a:solidFill>
                  <a:schemeClr val="tx1"/>
                </a:solidFill>
                <a:latin typeface="+mn-lt"/>
                <a:ea typeface="+mn-ea"/>
                <a:cs typeface="+mn-cs"/>
              </a:defRPr>
            </a:lvl1pPr>
            <a:lvl2pPr marL="847725" indent="-328613" algn="l" defTabSz="1041400" rtl="0" eaLnBrk="0" fontAlgn="base" hangingPunct="0">
              <a:spcBef>
                <a:spcPct val="20000"/>
              </a:spcBef>
              <a:spcAft>
                <a:spcPct val="0"/>
              </a:spcAft>
              <a:buClr>
                <a:schemeClr val="accent2"/>
              </a:buClr>
              <a:buFont typeface="Times" panose="02020603050405020304" pitchFamily="18" charset="0"/>
              <a:buChar char="•"/>
              <a:defRPr sz="2400">
                <a:solidFill>
                  <a:schemeClr val="tx1"/>
                </a:solidFill>
                <a:latin typeface="+mn-lt"/>
              </a:defRPr>
            </a:lvl2pPr>
            <a:lvl3pPr marL="1301750" indent="-260350" algn="l" defTabSz="1041400" rtl="0" eaLnBrk="0" fontAlgn="base" hangingPunct="0">
              <a:spcBef>
                <a:spcPct val="20000"/>
              </a:spcBef>
              <a:spcAft>
                <a:spcPct val="0"/>
              </a:spcAft>
              <a:buClr>
                <a:schemeClr val="accent2"/>
              </a:buClr>
              <a:buFont typeface="Times" panose="02020603050405020304" pitchFamily="18" charset="0"/>
              <a:buChar char="•"/>
              <a:defRPr sz="2000">
                <a:solidFill>
                  <a:schemeClr val="tx1"/>
                </a:solidFill>
                <a:latin typeface="+mn-lt"/>
              </a:defRPr>
            </a:lvl3pPr>
            <a:lvl4pPr marL="1820863" indent="-260350" algn="l" defTabSz="1041400" rtl="0" eaLnBrk="0" fontAlgn="base" hangingPunct="0">
              <a:spcBef>
                <a:spcPct val="20000"/>
              </a:spcBef>
              <a:spcAft>
                <a:spcPct val="0"/>
              </a:spcAft>
              <a:buClr>
                <a:schemeClr val="accent2"/>
              </a:buClr>
              <a:buFont typeface="Times" panose="02020603050405020304" pitchFamily="18" charset="0"/>
              <a:buChar char="•"/>
              <a:defRPr sz="1800">
                <a:solidFill>
                  <a:schemeClr val="tx1"/>
                </a:solidFill>
                <a:latin typeface="+mn-lt"/>
              </a:defRPr>
            </a:lvl4pPr>
            <a:lvl5pPr marL="2343150" indent="-260350" algn="l" defTabSz="1041400" rtl="0" eaLnBrk="0" fontAlgn="base" hangingPunct="0">
              <a:spcBef>
                <a:spcPct val="20000"/>
              </a:spcBef>
              <a:spcAft>
                <a:spcPct val="0"/>
              </a:spcAft>
              <a:buClr>
                <a:schemeClr val="accent2"/>
              </a:buClr>
              <a:buFont typeface="Times" panose="02020603050405020304" pitchFamily="18" charset="0"/>
              <a:buChar char="•"/>
              <a:defRPr sz="1800">
                <a:solidFill>
                  <a:schemeClr val="tx1"/>
                </a:solidFill>
                <a:latin typeface="+mn-lt"/>
              </a:defRPr>
            </a:lvl5pPr>
            <a:lvl6pPr marL="2800350" indent="-260350" algn="l" defTabSz="1041400" rtl="0" fontAlgn="base">
              <a:spcBef>
                <a:spcPct val="20000"/>
              </a:spcBef>
              <a:spcAft>
                <a:spcPct val="0"/>
              </a:spcAft>
              <a:buClr>
                <a:schemeClr val="accent2"/>
              </a:buClr>
              <a:buFont typeface="Times" pitchFamily="18" charset="0"/>
              <a:buChar char="•"/>
              <a:defRPr sz="1800">
                <a:solidFill>
                  <a:schemeClr val="tx1"/>
                </a:solidFill>
                <a:latin typeface="+mn-lt"/>
              </a:defRPr>
            </a:lvl6pPr>
            <a:lvl7pPr marL="3257550" indent="-260350" algn="l" defTabSz="1041400" rtl="0" fontAlgn="base">
              <a:spcBef>
                <a:spcPct val="20000"/>
              </a:spcBef>
              <a:spcAft>
                <a:spcPct val="0"/>
              </a:spcAft>
              <a:buClr>
                <a:schemeClr val="accent2"/>
              </a:buClr>
              <a:buFont typeface="Times" pitchFamily="18" charset="0"/>
              <a:buChar char="•"/>
              <a:defRPr sz="1800">
                <a:solidFill>
                  <a:schemeClr val="tx1"/>
                </a:solidFill>
                <a:latin typeface="+mn-lt"/>
              </a:defRPr>
            </a:lvl7pPr>
            <a:lvl8pPr marL="3714750" indent="-260350" algn="l" defTabSz="1041400" rtl="0" fontAlgn="base">
              <a:spcBef>
                <a:spcPct val="20000"/>
              </a:spcBef>
              <a:spcAft>
                <a:spcPct val="0"/>
              </a:spcAft>
              <a:buClr>
                <a:schemeClr val="accent2"/>
              </a:buClr>
              <a:buFont typeface="Times" pitchFamily="18" charset="0"/>
              <a:buChar char="•"/>
              <a:defRPr sz="1800">
                <a:solidFill>
                  <a:schemeClr val="tx1"/>
                </a:solidFill>
                <a:latin typeface="+mn-lt"/>
              </a:defRPr>
            </a:lvl8pPr>
            <a:lvl9pPr marL="4171950" indent="-260350" algn="l" defTabSz="1041400" rtl="0" fontAlgn="base">
              <a:spcBef>
                <a:spcPct val="20000"/>
              </a:spcBef>
              <a:spcAft>
                <a:spcPct val="0"/>
              </a:spcAft>
              <a:buClr>
                <a:schemeClr val="accent2"/>
              </a:buClr>
              <a:buFont typeface="Times" pitchFamily="18" charset="0"/>
              <a:buChar char="•"/>
              <a:defRPr sz="1800">
                <a:solidFill>
                  <a:schemeClr val="tx1"/>
                </a:solidFill>
                <a:latin typeface="+mn-lt"/>
              </a:defRPr>
            </a:lvl9pPr>
          </a:lstStyle>
          <a:p>
            <a:pPr marL="0" indent="0" defTabSz="944550">
              <a:buClr>
                <a:srgbClr val="FFCC00"/>
              </a:buClr>
              <a:buNone/>
            </a:pPr>
            <a:r>
              <a:rPr lang="fi-FI" sz="1451" b="1" kern="0" dirty="0">
                <a:solidFill>
                  <a:srgbClr val="000000"/>
                </a:solidFill>
                <a:latin typeface="Verdana"/>
              </a:rPr>
              <a:t>SPR materiaalituki Suomessa, Covid-19</a:t>
            </a:r>
          </a:p>
          <a:p>
            <a:pPr marL="352767" indent="-352767" defTabSz="944550">
              <a:buClr>
                <a:srgbClr val="FFCC00"/>
              </a:buClr>
            </a:pPr>
            <a:r>
              <a:rPr lang="fi-FI" sz="1270" kern="0" dirty="0">
                <a:solidFill>
                  <a:srgbClr val="000000"/>
                </a:solidFill>
                <a:latin typeface="Verdana"/>
              </a:rPr>
              <a:t>Triage yksiköt Hyvinkäälle, Hämeenlinnaan, Raaseporiin, Maarianhaminaan</a:t>
            </a:r>
          </a:p>
          <a:p>
            <a:pPr marL="352767" indent="-352767" defTabSz="944550">
              <a:buClr>
                <a:srgbClr val="FFCC00"/>
              </a:buClr>
            </a:pPr>
            <a:r>
              <a:rPr lang="fi-FI" sz="1270" kern="0" dirty="0">
                <a:solidFill>
                  <a:srgbClr val="000000"/>
                </a:solidFill>
                <a:latin typeface="Verdana"/>
              </a:rPr>
              <a:t>Testausteltat Turun satamaan</a:t>
            </a:r>
          </a:p>
          <a:p>
            <a:pPr marL="352767" indent="-352767" defTabSz="944550">
              <a:buClr>
                <a:srgbClr val="FFCC00"/>
              </a:buClr>
            </a:pPr>
            <a:r>
              <a:rPr lang="fi-FI" sz="1270" kern="0" dirty="0">
                <a:solidFill>
                  <a:srgbClr val="000000"/>
                </a:solidFill>
                <a:latin typeface="Verdana"/>
              </a:rPr>
              <a:t>HUS varasairaalan suunnittelu ja valmistelu</a:t>
            </a:r>
          </a:p>
          <a:p>
            <a:pPr marL="0" indent="0" defTabSz="944550">
              <a:buClr>
                <a:srgbClr val="FFCC00"/>
              </a:buClr>
              <a:buNone/>
            </a:pPr>
            <a:endParaRPr lang="fi-FI" sz="1451" kern="0" dirty="0">
              <a:solidFill>
                <a:srgbClr val="000000"/>
              </a:solidFill>
              <a:latin typeface="Verdana"/>
            </a:endParaRPr>
          </a:p>
          <a:p>
            <a:pPr marL="0" indent="0" defTabSz="944550">
              <a:buClr>
                <a:srgbClr val="FFCC00"/>
              </a:buClr>
              <a:buNone/>
            </a:pPr>
            <a:r>
              <a:rPr lang="fi-FI" sz="1451" kern="0" dirty="0">
                <a:solidFill>
                  <a:srgbClr val="000000"/>
                </a:solidFill>
                <a:latin typeface="Verdana"/>
              </a:rPr>
              <a:t>Logistiikka keskitetty Logistiikkakeskukseen Tampereella (Kalkku)</a:t>
            </a:r>
          </a:p>
          <a:p>
            <a:pPr marL="0" indent="0" defTabSz="944550">
              <a:buClr>
                <a:srgbClr val="FFCC00"/>
              </a:buClr>
              <a:buNone/>
            </a:pPr>
            <a:r>
              <a:rPr lang="fi-FI" sz="1451" kern="0" dirty="0">
                <a:solidFill>
                  <a:srgbClr val="000000"/>
                </a:solidFill>
                <a:latin typeface="Verdana"/>
              </a:rPr>
              <a:t>Valmiudessa myös hätämajoituskapasiteetti, (10,000 hengen majoitus), yhdessä HVK:n kanssa</a:t>
            </a:r>
          </a:p>
          <a:p>
            <a:pPr marL="0" indent="0" defTabSz="944550">
              <a:buClr>
                <a:srgbClr val="FFCC00"/>
              </a:buClr>
              <a:buNone/>
            </a:pPr>
            <a:endParaRPr lang="fi-FI" sz="1451" kern="0" dirty="0">
              <a:solidFill>
                <a:srgbClr val="000000"/>
              </a:solidFill>
              <a:latin typeface="Verdana"/>
            </a:endParaRPr>
          </a:p>
        </p:txBody>
      </p:sp>
    </p:spTree>
    <p:extLst>
      <p:ext uri="{BB962C8B-B14F-4D97-AF65-F5344CB8AC3E}">
        <p14:creationId xmlns:p14="http://schemas.microsoft.com/office/powerpoint/2010/main" val="390311314"/>
      </p:ext>
    </p:extLst>
  </p:cSld>
  <p:clrMapOvr>
    <a:masterClrMapping/>
  </p:clrMapOvr>
  <p:transition>
    <p:cover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34F324-0E49-4F94-81DC-F95A9395DB6E}"/>
              </a:ext>
            </a:extLst>
          </p:cNvPr>
          <p:cNvSpPr>
            <a:spLocks noGrp="1"/>
          </p:cNvSpPr>
          <p:nvPr>
            <p:ph type="title"/>
          </p:nvPr>
        </p:nvSpPr>
        <p:spPr>
          <a:xfrm>
            <a:off x="996951" y="63098"/>
            <a:ext cx="5459089" cy="1675392"/>
          </a:xfrm>
        </p:spPr>
        <p:txBody>
          <a:bodyPr>
            <a:normAutofit/>
          </a:bodyPr>
          <a:lstStyle/>
          <a:p>
            <a:r>
              <a:rPr lang="fi-FI" altLang="fi-FI" sz="3200" dirty="0"/>
              <a:t>Vapaaehtoisen</a:t>
            </a:r>
            <a:br>
              <a:rPr lang="fi-FI" altLang="fi-FI" sz="3200" dirty="0"/>
            </a:br>
            <a:r>
              <a:rPr lang="fi-FI" altLang="fi-FI" sz="3200" dirty="0"/>
              <a:t>pelastuspalvelun koordinaatio</a:t>
            </a:r>
            <a:endParaRPr lang="fi-FI" sz="3200" dirty="0"/>
          </a:p>
        </p:txBody>
      </p:sp>
      <p:sp>
        <p:nvSpPr>
          <p:cNvPr id="3" name="Sisällön paikkamerkki 2">
            <a:extLst>
              <a:ext uri="{FF2B5EF4-FFF2-40B4-BE49-F238E27FC236}">
                <a16:creationId xmlns:a16="http://schemas.microsoft.com/office/drawing/2014/main" id="{044E9D52-A55C-4728-A71B-9887169C0D9C}"/>
              </a:ext>
            </a:extLst>
          </p:cNvPr>
          <p:cNvSpPr>
            <a:spLocks noGrp="1"/>
          </p:cNvSpPr>
          <p:nvPr>
            <p:ph sz="half" idx="1"/>
          </p:nvPr>
        </p:nvSpPr>
        <p:spPr>
          <a:xfrm>
            <a:off x="705174" y="1916159"/>
            <a:ext cx="6110906" cy="4351338"/>
          </a:xfrm>
        </p:spPr>
        <p:txBody>
          <a:bodyPr>
            <a:normAutofit fontScale="70000" lnSpcReduction="20000"/>
          </a:bodyPr>
          <a:lstStyle/>
          <a:p>
            <a:r>
              <a:rPr lang="fi-FI" dirty="0"/>
              <a:t>SPR koordinoi Vapaaehtoista pelastuspalvelua (</a:t>
            </a:r>
            <a:r>
              <a:rPr lang="fi-FI" dirty="0" err="1"/>
              <a:t>Vapepa</a:t>
            </a:r>
            <a:r>
              <a:rPr lang="fi-FI" dirty="0"/>
              <a:t>)  valtakunnallisesti, alueellisesti ja paikallisesti.</a:t>
            </a:r>
          </a:p>
          <a:p>
            <a:r>
              <a:rPr lang="fi-FI" dirty="0"/>
              <a:t>Koordinaatiotehtävään kuuluu mm. verkosto-/toimikuntarakenteesta vastaaminen, yhteinen tiedotus, koulutusjärjestelmä, viranomaisyhteistyö ja hälytysjärjestelmä.</a:t>
            </a:r>
          </a:p>
          <a:p>
            <a:r>
              <a:rPr lang="fi-FI" dirty="0"/>
              <a:t>Koordinaatiosta on sovittu eri viranomaisten kanssa.</a:t>
            </a:r>
          </a:p>
          <a:p>
            <a:r>
              <a:rPr lang="fi-FI" dirty="0"/>
              <a:t>Ainutlaatuinen verkosto Euroopassa</a:t>
            </a:r>
          </a:p>
          <a:p>
            <a:r>
              <a:rPr lang="fi-FI" dirty="0"/>
              <a:t>Vapaaehtoinen pelastuspalvelu on 53 järjestön ja 10 000 vapaaehtoisen muodostama Suomen Punaisen Ristin koordinoima vapaaehtoisten auttajien verkosto.</a:t>
            </a:r>
          </a:p>
          <a:p>
            <a:endParaRPr lang="fi-FI" dirty="0"/>
          </a:p>
          <a:p>
            <a:endParaRPr lang="fi-FI" dirty="0"/>
          </a:p>
        </p:txBody>
      </p:sp>
      <p:pic>
        <p:nvPicPr>
          <p:cNvPr id="6" name="Picture 2">
            <a:extLst>
              <a:ext uri="{FF2B5EF4-FFF2-40B4-BE49-F238E27FC236}">
                <a16:creationId xmlns:a16="http://schemas.microsoft.com/office/drawing/2014/main" id="{F52817A5-92EC-4356-BC0A-015D61B3E99C}"/>
              </a:ext>
            </a:extLst>
          </p:cNvPr>
          <p:cNvPicPr>
            <a:picLocks noChangeAspect="1"/>
          </p:cNvPicPr>
          <p:nvPr/>
        </p:nvPicPr>
        <p:blipFill>
          <a:blip r:embed="rId3"/>
          <a:stretch>
            <a:fillRect/>
          </a:stretch>
        </p:blipFill>
        <p:spPr>
          <a:xfrm>
            <a:off x="7176120" y="63096"/>
            <a:ext cx="5004010" cy="6794903"/>
          </a:xfrm>
          <a:prstGeom prst="rect">
            <a:avLst/>
          </a:prstGeom>
        </p:spPr>
      </p:pic>
      <p:pic>
        <p:nvPicPr>
          <p:cNvPr id="7" name="Picture 7">
            <a:extLst>
              <a:ext uri="{FF2B5EF4-FFF2-40B4-BE49-F238E27FC236}">
                <a16:creationId xmlns:a16="http://schemas.microsoft.com/office/drawing/2014/main" id="{FCF6599E-1657-440C-B65C-070935BB20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0074" y="5256632"/>
            <a:ext cx="2664939" cy="924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7312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5AF9D44B-41F0-47F9-B64E-FEB994D5B21F}"/>
              </a:ext>
            </a:extLst>
          </p:cNvPr>
          <p:cNvSpPr>
            <a:spLocks noGrp="1"/>
          </p:cNvSpPr>
          <p:nvPr>
            <p:ph type="title"/>
          </p:nvPr>
        </p:nvSpPr>
        <p:spPr>
          <a:xfrm>
            <a:off x="982663" y="548680"/>
            <a:ext cx="10515600" cy="1132954"/>
          </a:xfrm>
        </p:spPr>
        <p:txBody>
          <a:bodyPr>
            <a:normAutofit/>
          </a:bodyPr>
          <a:lstStyle/>
          <a:p>
            <a:r>
              <a:rPr lang="fi-FI" sz="2400" dirty="0"/>
              <a:t>Esimerkkejä toiminnasta: Koronaviruspandemia 2020-2021</a:t>
            </a:r>
          </a:p>
        </p:txBody>
      </p:sp>
      <p:sp>
        <p:nvSpPr>
          <p:cNvPr id="6" name="Tekstin paikkamerkki 5">
            <a:extLst>
              <a:ext uri="{FF2B5EF4-FFF2-40B4-BE49-F238E27FC236}">
                <a16:creationId xmlns:a16="http://schemas.microsoft.com/office/drawing/2014/main" id="{08A49EA4-2082-4F70-A26D-E6D1707FB75E}"/>
              </a:ext>
            </a:extLst>
          </p:cNvPr>
          <p:cNvSpPr>
            <a:spLocks noGrp="1"/>
          </p:cNvSpPr>
          <p:nvPr>
            <p:ph type="body" idx="1"/>
          </p:nvPr>
        </p:nvSpPr>
        <p:spPr>
          <a:xfrm>
            <a:off x="984636" y="1124744"/>
            <a:ext cx="5157787" cy="823912"/>
          </a:xfrm>
        </p:spPr>
        <p:txBody>
          <a:bodyPr>
            <a:normAutofit/>
          </a:bodyPr>
          <a:lstStyle/>
          <a:p>
            <a:r>
              <a:rPr lang="fi-FI" sz="2000" b="0" dirty="0"/>
              <a:t>Apua monessa muodossa:</a:t>
            </a:r>
          </a:p>
          <a:p>
            <a:endParaRPr lang="fi-FI" sz="2000" b="0" dirty="0"/>
          </a:p>
        </p:txBody>
      </p:sp>
      <p:sp>
        <p:nvSpPr>
          <p:cNvPr id="7" name="Sisällön paikkamerkki 6">
            <a:extLst>
              <a:ext uri="{FF2B5EF4-FFF2-40B4-BE49-F238E27FC236}">
                <a16:creationId xmlns:a16="http://schemas.microsoft.com/office/drawing/2014/main" id="{49D73882-B5F2-498E-BBBC-346C88E083CF}"/>
              </a:ext>
            </a:extLst>
          </p:cNvPr>
          <p:cNvSpPr>
            <a:spLocks noGrp="1"/>
          </p:cNvSpPr>
          <p:nvPr>
            <p:ph sz="half" idx="2"/>
          </p:nvPr>
        </p:nvSpPr>
        <p:spPr>
          <a:xfrm>
            <a:off x="984636" y="1681634"/>
            <a:ext cx="5157787" cy="4508029"/>
          </a:xfrm>
        </p:spPr>
        <p:txBody>
          <a:bodyPr>
            <a:normAutofit fontScale="70000" lnSpcReduction="20000"/>
          </a:bodyPr>
          <a:lstStyle/>
          <a:p>
            <a:r>
              <a:rPr lang="fi-FI" b="1" dirty="0"/>
              <a:t>Rokotustoiminnan </a:t>
            </a:r>
            <a:r>
              <a:rPr lang="fi-FI" dirty="0"/>
              <a:t>tukeminen</a:t>
            </a:r>
          </a:p>
          <a:p>
            <a:r>
              <a:rPr lang="fi-FI" b="1" dirty="0"/>
              <a:t>Terveysneuvonta</a:t>
            </a:r>
            <a:r>
              <a:rPr lang="fi-FI" dirty="0"/>
              <a:t> </a:t>
            </a:r>
          </a:p>
          <a:p>
            <a:pPr lvl="1"/>
            <a:r>
              <a:rPr lang="fi-FI" dirty="0"/>
              <a:t>satamissa ja lentokentillä</a:t>
            </a:r>
          </a:p>
          <a:p>
            <a:pPr lvl="1"/>
            <a:r>
              <a:rPr lang="fi-FI" dirty="0"/>
              <a:t>puhelimitse ja verkossa (mm. videot)</a:t>
            </a:r>
          </a:p>
          <a:p>
            <a:pPr lvl="1"/>
            <a:r>
              <a:rPr lang="fi-FI" dirty="0"/>
              <a:t>monikielisyys huomioiden</a:t>
            </a:r>
          </a:p>
          <a:p>
            <a:r>
              <a:rPr lang="fi-FI" b="1" dirty="0"/>
              <a:t>Auttava puhelin</a:t>
            </a:r>
          </a:p>
          <a:p>
            <a:r>
              <a:rPr lang="fi-FI" b="1" dirty="0"/>
              <a:t>Asiointiapu</a:t>
            </a:r>
          </a:p>
          <a:p>
            <a:r>
              <a:rPr lang="fi-FI" b="1" dirty="0"/>
              <a:t>Ruoka-apu</a:t>
            </a:r>
          </a:p>
          <a:p>
            <a:r>
              <a:rPr lang="fi-FI" dirty="0"/>
              <a:t>Sairaaloiden </a:t>
            </a:r>
            <a:r>
              <a:rPr lang="fi-FI" b="1" dirty="0" err="1"/>
              <a:t>triage</a:t>
            </a:r>
            <a:r>
              <a:rPr lang="fi-FI" b="1" dirty="0"/>
              <a:t>-yksiköt</a:t>
            </a:r>
          </a:p>
          <a:p>
            <a:r>
              <a:rPr lang="fi-FI" b="1" dirty="0"/>
              <a:t>Ystävätoimintaa</a:t>
            </a:r>
            <a:r>
              <a:rPr lang="fi-FI" dirty="0"/>
              <a:t> verkossa ja  turvallisuus huomioiden kasvotusten</a:t>
            </a:r>
          </a:p>
          <a:p>
            <a:r>
              <a:rPr lang="fi-FI" b="1" dirty="0"/>
              <a:t>Nuorten</a:t>
            </a:r>
            <a:r>
              <a:rPr lang="fi-FI" dirty="0"/>
              <a:t> puhelin- ja </a:t>
            </a:r>
            <a:r>
              <a:rPr lang="fi-FI" dirty="0" err="1"/>
              <a:t>chat</a:t>
            </a:r>
            <a:r>
              <a:rPr lang="fi-FI" dirty="0"/>
              <a:t>-tuki</a:t>
            </a:r>
          </a:p>
          <a:p>
            <a:r>
              <a:rPr lang="fi-FI" dirty="0" err="1"/>
              <a:t>Etäläksyhelppi</a:t>
            </a:r>
            <a:r>
              <a:rPr lang="fi-FI" dirty="0"/>
              <a:t> ja oppimateriaalit</a:t>
            </a:r>
          </a:p>
          <a:p>
            <a:endParaRPr lang="fi-FI" dirty="0"/>
          </a:p>
        </p:txBody>
      </p:sp>
      <p:sp>
        <p:nvSpPr>
          <p:cNvPr id="8" name="Tekstin paikkamerkki 7">
            <a:extLst>
              <a:ext uri="{FF2B5EF4-FFF2-40B4-BE49-F238E27FC236}">
                <a16:creationId xmlns:a16="http://schemas.microsoft.com/office/drawing/2014/main" id="{E7CFBB11-4826-40F5-9B64-5A809CA5E56D}"/>
              </a:ext>
            </a:extLst>
          </p:cNvPr>
          <p:cNvSpPr>
            <a:spLocks noGrp="1"/>
          </p:cNvSpPr>
          <p:nvPr>
            <p:ph type="body" sz="quarter" idx="3"/>
          </p:nvPr>
        </p:nvSpPr>
        <p:spPr>
          <a:xfrm>
            <a:off x="6317048" y="1124744"/>
            <a:ext cx="5183188" cy="823912"/>
          </a:xfrm>
        </p:spPr>
        <p:txBody>
          <a:bodyPr>
            <a:normAutofit/>
          </a:bodyPr>
          <a:lstStyle/>
          <a:p>
            <a:r>
              <a:rPr lang="fi-FI" sz="2000" b="0" dirty="0"/>
              <a:t>Tarvittaessa lisäksi:</a:t>
            </a:r>
          </a:p>
          <a:p>
            <a:r>
              <a:rPr lang="fi-FI" sz="2000" b="0" dirty="0"/>
              <a:t> </a:t>
            </a:r>
          </a:p>
        </p:txBody>
      </p:sp>
      <p:sp>
        <p:nvSpPr>
          <p:cNvPr id="9" name="Sisällön paikkamerkki 8">
            <a:extLst>
              <a:ext uri="{FF2B5EF4-FFF2-40B4-BE49-F238E27FC236}">
                <a16:creationId xmlns:a16="http://schemas.microsoft.com/office/drawing/2014/main" id="{07D9DC24-A667-4EF9-AAE2-473B09DA3BFA}"/>
              </a:ext>
            </a:extLst>
          </p:cNvPr>
          <p:cNvSpPr>
            <a:spLocks noGrp="1"/>
          </p:cNvSpPr>
          <p:nvPr>
            <p:ph sz="quarter" idx="4"/>
          </p:nvPr>
        </p:nvSpPr>
        <p:spPr>
          <a:xfrm>
            <a:off x="6317048" y="1681634"/>
            <a:ext cx="5183188" cy="4508029"/>
          </a:xfrm>
        </p:spPr>
        <p:txBody>
          <a:bodyPr>
            <a:normAutofit fontScale="70000" lnSpcReduction="20000"/>
          </a:bodyPr>
          <a:lstStyle/>
          <a:p>
            <a:r>
              <a:rPr lang="fi-FI" dirty="0"/>
              <a:t>Karanteenissa olevien </a:t>
            </a:r>
            <a:r>
              <a:rPr lang="fi-FI" b="1" dirty="0"/>
              <a:t>psykososiaalinen tuki</a:t>
            </a:r>
          </a:p>
          <a:p>
            <a:r>
              <a:rPr lang="fi-FI" b="1" dirty="0"/>
              <a:t>Karanteenitilat </a:t>
            </a:r>
          </a:p>
          <a:p>
            <a:r>
              <a:rPr lang="fi-FI" b="1" dirty="0"/>
              <a:t>HR resurssit</a:t>
            </a:r>
            <a:r>
              <a:rPr lang="fi-FI" dirty="0"/>
              <a:t>: terveyspisteiden vapaaehtoiset , ensiapuryhmät, psykologien valmiusryhmä, kansainvälisen avun reservi​, ensihuoltoryhmät​, henkisen tuen ryhmät​. Lisäksi järjestökoordinaation kautta tulevat vapaaehtoiset ja terveydenhuollon ammattilaiset</a:t>
            </a:r>
          </a:p>
          <a:p>
            <a:r>
              <a:rPr lang="fi-FI" b="1" dirty="0"/>
              <a:t>Materiaalinen valmius</a:t>
            </a:r>
          </a:p>
          <a:p>
            <a:endParaRPr lang="fi-FI" dirty="0"/>
          </a:p>
        </p:txBody>
      </p:sp>
    </p:spTree>
    <p:extLst>
      <p:ext uri="{BB962C8B-B14F-4D97-AF65-F5344CB8AC3E}">
        <p14:creationId xmlns:p14="http://schemas.microsoft.com/office/powerpoint/2010/main" val="1880524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1AEB46C-F1D3-4560-9BBE-9B8E4FADB3EA}"/>
              </a:ext>
            </a:extLst>
          </p:cNvPr>
          <p:cNvSpPr>
            <a:spLocks noGrp="1"/>
          </p:cNvSpPr>
          <p:nvPr>
            <p:ph type="title"/>
          </p:nvPr>
        </p:nvSpPr>
        <p:spPr>
          <a:xfrm>
            <a:off x="998776" y="722794"/>
            <a:ext cx="9921760" cy="685753"/>
          </a:xfrm>
        </p:spPr>
        <p:txBody>
          <a:bodyPr>
            <a:normAutofit/>
          </a:bodyPr>
          <a:lstStyle/>
          <a:p>
            <a:r>
              <a:rPr lang="fi-FI" sz="2500" dirty="0"/>
              <a:t>Esimerkki: meriliikenneonnettomuus 20.9.2021</a:t>
            </a:r>
          </a:p>
        </p:txBody>
      </p:sp>
      <p:sp>
        <p:nvSpPr>
          <p:cNvPr id="3" name="Sisällön paikkamerkki 2">
            <a:extLst>
              <a:ext uri="{FF2B5EF4-FFF2-40B4-BE49-F238E27FC236}">
                <a16:creationId xmlns:a16="http://schemas.microsoft.com/office/drawing/2014/main" id="{F56AA138-E17A-48DA-A9D1-117C44F626F9}"/>
              </a:ext>
            </a:extLst>
          </p:cNvPr>
          <p:cNvSpPr>
            <a:spLocks noGrp="1"/>
          </p:cNvSpPr>
          <p:nvPr>
            <p:ph idx="1"/>
          </p:nvPr>
        </p:nvSpPr>
        <p:spPr>
          <a:xfrm>
            <a:off x="994538" y="2042908"/>
            <a:ext cx="7477726" cy="4072884"/>
          </a:xfrm>
        </p:spPr>
        <p:txBody>
          <a:bodyPr>
            <a:noAutofit/>
          </a:bodyPr>
          <a:lstStyle/>
          <a:p>
            <a:r>
              <a:rPr lang="fi-FI" sz="2000" dirty="0"/>
              <a:t>Viking </a:t>
            </a:r>
            <a:r>
              <a:rPr lang="fi-FI" sz="2000" dirty="0" err="1"/>
              <a:t>Amorellan</a:t>
            </a:r>
            <a:r>
              <a:rPr lang="fi-FI" sz="2000" dirty="0"/>
              <a:t> matkustajat evakuoitiin </a:t>
            </a:r>
            <a:br>
              <a:rPr lang="fi-FI" sz="2000" dirty="0"/>
            </a:br>
            <a:r>
              <a:rPr lang="fi-FI" sz="2000" dirty="0"/>
              <a:t>tapahtuneen aluksen pohjakosketuksen </a:t>
            </a:r>
            <a:br>
              <a:rPr lang="fi-FI" sz="2000" dirty="0"/>
            </a:br>
            <a:r>
              <a:rPr lang="fi-FI" sz="2000" dirty="0"/>
              <a:t>seurauksena.</a:t>
            </a:r>
          </a:p>
          <a:p>
            <a:r>
              <a:rPr lang="fi-FI" sz="2000" dirty="0"/>
              <a:t>Evakuointikeskus perustettiin Maarianhaminaan </a:t>
            </a:r>
            <a:br>
              <a:rPr lang="fi-FI" sz="2000" dirty="0"/>
            </a:br>
            <a:r>
              <a:rPr lang="fi-FI" sz="2000" dirty="0"/>
              <a:t>muutama tunti onnettomuuden jälkeen</a:t>
            </a:r>
          </a:p>
          <a:p>
            <a:r>
              <a:rPr lang="fi-FI" sz="2000" dirty="0"/>
              <a:t>Auttamassa oli noin 50 Punaisen Ristin paikallista </a:t>
            </a:r>
            <a:br>
              <a:rPr lang="fi-FI" sz="2000" dirty="0"/>
            </a:br>
            <a:r>
              <a:rPr lang="fi-FI" sz="2000" dirty="0"/>
              <a:t>vapaaehtoista</a:t>
            </a:r>
          </a:p>
          <a:p>
            <a:r>
              <a:rPr lang="fi-FI" sz="2000" dirty="0"/>
              <a:t>Paikalla annettiin henkistä tukea ja tarjottiin </a:t>
            </a:r>
            <a:br>
              <a:rPr lang="fi-FI" sz="2000" dirty="0"/>
            </a:br>
            <a:r>
              <a:rPr lang="fi-FI" sz="2000" dirty="0"/>
              <a:t>laivasta evakuoiduille ruokaa ja juomaa</a:t>
            </a:r>
          </a:p>
          <a:p>
            <a:pPr marL="0" indent="0">
              <a:buNone/>
            </a:pPr>
            <a:endParaRPr lang="fi-FI" dirty="0"/>
          </a:p>
        </p:txBody>
      </p:sp>
      <p:pic>
        <p:nvPicPr>
          <p:cNvPr id="4" name="Picture 2">
            <a:extLst>
              <a:ext uri="{FF2B5EF4-FFF2-40B4-BE49-F238E27FC236}">
                <a16:creationId xmlns:a16="http://schemas.microsoft.com/office/drawing/2014/main" id="{0070F5C0-9795-4414-8089-7A94191973E3}"/>
              </a:ext>
            </a:extLst>
          </p:cNvPr>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8727834" y="1211263"/>
            <a:ext cx="2922135" cy="219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morellan käyttämän väylän oikealla puolella ollut eteläpoiju on pahasti vaurioitunut, ilmeisesti sunnuntaisen onnettomuuden yhteydessä.">
            <a:extLst>
              <a:ext uri="{FF2B5EF4-FFF2-40B4-BE49-F238E27FC236}">
                <a16:creationId xmlns:a16="http://schemas.microsoft.com/office/drawing/2014/main" id="{8C59D3C5-6C80-4483-BB25-BD69938454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7835" y="3662302"/>
            <a:ext cx="2954441" cy="221583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6">
            <a:extLst>
              <a:ext uri="{FF2B5EF4-FFF2-40B4-BE49-F238E27FC236}">
                <a16:creationId xmlns:a16="http://schemas.microsoft.com/office/drawing/2014/main" id="{22E71B1C-8EF0-464B-AD87-58EED5CE20A9}"/>
              </a:ext>
            </a:extLst>
          </p:cNvPr>
          <p:cNvSpPr txBox="1"/>
          <p:nvPr/>
        </p:nvSpPr>
        <p:spPr>
          <a:xfrm>
            <a:off x="8727834" y="5837906"/>
            <a:ext cx="1651414" cy="245901"/>
          </a:xfrm>
          <a:prstGeom prst="rect">
            <a:avLst/>
          </a:prstGeom>
          <a:noFill/>
        </p:spPr>
        <p:txBody>
          <a:bodyPr wrap="none" rtlCol="0">
            <a:spAutoFit/>
          </a:bodyPr>
          <a:lstStyle/>
          <a:p>
            <a:pPr marL="0" marR="0" lvl="0" indent="0" algn="l" defTabSz="829361" rtl="0" eaLnBrk="1" fontAlgn="base" latinLnBrk="0" hangingPunct="1">
              <a:lnSpc>
                <a:spcPct val="100000"/>
              </a:lnSpc>
              <a:spcBef>
                <a:spcPct val="0"/>
              </a:spcBef>
              <a:spcAft>
                <a:spcPct val="0"/>
              </a:spcAft>
              <a:buClrTx/>
              <a:buSzTx/>
              <a:buFontTx/>
              <a:buNone/>
              <a:tabLst/>
              <a:defRPr/>
            </a:pPr>
            <a:r>
              <a:rPr kumimoji="0" lang="fi-FI" sz="998" b="0" i="0" u="none" strike="noStrike" kern="1200" cap="all" spc="0" normalizeH="0" baseline="0" noProof="0" dirty="0">
                <a:ln>
                  <a:noFill/>
                </a:ln>
                <a:solidFill>
                  <a:srgbClr val="000000"/>
                </a:solidFill>
                <a:effectLst/>
                <a:uLnTx/>
                <a:uFillTx/>
                <a:latin typeface="Verdana"/>
                <a:ea typeface="+mn-ea"/>
                <a:cs typeface="+mn-cs"/>
              </a:rPr>
              <a:t>K</a:t>
            </a:r>
            <a:r>
              <a:rPr kumimoji="0" lang="fi-FI" sz="998" b="0" i="0" u="none" strike="noStrike" kern="1200" cap="none" spc="0" normalizeH="0" baseline="0" noProof="0" dirty="0">
                <a:ln>
                  <a:noFill/>
                </a:ln>
                <a:solidFill>
                  <a:srgbClr val="000000"/>
                </a:solidFill>
                <a:effectLst/>
                <a:uLnTx/>
                <a:uFillTx/>
                <a:latin typeface="Verdana"/>
                <a:ea typeface="+mn-ea"/>
                <a:cs typeface="+mn-cs"/>
              </a:rPr>
              <a:t>uva</a:t>
            </a:r>
            <a:r>
              <a:rPr kumimoji="0" lang="fi-FI" sz="998" b="0" i="0" u="none" strike="noStrike" kern="1200" cap="all" spc="0" normalizeH="0" baseline="0" noProof="0" dirty="0">
                <a:ln>
                  <a:noFill/>
                </a:ln>
                <a:solidFill>
                  <a:srgbClr val="000000"/>
                </a:solidFill>
                <a:effectLst/>
                <a:uLnTx/>
                <a:uFillTx/>
                <a:latin typeface="Verdana"/>
                <a:ea typeface="+mn-ea"/>
                <a:cs typeface="+mn-cs"/>
              </a:rPr>
              <a:t>: </a:t>
            </a:r>
            <a:r>
              <a:rPr kumimoji="0" lang="fi-FI" sz="998" b="0" i="0" u="none" strike="noStrike" kern="1200" cap="none" spc="0" normalizeH="0" baseline="0" noProof="0" dirty="0">
                <a:ln>
                  <a:noFill/>
                </a:ln>
                <a:solidFill>
                  <a:srgbClr val="000000"/>
                </a:solidFill>
                <a:effectLst/>
                <a:uLnTx/>
                <a:uFillTx/>
                <a:latin typeface="Verdana"/>
                <a:ea typeface="+mn-ea"/>
                <a:cs typeface="+mn-cs"/>
              </a:rPr>
              <a:t>Dennis Jansson</a:t>
            </a:r>
            <a:r>
              <a:rPr kumimoji="0" lang="fi-FI" sz="998" b="0" i="0" u="none" strike="noStrike" kern="1200" cap="all" spc="0" normalizeH="0" baseline="0" noProof="0" dirty="0">
                <a:ln>
                  <a:noFill/>
                </a:ln>
                <a:solidFill>
                  <a:srgbClr val="000000"/>
                </a:solidFill>
                <a:effectLst/>
                <a:uLnTx/>
                <a:uFillTx/>
                <a:latin typeface="Verdana"/>
                <a:ea typeface="+mn-ea"/>
                <a:cs typeface="+mn-cs"/>
              </a:rPr>
              <a:t> </a:t>
            </a:r>
            <a:endParaRPr kumimoji="0" lang="fi-FI" sz="998"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TextBox 7">
            <a:extLst>
              <a:ext uri="{FF2B5EF4-FFF2-40B4-BE49-F238E27FC236}">
                <a16:creationId xmlns:a16="http://schemas.microsoft.com/office/drawing/2014/main" id="{81EBAFC1-48A0-4043-BC03-4F9D9BB3844D}"/>
              </a:ext>
            </a:extLst>
          </p:cNvPr>
          <p:cNvSpPr txBox="1"/>
          <p:nvPr/>
        </p:nvSpPr>
        <p:spPr>
          <a:xfrm>
            <a:off x="8727835" y="3360137"/>
            <a:ext cx="2704587" cy="245901"/>
          </a:xfrm>
          <a:prstGeom prst="rect">
            <a:avLst/>
          </a:prstGeom>
          <a:noFill/>
        </p:spPr>
        <p:txBody>
          <a:bodyPr wrap="none" rtlCol="0">
            <a:spAutoFit/>
          </a:bodyPr>
          <a:lstStyle/>
          <a:p>
            <a:pPr marL="0" marR="0" lvl="0" indent="0" algn="l" defTabSz="829361" rtl="0" eaLnBrk="1" fontAlgn="base" latinLnBrk="0" hangingPunct="1">
              <a:lnSpc>
                <a:spcPct val="100000"/>
              </a:lnSpc>
              <a:spcBef>
                <a:spcPct val="0"/>
              </a:spcBef>
              <a:spcAft>
                <a:spcPct val="0"/>
              </a:spcAft>
              <a:buClrTx/>
              <a:buSzTx/>
              <a:buFontTx/>
              <a:buNone/>
              <a:tabLst/>
              <a:defRPr/>
            </a:pPr>
            <a:r>
              <a:rPr kumimoji="0" lang="fi-FI" sz="998" b="0" i="0" u="none" strike="noStrike" kern="1200" cap="none" spc="0" normalizeH="0" baseline="0" noProof="0" dirty="0">
                <a:ln>
                  <a:noFill/>
                </a:ln>
                <a:solidFill>
                  <a:srgbClr val="000000"/>
                </a:solidFill>
                <a:effectLst/>
                <a:uLnTx/>
                <a:uFillTx/>
                <a:latin typeface="Verdana"/>
                <a:ea typeface="+mn-ea"/>
                <a:cs typeface="+mn-cs"/>
              </a:rPr>
              <a:t>Tomas Urvas / Suomen Punainen Risti </a:t>
            </a:r>
          </a:p>
        </p:txBody>
      </p:sp>
    </p:spTree>
    <p:extLst>
      <p:ext uri="{BB962C8B-B14F-4D97-AF65-F5344CB8AC3E}">
        <p14:creationId xmlns:p14="http://schemas.microsoft.com/office/powerpoint/2010/main" val="3233170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1AEB46C-F1D3-4560-9BBE-9B8E4FADB3EA}"/>
              </a:ext>
            </a:extLst>
          </p:cNvPr>
          <p:cNvSpPr>
            <a:spLocks noGrp="1"/>
          </p:cNvSpPr>
          <p:nvPr>
            <p:ph type="title"/>
          </p:nvPr>
        </p:nvSpPr>
        <p:spPr>
          <a:xfrm>
            <a:off x="1004353" y="615611"/>
            <a:ext cx="10515600" cy="685753"/>
          </a:xfrm>
        </p:spPr>
        <p:txBody>
          <a:bodyPr>
            <a:normAutofit fontScale="90000"/>
          </a:bodyPr>
          <a:lstStyle/>
          <a:p>
            <a:pPr marL="0" indent="0" defTabSz="179388"/>
            <a:r>
              <a:rPr lang="fi-FI" sz="2800" dirty="0"/>
              <a:t>Esimerkki: Afganistanista evakuoitujen auttaminen </a:t>
            </a:r>
            <a:br>
              <a:rPr lang="fi-FI" sz="2800" dirty="0"/>
            </a:br>
            <a:r>
              <a:rPr lang="fi-FI" sz="2800" dirty="0"/>
              <a:t>16.8.-3.9.2021</a:t>
            </a:r>
          </a:p>
        </p:txBody>
      </p:sp>
      <p:sp>
        <p:nvSpPr>
          <p:cNvPr id="3" name="Sisällön paikkamerkki 2">
            <a:extLst>
              <a:ext uri="{FF2B5EF4-FFF2-40B4-BE49-F238E27FC236}">
                <a16:creationId xmlns:a16="http://schemas.microsoft.com/office/drawing/2014/main" id="{F56AA138-E17A-48DA-A9D1-117C44F626F9}"/>
              </a:ext>
            </a:extLst>
          </p:cNvPr>
          <p:cNvSpPr>
            <a:spLocks noGrp="1"/>
          </p:cNvSpPr>
          <p:nvPr>
            <p:ph idx="1"/>
          </p:nvPr>
        </p:nvSpPr>
        <p:spPr>
          <a:xfrm>
            <a:off x="994537" y="1494503"/>
            <a:ext cx="10401049" cy="4621289"/>
          </a:xfrm>
        </p:spPr>
        <p:txBody>
          <a:bodyPr>
            <a:normAutofit fontScale="85000" lnSpcReduction="10000"/>
          </a:bodyPr>
          <a:lstStyle/>
          <a:p>
            <a:r>
              <a:rPr lang="fi-FI"/>
              <a:t>Afganistanin kriisin seurauksena </a:t>
            </a:r>
            <a:r>
              <a:rPr lang="fi-FI" err="1"/>
              <a:t>Hki</a:t>
            </a:r>
            <a:r>
              <a:rPr lang="fi-FI"/>
              <a:t>-Vantaan lentokentälle evakuoitiin 10 päivän aikana viidellä lennolla yhteensä 330 henkilöä.</a:t>
            </a:r>
          </a:p>
          <a:p>
            <a:r>
              <a:rPr lang="fi-FI"/>
              <a:t>SPR järjesti lentokentälle työntekijät ja vapaaehtoiset, jotka toimivat Maahanmuuttoviraston johdon ja valvonnan alaisena. </a:t>
            </a:r>
          </a:p>
          <a:p>
            <a:r>
              <a:rPr lang="fi-FI"/>
              <a:t>Tehtävät sisälsivät mm. ensihuoltoa, ensiapuvalmiutta, koronatestauksessa avustamista ja henkistä tukea. Lisäksi hyödynnettiin Kalkun logistiikkakeskuksen materiaalista valmiutta, hankintoja ja logistiikkaa sekä hankittiin paikallisesti tarvittavaa välineistöä ja materiaalia (mm. eri ikäisten vaatteita, huopia, ruokaa, juotavaa, hygieniapakkauksia, leluja, puhelinliittymiä). </a:t>
            </a:r>
          </a:p>
          <a:p>
            <a:r>
              <a:rPr lang="fi-FI"/>
              <a:t>Lisäksi vapaaehtoisille ja työntekijöille järjestettiin purkukeskustelut</a:t>
            </a:r>
          </a:p>
        </p:txBody>
      </p:sp>
    </p:spTree>
    <p:extLst>
      <p:ext uri="{BB962C8B-B14F-4D97-AF65-F5344CB8AC3E}">
        <p14:creationId xmlns:p14="http://schemas.microsoft.com/office/powerpoint/2010/main" val="1808980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23393" y="479579"/>
            <a:ext cx="8067442" cy="1005205"/>
          </a:xfrm>
          <a:noFill/>
          <a:ln w="9525">
            <a:noFill/>
            <a:miter lim="800000"/>
            <a:headEnd/>
            <a:tailEnd/>
          </a:ln>
        </p:spPr>
        <p:txBody>
          <a:bodyPr vert="horz" wrap="square" lIns="0" tIns="0" rIns="0" bIns="0" numCol="1" rtlCol="0" anchor="t" anchorCtr="0" compatLnSpc="1">
            <a:prstTxWarp prst="textNoShape">
              <a:avLst/>
            </a:prstTxWarp>
            <a:normAutofit fontScale="90000"/>
          </a:bodyPr>
          <a:lstStyle/>
          <a:p>
            <a:pPr marL="892175" indent="-892175" defTabSz="914400" eaLnBrk="1" fontAlgn="b" hangingPunct="1">
              <a:lnSpc>
                <a:spcPct val="90000"/>
              </a:lnSpc>
            </a:pPr>
            <a:r>
              <a:rPr lang="fi-FI" sz="3600" b="1" kern="1200" dirty="0">
                <a:solidFill>
                  <a:srgbClr val="D71436"/>
                </a:solidFill>
                <a:latin typeface="Verdana" panose="020B0604030504040204" pitchFamily="34" charset="0"/>
              </a:rPr>
              <a:t>Toiminta pohjaa kansainvälisen </a:t>
            </a:r>
            <a:br>
              <a:rPr lang="fi-FI" sz="3600" b="1" kern="1200" dirty="0">
                <a:solidFill>
                  <a:srgbClr val="D71436"/>
                </a:solidFill>
                <a:latin typeface="Verdana" panose="020B0604030504040204" pitchFamily="34" charset="0"/>
              </a:rPr>
            </a:br>
            <a:r>
              <a:rPr lang="fi-FI" sz="3600" b="1" kern="1200" dirty="0">
                <a:solidFill>
                  <a:srgbClr val="D71436"/>
                </a:solidFill>
                <a:latin typeface="Verdana" panose="020B0604030504040204" pitchFamily="34" charset="0"/>
              </a:rPr>
              <a:t>liikkeen periaatteille</a:t>
            </a:r>
          </a:p>
        </p:txBody>
      </p:sp>
      <p:sp>
        <p:nvSpPr>
          <p:cNvPr id="16387" name="Text Box 5"/>
          <p:cNvSpPr txBox="1">
            <a:spLocks noChangeArrowheads="1"/>
          </p:cNvSpPr>
          <p:nvPr/>
        </p:nvSpPr>
        <p:spPr bwMode="auto">
          <a:xfrm>
            <a:off x="2387872" y="1948492"/>
            <a:ext cx="3867752" cy="2132802"/>
          </a:xfrm>
          <a:prstGeom prst="rect">
            <a:avLst/>
          </a:prstGeom>
          <a:noFill/>
          <a:ln w="9525">
            <a:noFill/>
            <a:miter lim="800000"/>
            <a:headEnd/>
            <a:tailEnd/>
          </a:ln>
        </p:spPr>
        <p:txBody>
          <a:bodyPr wrap="square" lIns="89193" tIns="44596" rIns="89193" bIns="44596">
            <a:spAutoFit/>
          </a:bodyPr>
          <a:lstStyle/>
          <a:p>
            <a:pPr algn="ctr" defTabSz="781903" fontAlgn="base">
              <a:spcBef>
                <a:spcPts val="513"/>
              </a:spcBef>
              <a:spcAft>
                <a:spcPct val="0"/>
              </a:spcAft>
            </a:pPr>
            <a:r>
              <a:rPr lang="fi-FI" sz="1539" b="1" i="1" dirty="0">
                <a:solidFill>
                  <a:srgbClr val="FF0000"/>
                </a:solidFill>
                <a:latin typeface="Verdana"/>
              </a:rPr>
              <a:t>Inhimillisyys</a:t>
            </a:r>
          </a:p>
          <a:p>
            <a:pPr algn="ctr" defTabSz="781903" fontAlgn="base">
              <a:spcBef>
                <a:spcPts val="513"/>
              </a:spcBef>
              <a:spcAft>
                <a:spcPct val="0"/>
              </a:spcAft>
            </a:pPr>
            <a:r>
              <a:rPr lang="fi-FI" sz="1539" b="1" i="1" dirty="0">
                <a:solidFill>
                  <a:srgbClr val="FF0000"/>
                </a:solidFill>
                <a:latin typeface="Verdana"/>
              </a:rPr>
              <a:t>Tasapuolisuus</a:t>
            </a:r>
          </a:p>
          <a:p>
            <a:pPr algn="ctr" defTabSz="781903" fontAlgn="base">
              <a:spcBef>
                <a:spcPts val="513"/>
              </a:spcBef>
              <a:spcAft>
                <a:spcPct val="0"/>
              </a:spcAft>
            </a:pPr>
            <a:r>
              <a:rPr lang="fi-FI" sz="1539" b="1" i="1" dirty="0">
                <a:solidFill>
                  <a:srgbClr val="FF0000"/>
                </a:solidFill>
                <a:latin typeface="Verdana"/>
              </a:rPr>
              <a:t>Puolueettomuus</a:t>
            </a:r>
          </a:p>
          <a:p>
            <a:pPr algn="ctr" defTabSz="781903" fontAlgn="base">
              <a:spcBef>
                <a:spcPts val="513"/>
              </a:spcBef>
              <a:spcAft>
                <a:spcPct val="0"/>
              </a:spcAft>
            </a:pPr>
            <a:r>
              <a:rPr lang="fi-FI" sz="1539" b="1" i="1" dirty="0">
                <a:solidFill>
                  <a:srgbClr val="FF0000"/>
                </a:solidFill>
                <a:latin typeface="Verdana"/>
              </a:rPr>
              <a:t>Riippumattomuus</a:t>
            </a:r>
          </a:p>
          <a:p>
            <a:pPr algn="ctr" defTabSz="781903" fontAlgn="base">
              <a:spcBef>
                <a:spcPts val="513"/>
              </a:spcBef>
              <a:spcAft>
                <a:spcPct val="0"/>
              </a:spcAft>
            </a:pPr>
            <a:r>
              <a:rPr lang="fi-FI" sz="1539" b="1" i="1" dirty="0">
                <a:solidFill>
                  <a:srgbClr val="FF0000"/>
                </a:solidFill>
                <a:latin typeface="Verdana"/>
              </a:rPr>
              <a:t>Vapaaehtoisuus</a:t>
            </a:r>
          </a:p>
          <a:p>
            <a:pPr algn="ctr" defTabSz="781903" fontAlgn="base">
              <a:spcBef>
                <a:spcPts val="513"/>
              </a:spcBef>
              <a:spcAft>
                <a:spcPct val="0"/>
              </a:spcAft>
            </a:pPr>
            <a:r>
              <a:rPr lang="fi-FI" sz="1539" b="1" i="1" dirty="0">
                <a:solidFill>
                  <a:srgbClr val="FF0000"/>
                </a:solidFill>
                <a:latin typeface="Verdana"/>
              </a:rPr>
              <a:t>Ykseys</a:t>
            </a:r>
          </a:p>
          <a:p>
            <a:pPr algn="ctr" defTabSz="781903" fontAlgn="base">
              <a:spcBef>
                <a:spcPts val="513"/>
              </a:spcBef>
              <a:spcAft>
                <a:spcPct val="0"/>
              </a:spcAft>
            </a:pPr>
            <a:r>
              <a:rPr lang="fi-FI" sz="1539" b="1" i="1" dirty="0">
                <a:solidFill>
                  <a:srgbClr val="FF0000"/>
                </a:solidFill>
                <a:latin typeface="Verdana"/>
              </a:rPr>
              <a:t>Yleismaailmallisuus</a:t>
            </a:r>
            <a:endParaRPr lang="fi-FI" sz="2052" b="1" i="1" dirty="0">
              <a:solidFill>
                <a:srgbClr val="FF0000"/>
              </a:solidFill>
              <a:latin typeface="Verdana"/>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3550" y="196158"/>
            <a:ext cx="3777106" cy="5637473"/>
          </a:xfrm>
          <a:prstGeom prst="teardrop">
            <a:avLst/>
          </a:prstGeom>
        </p:spPr>
      </p:pic>
      <p:sp>
        <p:nvSpPr>
          <p:cNvPr id="3" name="TextBox 2">
            <a:extLst>
              <a:ext uri="{FF2B5EF4-FFF2-40B4-BE49-F238E27FC236}">
                <a16:creationId xmlns:a16="http://schemas.microsoft.com/office/drawing/2014/main" id="{516B15CA-5EE3-4B06-96FF-7D327C9FE5BE}"/>
              </a:ext>
            </a:extLst>
          </p:cNvPr>
          <p:cNvSpPr txBox="1"/>
          <p:nvPr/>
        </p:nvSpPr>
        <p:spPr>
          <a:xfrm>
            <a:off x="2106447" y="4572000"/>
            <a:ext cx="4784448" cy="738664"/>
          </a:xfrm>
          <a:prstGeom prst="rect">
            <a:avLst/>
          </a:prstGeom>
          <a:noFill/>
        </p:spPr>
        <p:txBody>
          <a:bodyPr wrap="square" rtlCol="0">
            <a:spAutoFit/>
          </a:bodyPr>
          <a:lstStyle/>
          <a:p>
            <a:r>
              <a:rPr lang="fi-FI" sz="1400" i="1" dirty="0">
                <a:solidFill>
                  <a:srgbClr val="000000"/>
                </a:solidFill>
                <a:latin typeface="Verdana"/>
              </a:rPr>
              <a:t>Toimintaa ohjaavat myös erilaiset kansainvälisesti sovitut standardit, liikkeen sisäiset strategiat ja  sopimukset sekä rahoittajien säännöstöt</a:t>
            </a:r>
          </a:p>
        </p:txBody>
      </p:sp>
      <p:sp>
        <p:nvSpPr>
          <p:cNvPr id="6" name="object 36">
            <a:extLst>
              <a:ext uri="{FF2B5EF4-FFF2-40B4-BE49-F238E27FC236}">
                <a16:creationId xmlns:a16="http://schemas.microsoft.com/office/drawing/2014/main" id="{79B04557-7CFE-471F-B7FE-600FC39F0DFC}"/>
              </a:ext>
            </a:extLst>
          </p:cNvPr>
          <p:cNvSpPr/>
          <p:nvPr/>
        </p:nvSpPr>
        <p:spPr>
          <a:xfrm>
            <a:off x="6384813" y="5171411"/>
            <a:ext cx="1012165" cy="859055"/>
          </a:xfrm>
          <a:prstGeom prst="rect">
            <a:avLst/>
          </a:prstGeom>
          <a:blipFill>
            <a:blip r:embed="rId4" cstate="print"/>
            <a:stretch>
              <a:fillRect/>
            </a:stretch>
          </a:blipFill>
        </p:spPr>
        <p:txBody>
          <a:bodyPr wrap="square" lIns="0" tIns="0" rIns="0" bIns="0" rtlCol="0"/>
          <a:lstStyle/>
          <a:p>
            <a:endParaRPr>
              <a:solidFill>
                <a:srgbClr val="000000"/>
              </a:solidFill>
              <a:latin typeface="Verdana"/>
            </a:endParaRPr>
          </a:p>
        </p:txBody>
      </p:sp>
    </p:spTree>
    <p:extLst>
      <p:ext uri="{BB962C8B-B14F-4D97-AF65-F5344CB8AC3E}">
        <p14:creationId xmlns:p14="http://schemas.microsoft.com/office/powerpoint/2010/main" val="2925409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5AD1731-C895-453C-A51D-442DED22C54A}"/>
              </a:ext>
            </a:extLst>
          </p:cNvPr>
          <p:cNvSpPr>
            <a:spLocks noGrp="1"/>
          </p:cNvSpPr>
          <p:nvPr>
            <p:ph type="title"/>
          </p:nvPr>
        </p:nvSpPr>
        <p:spPr>
          <a:xfrm>
            <a:off x="996951" y="732158"/>
            <a:ext cx="10515600" cy="685753"/>
          </a:xfrm>
        </p:spPr>
        <p:txBody>
          <a:bodyPr>
            <a:normAutofit/>
          </a:bodyPr>
          <a:lstStyle/>
          <a:p>
            <a:r>
              <a:rPr lang="fi-FI" sz="2500">
                <a:latin typeface="Verdana"/>
                <a:ea typeface="Verdana"/>
              </a:rPr>
              <a:t>Esimerkki: Kalajoen metsäpalo 30.7.-5.8.2021</a:t>
            </a:r>
          </a:p>
        </p:txBody>
      </p:sp>
      <p:sp>
        <p:nvSpPr>
          <p:cNvPr id="3" name="Sisällön paikkamerkki 2">
            <a:extLst>
              <a:ext uri="{FF2B5EF4-FFF2-40B4-BE49-F238E27FC236}">
                <a16:creationId xmlns:a16="http://schemas.microsoft.com/office/drawing/2014/main" id="{8EB917AF-1498-4D76-A482-044D20EABDAA}"/>
              </a:ext>
            </a:extLst>
          </p:cNvPr>
          <p:cNvSpPr>
            <a:spLocks noGrp="1"/>
          </p:cNvSpPr>
          <p:nvPr>
            <p:ph idx="1"/>
          </p:nvPr>
        </p:nvSpPr>
        <p:spPr>
          <a:xfrm>
            <a:off x="994538" y="1632155"/>
            <a:ext cx="10515600" cy="4483637"/>
          </a:xfrm>
        </p:spPr>
        <p:txBody>
          <a:bodyPr>
            <a:normAutofit/>
          </a:bodyPr>
          <a:lstStyle/>
          <a:p>
            <a:r>
              <a:rPr lang="fi-FI" sz="2400"/>
              <a:t>Kalajoen Raution alueen laaja-alaisessa ja pitkäkestoisessa metsäpalossa </a:t>
            </a:r>
            <a:r>
              <a:rPr lang="fi-FI" sz="2400" err="1"/>
              <a:t>Vapepa</a:t>
            </a:r>
            <a:r>
              <a:rPr lang="fi-FI" sz="2400"/>
              <a:t>-verkoston järjestöt huolehtivat pelastushenkilöstön varustehuollosta ja olivat mukana muonituksen järjestämisessä. </a:t>
            </a:r>
          </a:p>
          <a:p>
            <a:r>
              <a:rPr lang="fi-FI" sz="2400"/>
              <a:t>Tehtävään osallistui </a:t>
            </a:r>
            <a:r>
              <a:rPr lang="fi-FI" sz="2400" err="1"/>
              <a:t>Vapepa</a:t>
            </a:r>
            <a:r>
              <a:rPr lang="fi-FI" sz="2400"/>
              <a:t>-johtajien ja päivystäjien lisäksi vapaaehtoisia 15 eri hälytysryhmästä. Kaiken kaikkiaan maastopalojen avustustehtävissä </a:t>
            </a:r>
            <a:r>
              <a:rPr lang="fi-FI" sz="2400" err="1"/>
              <a:t>Vapepan</a:t>
            </a:r>
            <a:r>
              <a:rPr lang="fi-FI" sz="2400"/>
              <a:t> kautta oli mukana lähes 60 vapaaehtoista ja tunteja kertyi 752. </a:t>
            </a:r>
          </a:p>
          <a:p>
            <a:r>
              <a:rPr lang="fi-FI" sz="2400"/>
              <a:t>Avustustehtäviä hoidettiin kolmessa vuorossa ympäri vuorokauden.</a:t>
            </a:r>
          </a:p>
        </p:txBody>
      </p:sp>
    </p:spTree>
    <p:extLst>
      <p:ext uri="{BB962C8B-B14F-4D97-AF65-F5344CB8AC3E}">
        <p14:creationId xmlns:p14="http://schemas.microsoft.com/office/powerpoint/2010/main" val="13773030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5AD1731-C895-453C-A51D-442DED22C54A}"/>
              </a:ext>
            </a:extLst>
          </p:cNvPr>
          <p:cNvSpPr>
            <a:spLocks noGrp="1"/>
          </p:cNvSpPr>
          <p:nvPr>
            <p:ph type="title"/>
          </p:nvPr>
        </p:nvSpPr>
        <p:spPr>
          <a:xfrm>
            <a:off x="996951" y="980728"/>
            <a:ext cx="10515600" cy="685753"/>
          </a:xfrm>
        </p:spPr>
        <p:txBody>
          <a:bodyPr>
            <a:normAutofit/>
          </a:bodyPr>
          <a:lstStyle/>
          <a:p>
            <a:r>
              <a:rPr lang="fi-FI" sz="2800" dirty="0"/>
              <a:t>Esimerkki: </a:t>
            </a:r>
            <a:r>
              <a:rPr lang="fi-FI" sz="2800" dirty="0" err="1"/>
              <a:t>Vastaamon</a:t>
            </a:r>
            <a:r>
              <a:rPr lang="fi-FI" sz="2800" dirty="0"/>
              <a:t> tietomurto</a:t>
            </a:r>
          </a:p>
        </p:txBody>
      </p:sp>
      <p:sp>
        <p:nvSpPr>
          <p:cNvPr id="3" name="Sisällön paikkamerkki 2">
            <a:extLst>
              <a:ext uri="{FF2B5EF4-FFF2-40B4-BE49-F238E27FC236}">
                <a16:creationId xmlns:a16="http://schemas.microsoft.com/office/drawing/2014/main" id="{8EB917AF-1498-4D76-A482-044D20EABDAA}"/>
              </a:ext>
            </a:extLst>
          </p:cNvPr>
          <p:cNvSpPr>
            <a:spLocks noGrp="1"/>
          </p:cNvSpPr>
          <p:nvPr>
            <p:ph idx="1"/>
          </p:nvPr>
        </p:nvSpPr>
        <p:spPr>
          <a:xfrm>
            <a:off x="994538" y="1812373"/>
            <a:ext cx="10515600" cy="4072884"/>
          </a:xfrm>
        </p:spPr>
        <p:txBody>
          <a:bodyPr>
            <a:normAutofit/>
          </a:bodyPr>
          <a:lstStyle/>
          <a:p>
            <a:r>
              <a:rPr lang="fi-FI" sz="2000" dirty="0"/>
              <a:t>Auttava puhelin 25.10. – 6.11.</a:t>
            </a:r>
          </a:p>
          <a:p>
            <a:r>
              <a:rPr lang="fi-FI" sz="2000" dirty="0"/>
              <a:t>Kriisiapua tietomurrosta kärsiville</a:t>
            </a:r>
          </a:p>
          <a:p>
            <a:endParaRPr lang="fi-FI" sz="2000" dirty="0"/>
          </a:p>
          <a:p>
            <a:endParaRPr lang="fi-FI" sz="2000" dirty="0"/>
          </a:p>
          <a:p>
            <a:endParaRPr lang="fi-FI" sz="2000" dirty="0"/>
          </a:p>
          <a:p>
            <a:endParaRPr lang="fi-FI" sz="2000" dirty="0"/>
          </a:p>
          <a:p>
            <a:endParaRPr lang="fi-FI" sz="2000" dirty="0"/>
          </a:p>
          <a:p>
            <a:r>
              <a:rPr lang="fi-FI" sz="2000" dirty="0"/>
              <a:t>Henkiseen tukeen liittyvää viestintää</a:t>
            </a:r>
          </a:p>
          <a:p>
            <a:r>
              <a:rPr lang="fi-FI" sz="2000" dirty="0"/>
              <a:t>Yhteistavoittavuus somen kautta 200 000</a:t>
            </a:r>
          </a:p>
          <a:p>
            <a:r>
              <a:rPr lang="fi-FI" sz="2000" dirty="0"/>
              <a:t>Nettisivuilla käyntejä 17 000 </a:t>
            </a:r>
            <a:r>
              <a:rPr lang="fi-FI" sz="2000" dirty="0">
                <a:sym typeface="Wingdings" panose="05000000000000000000" pitchFamily="2" charset="2"/>
              </a:rPr>
              <a:t> l</a:t>
            </a:r>
            <a:r>
              <a:rPr lang="fi-FI" sz="2000" dirty="0"/>
              <a:t>ukuaika 8 min</a:t>
            </a:r>
          </a:p>
          <a:p>
            <a:endParaRPr lang="fi-FI" dirty="0"/>
          </a:p>
        </p:txBody>
      </p:sp>
      <p:pic>
        <p:nvPicPr>
          <p:cNvPr id="4" name="Sisällön paikkamerkki 3">
            <a:extLst>
              <a:ext uri="{FF2B5EF4-FFF2-40B4-BE49-F238E27FC236}">
                <a16:creationId xmlns:a16="http://schemas.microsoft.com/office/drawing/2014/main" id="{AE27CF0B-38DB-491D-A10B-9F44305597C6}"/>
              </a:ext>
            </a:extLst>
          </p:cNvPr>
          <p:cNvPicPr>
            <a:picLocks noChangeAspect="1"/>
          </p:cNvPicPr>
          <p:nvPr/>
        </p:nvPicPr>
        <p:blipFill>
          <a:blip r:embed="rId2"/>
          <a:stretch>
            <a:fillRect/>
          </a:stretch>
        </p:blipFill>
        <p:spPr>
          <a:xfrm>
            <a:off x="6287700" y="1491350"/>
            <a:ext cx="4808379" cy="1688048"/>
          </a:xfrm>
          <a:prstGeom prst="rect">
            <a:avLst/>
          </a:prstGeom>
        </p:spPr>
      </p:pic>
      <p:sp>
        <p:nvSpPr>
          <p:cNvPr id="5" name="Otsikko 1">
            <a:extLst>
              <a:ext uri="{FF2B5EF4-FFF2-40B4-BE49-F238E27FC236}">
                <a16:creationId xmlns:a16="http://schemas.microsoft.com/office/drawing/2014/main" id="{79FAB043-B521-4966-81AE-2DFB5268F6C6}"/>
              </a:ext>
            </a:extLst>
          </p:cNvPr>
          <p:cNvSpPr txBox="1">
            <a:spLocks/>
          </p:cNvSpPr>
          <p:nvPr/>
        </p:nvSpPr>
        <p:spPr>
          <a:xfrm>
            <a:off x="986893" y="4024880"/>
            <a:ext cx="10515600" cy="685753"/>
          </a:xfrm>
          <a:prstGeom prst="rect">
            <a:avLst/>
          </a:prstGeom>
        </p:spPr>
        <p:txBody>
          <a:bodyPr vert="horz" lIns="0" tIns="0" rIns="0" bIns="0" rtlCol="0" anchor="t" anchorCtr="0">
            <a:normAutofit/>
          </a:bodyPr>
          <a:lstStyle>
            <a:lvl1pPr marL="892175" indent="-892175" algn="l" defTabSz="914400" rtl="0" eaLnBrk="1" fontAlgn="b" latinLnBrk="0" hangingPunct="1">
              <a:lnSpc>
                <a:spcPct val="90000"/>
              </a:lnSpc>
              <a:spcBef>
                <a:spcPct val="0"/>
              </a:spcBef>
              <a:buNone/>
              <a:tabLst/>
              <a:defRPr sz="4000" b="1" i="0" kern="1200" baseline="0">
                <a:solidFill>
                  <a:srgbClr val="D71436"/>
                </a:solidFill>
                <a:latin typeface="Verdana" panose="020B0604030504040204" pitchFamily="34" charset="0"/>
                <a:ea typeface="+mj-ea"/>
                <a:cs typeface="+mj-cs"/>
              </a:defRPr>
            </a:lvl1pPr>
          </a:lstStyle>
          <a:p>
            <a:r>
              <a:rPr lang="fi-FI" sz="2800" dirty="0"/>
              <a:t>Esimerkki: Tanska-Suomi EM-jalkapallo -ottelu</a:t>
            </a:r>
          </a:p>
        </p:txBody>
      </p:sp>
    </p:spTree>
    <p:extLst>
      <p:ext uri="{BB962C8B-B14F-4D97-AF65-F5344CB8AC3E}">
        <p14:creationId xmlns:p14="http://schemas.microsoft.com/office/powerpoint/2010/main" val="4771866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D28DF78-4287-4F4C-AE32-CBF3A3FF2DF8}"/>
              </a:ext>
            </a:extLst>
          </p:cNvPr>
          <p:cNvSpPr>
            <a:spLocks noGrp="1"/>
          </p:cNvSpPr>
          <p:nvPr>
            <p:ph type="title"/>
          </p:nvPr>
        </p:nvSpPr>
        <p:spPr>
          <a:xfrm>
            <a:off x="736098" y="488872"/>
            <a:ext cx="6670606" cy="816144"/>
          </a:xfrm>
        </p:spPr>
        <p:txBody>
          <a:bodyPr>
            <a:normAutofit/>
          </a:bodyPr>
          <a:lstStyle/>
          <a:p>
            <a:r>
              <a:rPr lang="fi-FI" sz="3600" dirty="0"/>
              <a:t>Havaintoja ja oppeja</a:t>
            </a:r>
          </a:p>
        </p:txBody>
      </p:sp>
      <p:sp>
        <p:nvSpPr>
          <p:cNvPr id="3" name="Sisällön paikkamerkki 2">
            <a:extLst>
              <a:ext uri="{FF2B5EF4-FFF2-40B4-BE49-F238E27FC236}">
                <a16:creationId xmlns:a16="http://schemas.microsoft.com/office/drawing/2014/main" id="{30F78C41-4D0E-4A22-8CD4-B6415D897590}"/>
              </a:ext>
            </a:extLst>
          </p:cNvPr>
          <p:cNvSpPr>
            <a:spLocks noGrp="1"/>
          </p:cNvSpPr>
          <p:nvPr>
            <p:ph idx="1"/>
          </p:nvPr>
        </p:nvSpPr>
        <p:spPr/>
        <p:txBody>
          <a:bodyPr/>
          <a:lstStyle/>
          <a:p>
            <a:endParaRPr lang="fi-FI"/>
          </a:p>
        </p:txBody>
      </p:sp>
      <p:pic>
        <p:nvPicPr>
          <p:cNvPr id="9" name="Picture 6">
            <a:extLst>
              <a:ext uri="{FF2B5EF4-FFF2-40B4-BE49-F238E27FC236}">
                <a16:creationId xmlns:a16="http://schemas.microsoft.com/office/drawing/2014/main" id="{8753E9A7-22E2-4BA6-9953-72814C64508B}"/>
              </a:ext>
            </a:extLst>
          </p:cNvPr>
          <p:cNvPicPr>
            <a:picLocks noChangeAspect="1"/>
          </p:cNvPicPr>
          <p:nvPr/>
        </p:nvPicPr>
        <p:blipFill>
          <a:blip r:embed="rId2"/>
          <a:stretch>
            <a:fillRect/>
          </a:stretch>
        </p:blipFill>
        <p:spPr>
          <a:xfrm>
            <a:off x="4799856" y="1052736"/>
            <a:ext cx="6911274" cy="5183456"/>
          </a:xfrm>
          <a:prstGeom prst="rect">
            <a:avLst/>
          </a:prstGeom>
        </p:spPr>
      </p:pic>
      <p:graphicFrame>
        <p:nvGraphicFramePr>
          <p:cNvPr id="10" name="Kaaviokuva 9">
            <a:extLst>
              <a:ext uri="{FF2B5EF4-FFF2-40B4-BE49-F238E27FC236}">
                <a16:creationId xmlns:a16="http://schemas.microsoft.com/office/drawing/2014/main" id="{77857657-D70E-4FDB-A78A-FE498D5D8A4D}"/>
              </a:ext>
            </a:extLst>
          </p:cNvPr>
          <p:cNvGraphicFramePr/>
          <p:nvPr/>
        </p:nvGraphicFramePr>
        <p:xfrm>
          <a:off x="793546" y="1383267"/>
          <a:ext cx="6465881" cy="4310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1" name="Group 4">
            <a:extLst>
              <a:ext uri="{FF2B5EF4-FFF2-40B4-BE49-F238E27FC236}">
                <a16:creationId xmlns:a16="http://schemas.microsoft.com/office/drawing/2014/main" id="{AC5C019F-ED07-4ED1-9E84-35C2CC1ABFBF}"/>
              </a:ext>
            </a:extLst>
          </p:cNvPr>
          <p:cNvGrpSpPr/>
          <p:nvPr/>
        </p:nvGrpSpPr>
        <p:grpSpPr>
          <a:xfrm>
            <a:off x="793546" y="5693854"/>
            <a:ext cx="6484378" cy="541202"/>
            <a:chOff x="-925280" y="4237324"/>
            <a:chExt cx="7149326" cy="596700"/>
          </a:xfrm>
        </p:grpSpPr>
        <p:sp>
          <p:nvSpPr>
            <p:cNvPr id="12" name="Rectangle: Rounded Corners 5">
              <a:extLst>
                <a:ext uri="{FF2B5EF4-FFF2-40B4-BE49-F238E27FC236}">
                  <a16:creationId xmlns:a16="http://schemas.microsoft.com/office/drawing/2014/main" id="{01BFAF9E-F386-4484-9AF1-B70E0BA20C63}"/>
                </a:ext>
              </a:extLst>
            </p:cNvPr>
            <p:cNvSpPr/>
            <p:nvPr/>
          </p:nvSpPr>
          <p:spPr>
            <a:xfrm>
              <a:off x="-925280" y="4237324"/>
              <a:ext cx="7128934" cy="596700"/>
            </a:xfrm>
            <a:prstGeom prst="roundRect">
              <a:avLst/>
            </a:prstGeom>
            <a:solidFill>
              <a:srgbClr val="CC0000">
                <a:hueOff val="0"/>
                <a:satOff val="0"/>
                <a:lumOff val="0"/>
                <a:alphaOff val="0"/>
              </a:srgbClr>
            </a:solidFill>
            <a:ln w="25400" cap="flat" cmpd="sng" algn="ctr">
              <a:solidFill>
                <a:srgbClr val="FFFFFF">
                  <a:hueOff val="0"/>
                  <a:satOff val="0"/>
                  <a:lumOff val="0"/>
                  <a:alphaOff val="0"/>
                </a:srgbClr>
              </a:solid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dirty="0">
                <a:ln>
                  <a:noFill/>
                </a:ln>
                <a:solidFill>
                  <a:srgbClr val="FFFFFF"/>
                </a:solidFill>
                <a:effectLst/>
                <a:uLnTx/>
                <a:uFillTx/>
                <a:latin typeface="Verdana"/>
                <a:ea typeface="+mn-ea"/>
                <a:cs typeface="+mn-cs"/>
              </a:endParaRPr>
            </a:p>
          </p:txBody>
        </p:sp>
        <p:sp>
          <p:nvSpPr>
            <p:cNvPr id="13" name="Rectangle: Rounded Corners 4">
              <a:extLst>
                <a:ext uri="{FF2B5EF4-FFF2-40B4-BE49-F238E27FC236}">
                  <a16:creationId xmlns:a16="http://schemas.microsoft.com/office/drawing/2014/main" id="{C7C03BD6-06CC-4ADD-88E4-7899E43E9D1D}"/>
                </a:ext>
              </a:extLst>
            </p:cNvPr>
            <p:cNvSpPr txBox="1"/>
            <p:nvPr/>
          </p:nvSpPr>
          <p:spPr>
            <a:xfrm>
              <a:off x="-846632" y="4262784"/>
              <a:ext cx="7070678" cy="538443"/>
            </a:xfrm>
            <a:prstGeom prst="rect">
              <a:avLst/>
            </a:prstGeom>
            <a:noFill/>
            <a:ln>
              <a:noFill/>
            </a:ln>
            <a:effectLst/>
          </p:spPr>
          <p:txBody>
            <a:bodyPr spcFirstLastPara="0" vert="horz" wrap="square" lIns="51835" tIns="51835" rIns="51835" bIns="51835" numCol="1" spcCol="1270" anchor="ctr" anchorCtr="0">
              <a:noAutofit/>
            </a:bodyPr>
            <a:lstStyle/>
            <a:p>
              <a:pPr marL="0" marR="0" lvl="0" indent="0" algn="ctr" defTabSz="604742" rtl="0" eaLnBrk="1" fontAlgn="base" latinLnBrk="0" hangingPunct="1">
                <a:lnSpc>
                  <a:spcPct val="90000"/>
                </a:lnSpc>
                <a:spcBef>
                  <a:spcPct val="0"/>
                </a:spcBef>
                <a:spcAft>
                  <a:spcPct val="35000"/>
                </a:spcAft>
                <a:buClrTx/>
                <a:buSzTx/>
                <a:buFontTx/>
                <a:buNone/>
                <a:tabLst/>
                <a:defRPr/>
              </a:pPr>
              <a:r>
                <a:rPr kumimoji="0" lang="fi-FI" sz="1361" b="1" i="0" u="none" strike="noStrike" kern="0" cap="none" spc="0" normalizeH="0" baseline="0" noProof="0" dirty="0">
                  <a:ln>
                    <a:noFill/>
                  </a:ln>
                  <a:solidFill>
                    <a:srgbClr val="FFFFFF"/>
                  </a:solidFill>
                  <a:effectLst/>
                  <a:uLnTx/>
                  <a:uFillTx/>
                  <a:latin typeface="Verdana"/>
                  <a:ea typeface="+mn-ea"/>
                  <a:cs typeface="+mn-cs"/>
                </a:rPr>
                <a:t>Katastrofirahaston merkitys </a:t>
              </a:r>
              <a:r>
                <a:rPr kumimoji="0" lang="fi-FI" sz="1361" b="0" i="0" u="none" strike="noStrike" kern="0" cap="none" spc="0" normalizeH="0" baseline="0" noProof="0" dirty="0">
                  <a:ln>
                    <a:noFill/>
                  </a:ln>
                  <a:solidFill>
                    <a:srgbClr val="FFFFFF"/>
                  </a:solidFill>
                  <a:effectLst/>
                  <a:uLnTx/>
                  <a:uFillTx/>
                  <a:latin typeface="Verdana"/>
                  <a:ea typeface="+mn-ea"/>
                  <a:cs typeface="+mn-cs"/>
                </a:rPr>
                <a:t>– mahdollistaa nopean reagoinnin avun tarpeeseen siellä, missä apua tarvitaan kotimaassa ja kansainvälisesti</a:t>
              </a:r>
            </a:p>
          </p:txBody>
        </p:sp>
      </p:grpSp>
      <p:sp>
        <p:nvSpPr>
          <p:cNvPr id="4" name="Arrow: Right 3">
            <a:extLst>
              <a:ext uri="{FF2B5EF4-FFF2-40B4-BE49-F238E27FC236}">
                <a16:creationId xmlns:a16="http://schemas.microsoft.com/office/drawing/2014/main" id="{662BAD2B-5FB0-4FAB-847D-141D7FFA255B}"/>
              </a:ext>
            </a:extLst>
          </p:cNvPr>
          <p:cNvSpPr/>
          <p:nvPr/>
        </p:nvSpPr>
        <p:spPr>
          <a:xfrm>
            <a:off x="8616280" y="1383267"/>
            <a:ext cx="2578124" cy="6596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b="1" dirty="0"/>
              <a:t>Tilannekuva</a:t>
            </a:r>
          </a:p>
        </p:txBody>
      </p:sp>
      <p:sp>
        <p:nvSpPr>
          <p:cNvPr id="14" name="Arrow: Right 13">
            <a:extLst>
              <a:ext uri="{FF2B5EF4-FFF2-40B4-BE49-F238E27FC236}">
                <a16:creationId xmlns:a16="http://schemas.microsoft.com/office/drawing/2014/main" id="{8AF413D2-536C-4EFB-AF2C-73452400CEA3}"/>
              </a:ext>
            </a:extLst>
          </p:cNvPr>
          <p:cNvSpPr/>
          <p:nvPr/>
        </p:nvSpPr>
        <p:spPr>
          <a:xfrm>
            <a:off x="8616280" y="2046094"/>
            <a:ext cx="2578124" cy="6596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b="1" dirty="0"/>
              <a:t>Viestintä</a:t>
            </a:r>
          </a:p>
        </p:txBody>
      </p:sp>
    </p:spTree>
    <p:extLst>
      <p:ext uri="{BB962C8B-B14F-4D97-AF65-F5344CB8AC3E}">
        <p14:creationId xmlns:p14="http://schemas.microsoft.com/office/powerpoint/2010/main" val="3003067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36309-5191-0748-891D-E1454A484090}"/>
              </a:ext>
            </a:extLst>
          </p:cNvPr>
          <p:cNvSpPr>
            <a:spLocks noGrp="1"/>
          </p:cNvSpPr>
          <p:nvPr>
            <p:ph type="title"/>
          </p:nvPr>
        </p:nvSpPr>
        <p:spPr>
          <a:xfrm>
            <a:off x="839416" y="2060848"/>
            <a:ext cx="3169121" cy="1512168"/>
          </a:xfrm>
        </p:spPr>
        <p:txBody>
          <a:bodyPr/>
          <a:lstStyle/>
          <a:p>
            <a:pPr marL="0" indent="0"/>
            <a:r>
              <a:rPr lang="fi-FI" dirty="0"/>
              <a:t>Suomen Punainen Risti lukuina (v. 2020)</a:t>
            </a:r>
            <a:endParaRPr lang="en-FI" dirty="0"/>
          </a:p>
        </p:txBody>
      </p:sp>
      <p:sp>
        <p:nvSpPr>
          <p:cNvPr id="3" name="Text Placeholder 2">
            <a:extLst>
              <a:ext uri="{FF2B5EF4-FFF2-40B4-BE49-F238E27FC236}">
                <a16:creationId xmlns:a16="http://schemas.microsoft.com/office/drawing/2014/main" id="{B3F5648A-71F8-134E-BE97-14ABDC79C4B5}"/>
              </a:ext>
            </a:extLst>
          </p:cNvPr>
          <p:cNvSpPr>
            <a:spLocks noGrp="1"/>
          </p:cNvSpPr>
          <p:nvPr>
            <p:ph type="body" idx="1"/>
          </p:nvPr>
        </p:nvSpPr>
        <p:spPr>
          <a:xfrm>
            <a:off x="982663" y="1466131"/>
            <a:ext cx="2665066" cy="4699173"/>
          </a:xfrm>
          <a:noFill/>
        </p:spPr>
        <p:txBody>
          <a:bodyPr numCol="2">
            <a:noAutofit/>
          </a:bodyPr>
          <a:lstStyle/>
          <a:p>
            <a:r>
              <a:rPr lang="fi-FI" dirty="0"/>
              <a:t> </a:t>
            </a:r>
            <a:endParaRPr lang="en-FI" dirty="0"/>
          </a:p>
        </p:txBody>
      </p:sp>
      <p:graphicFrame>
        <p:nvGraphicFramePr>
          <p:cNvPr id="4" name="Table 3">
            <a:extLst>
              <a:ext uri="{FF2B5EF4-FFF2-40B4-BE49-F238E27FC236}">
                <a16:creationId xmlns:a16="http://schemas.microsoft.com/office/drawing/2014/main" id="{051793DB-D0C0-4EDA-96D5-BA4AB2BCC155}"/>
              </a:ext>
            </a:extLst>
          </p:cNvPr>
          <p:cNvGraphicFramePr>
            <a:graphicFrameLocks noGrp="1"/>
          </p:cNvGraphicFramePr>
          <p:nvPr/>
        </p:nvGraphicFramePr>
        <p:xfrm>
          <a:off x="4754028" y="332656"/>
          <a:ext cx="5887715" cy="5735492"/>
        </p:xfrm>
        <a:graphic>
          <a:graphicData uri="http://schemas.openxmlformats.org/drawingml/2006/table">
            <a:tbl>
              <a:tblPr firstRow="1" firstCol="1" bandRow="1"/>
              <a:tblGrid>
                <a:gridCol w="4524521">
                  <a:extLst>
                    <a:ext uri="{9D8B030D-6E8A-4147-A177-3AD203B41FA5}">
                      <a16:colId xmlns:a16="http://schemas.microsoft.com/office/drawing/2014/main" val="3858802465"/>
                    </a:ext>
                  </a:extLst>
                </a:gridCol>
                <a:gridCol w="1363194">
                  <a:extLst>
                    <a:ext uri="{9D8B030D-6E8A-4147-A177-3AD203B41FA5}">
                      <a16:colId xmlns:a16="http://schemas.microsoft.com/office/drawing/2014/main" val="2190420248"/>
                    </a:ext>
                  </a:extLst>
                </a:gridCol>
              </a:tblGrid>
              <a:tr h="284830">
                <a:tc>
                  <a:txBody>
                    <a:bodyPr/>
                    <a:lstStyle/>
                    <a:p>
                      <a:pPr algn="l">
                        <a:spcAft>
                          <a:spcPts val="0"/>
                        </a:spcAft>
                      </a:pPr>
                      <a:r>
                        <a:rPr lang="fi-FI" sz="1200" b="1">
                          <a:effectLst/>
                          <a:latin typeface="Verdana" panose="020B0604030504040204" pitchFamily="34" charset="0"/>
                          <a:ea typeface="Calibri" panose="020F0502020204030204" pitchFamily="34" charset="0"/>
                          <a:cs typeface="Calibri" panose="020F0502020204030204" pitchFamily="34" charset="0"/>
                        </a:rPr>
                        <a:t>Jäseniä kokonaisuudessa</a:t>
                      </a:r>
                      <a:r>
                        <a:rPr lang="fi-FI" sz="1200">
                          <a:effectLst/>
                          <a:latin typeface="Verdana" panose="020B0604030504040204" pitchFamily="34" charset="0"/>
                          <a:ea typeface="Calibri" panose="020F0502020204030204" pitchFamily="34" charset="0"/>
                          <a:cs typeface="Calibri" panose="020F0502020204030204" pitchFamily="34" charset="0"/>
                        </a:rPr>
                        <a:t> (CRM 31.12.2020)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fi-FI" sz="1200">
                          <a:effectLst/>
                          <a:latin typeface="Verdana" panose="020B0604030504040204" pitchFamily="34" charset="0"/>
                          <a:ea typeface="Calibri" panose="020F0502020204030204" pitchFamily="34" charset="0"/>
                          <a:cs typeface="Calibri" panose="020F0502020204030204" pitchFamily="34" charset="0"/>
                        </a:rPr>
                        <a:t>73 449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6688477"/>
                  </a:ext>
                </a:extLst>
              </a:tr>
              <a:tr h="284830">
                <a:tc>
                  <a:txBody>
                    <a:bodyPr/>
                    <a:lstStyle/>
                    <a:p>
                      <a:pPr algn="l">
                        <a:spcAft>
                          <a:spcPts val="0"/>
                        </a:spcAft>
                      </a:pPr>
                      <a:r>
                        <a:rPr lang="fi-FI" sz="1200" b="1">
                          <a:effectLst/>
                          <a:latin typeface="Verdana" panose="020B0604030504040204" pitchFamily="34" charset="0"/>
                          <a:ea typeface="Calibri" panose="020F0502020204030204" pitchFamily="34" charset="0"/>
                          <a:cs typeface="Calibri" panose="020F0502020204030204" pitchFamily="34" charset="0"/>
                        </a:rPr>
                        <a:t>Nuorisojäseniä</a:t>
                      </a:r>
                      <a:r>
                        <a:rPr lang="fi-FI" sz="1200">
                          <a:effectLst/>
                          <a:latin typeface="Verdana" panose="020B0604030504040204" pitchFamily="34" charset="0"/>
                          <a:ea typeface="Calibri" panose="020F0502020204030204" pitchFamily="34" charset="0"/>
                          <a:cs typeface="Calibri" panose="020F0502020204030204" pitchFamily="34" charset="0"/>
                        </a:rPr>
                        <a:t> = alle 29v (CRM 31.12.2020)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fi-FI" sz="1200">
                          <a:effectLst/>
                          <a:latin typeface="Verdana" panose="020B0604030504040204" pitchFamily="34" charset="0"/>
                          <a:ea typeface="Calibri" panose="020F0502020204030204" pitchFamily="34" charset="0"/>
                          <a:cs typeface="Calibri" panose="020F0502020204030204" pitchFamily="34" charset="0"/>
                        </a:rPr>
                        <a:t>3 915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9783378"/>
                  </a:ext>
                </a:extLst>
              </a:tr>
              <a:tr h="284830">
                <a:tc>
                  <a:txBody>
                    <a:bodyPr/>
                    <a:lstStyle/>
                    <a:p>
                      <a:pPr algn="l">
                        <a:spcAft>
                          <a:spcPts val="0"/>
                        </a:spcAft>
                      </a:pPr>
                      <a:r>
                        <a:rPr lang="fi-FI" sz="1200" b="1">
                          <a:effectLst/>
                          <a:latin typeface="Verdana" panose="020B0604030504040204" pitchFamily="34" charset="0"/>
                          <a:ea typeface="Calibri" panose="020F0502020204030204" pitchFamily="34" charset="0"/>
                          <a:cs typeface="Calibri" panose="020F0502020204030204" pitchFamily="34" charset="0"/>
                        </a:rPr>
                        <a:t>Katastrofirahaston keräystuotot</a:t>
                      </a:r>
                      <a:r>
                        <a:rPr lang="fi-FI" sz="1200">
                          <a:effectLst/>
                          <a:latin typeface="Verdana" panose="020B0604030504040204" pitchFamily="34" charset="0"/>
                          <a:ea typeface="Calibri" panose="020F0502020204030204" pitchFamily="34" charset="0"/>
                          <a:cs typeface="Calibri" panose="020F0502020204030204" pitchFamily="34" charset="0"/>
                        </a:rPr>
                        <a:t> 2020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fi-FI" sz="1200">
                          <a:effectLst/>
                          <a:latin typeface="Verdana" panose="020B0604030504040204" pitchFamily="34" charset="0"/>
                          <a:ea typeface="Calibri" panose="020F0502020204030204" pitchFamily="34" charset="0"/>
                          <a:cs typeface="Calibri" panose="020F0502020204030204" pitchFamily="34" charset="0"/>
                        </a:rPr>
                        <a:t>13,69 milj.</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6432632"/>
                  </a:ext>
                </a:extLst>
              </a:tr>
              <a:tr h="284830">
                <a:tc>
                  <a:txBody>
                    <a:bodyPr/>
                    <a:lstStyle/>
                    <a:p>
                      <a:pPr algn="l">
                        <a:spcAft>
                          <a:spcPts val="0"/>
                        </a:spcAft>
                      </a:pPr>
                      <a:r>
                        <a:rPr lang="fi-FI" sz="1200" b="1" dirty="0">
                          <a:effectLst/>
                          <a:latin typeface="Verdana" panose="020B0604030504040204" pitchFamily="34" charset="0"/>
                          <a:ea typeface="Calibri" panose="020F0502020204030204" pitchFamily="34" charset="0"/>
                          <a:cs typeface="Calibri" panose="020F0502020204030204" pitchFamily="34" charset="0"/>
                        </a:rPr>
                        <a:t>Nälkäpäivä-tulos </a:t>
                      </a:r>
                      <a:r>
                        <a:rPr lang="fi-FI" sz="1200" dirty="0">
                          <a:effectLst/>
                          <a:latin typeface="Verdana" panose="020B0604030504040204" pitchFamily="34" charset="0"/>
                          <a:ea typeface="Calibri" panose="020F0502020204030204" pitchFamily="34" charset="0"/>
                          <a:cs typeface="Calibri" panose="020F0502020204030204" pitchFamily="34" charset="0"/>
                        </a:rPr>
                        <a:t>2020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fi-FI" sz="1200">
                          <a:effectLst/>
                          <a:latin typeface="Verdana" panose="020B0604030504040204" pitchFamily="34" charset="0"/>
                          <a:ea typeface="Calibri" panose="020F0502020204030204" pitchFamily="34" charset="0"/>
                          <a:cs typeface="Calibri" panose="020F0502020204030204" pitchFamily="34" charset="0"/>
                        </a:rPr>
                        <a:t>2,07 milj.</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5317265"/>
                  </a:ext>
                </a:extLst>
              </a:tr>
              <a:tr h="142416">
                <a:tc>
                  <a:txBody>
                    <a:bodyPr/>
                    <a:lstStyle/>
                    <a:p>
                      <a:pPr algn="l">
                        <a:spcAft>
                          <a:spcPts val="0"/>
                        </a:spcAft>
                      </a:pPr>
                      <a:r>
                        <a:rPr lang="fi-FI" sz="1200" b="1">
                          <a:effectLst/>
                          <a:latin typeface="Verdana" panose="020B0604030504040204" pitchFamily="34" charset="0"/>
                          <a:ea typeface="Calibri" panose="020F0502020204030204" pitchFamily="34" charset="0"/>
                          <a:cs typeface="Calibri" panose="020F0502020204030204" pitchFamily="34" charset="0"/>
                        </a:rPr>
                        <a:t>Verenluovutukset </a:t>
                      </a:r>
                      <a:r>
                        <a:rPr lang="fi-FI" sz="1200">
                          <a:effectLst/>
                          <a:latin typeface="Verdana" panose="020B0604030504040204" pitchFamily="34" charset="0"/>
                          <a:ea typeface="Calibri" panose="020F0502020204030204" pitchFamily="34" charset="0"/>
                          <a:cs typeface="Calibri" panose="020F0502020204030204" pitchFamily="34" charset="0"/>
                        </a:rPr>
                        <a:t>2020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fi-FI" sz="1200">
                          <a:effectLst/>
                          <a:latin typeface="Verdana" panose="020B0604030504040204" pitchFamily="34" charset="0"/>
                          <a:ea typeface="Calibri" panose="020F0502020204030204" pitchFamily="34" charset="0"/>
                          <a:cs typeface="Calibri" panose="020F0502020204030204" pitchFamily="34" charset="0"/>
                        </a:rPr>
                        <a:t>188 294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9655763"/>
                  </a:ext>
                </a:extLst>
              </a:tr>
              <a:tr h="284830">
                <a:tc>
                  <a:txBody>
                    <a:bodyPr/>
                    <a:lstStyle/>
                    <a:p>
                      <a:pPr algn="l">
                        <a:spcAft>
                          <a:spcPts val="0"/>
                        </a:spcAft>
                      </a:pPr>
                      <a:r>
                        <a:rPr lang="fi-FI" sz="1200" b="1">
                          <a:effectLst/>
                          <a:latin typeface="Verdana" panose="020B0604030504040204" pitchFamily="34" charset="0"/>
                          <a:ea typeface="Calibri" panose="020F0502020204030204" pitchFamily="34" charset="0"/>
                          <a:cs typeface="Calibri" panose="020F0502020204030204" pitchFamily="34" charset="0"/>
                        </a:rPr>
                        <a:t>Vapaaehtoiskoulutuksiin osallistuneet</a:t>
                      </a:r>
                      <a:r>
                        <a:rPr lang="fi-FI" sz="1200">
                          <a:effectLst/>
                          <a:latin typeface="Verdana" panose="020B0604030504040204" pitchFamily="34" charset="0"/>
                          <a:ea typeface="Calibri" panose="020F0502020204030204" pitchFamily="34" charset="0"/>
                          <a:cs typeface="Calibri" panose="020F0502020204030204" pitchFamily="34" charset="0"/>
                        </a:rPr>
                        <a:t> 2020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fi-FI" sz="1200">
                          <a:effectLst/>
                          <a:latin typeface="Verdana" panose="020B0604030504040204" pitchFamily="34" charset="0"/>
                          <a:ea typeface="Calibri" panose="020F0502020204030204" pitchFamily="34" charset="0"/>
                          <a:cs typeface="Calibri" panose="020F0502020204030204" pitchFamily="34" charset="0"/>
                        </a:rPr>
                        <a:t>41 166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9206988"/>
                  </a:ext>
                </a:extLst>
              </a:tr>
              <a:tr h="142416">
                <a:tc>
                  <a:txBody>
                    <a:bodyPr/>
                    <a:lstStyle/>
                    <a:p>
                      <a:pPr algn="l">
                        <a:spcAft>
                          <a:spcPts val="0"/>
                        </a:spcAft>
                      </a:pPr>
                      <a:r>
                        <a:rPr lang="fi-FI" sz="1200" b="1">
                          <a:effectLst/>
                          <a:latin typeface="Verdana" panose="020B0604030504040204" pitchFamily="34" charset="0"/>
                          <a:ea typeface="Calibri" panose="020F0502020204030204" pitchFamily="34" charset="0"/>
                          <a:cs typeface="Calibri" panose="020F0502020204030204" pitchFamily="34" charset="0"/>
                        </a:rPr>
                        <a:t>EA-kurssien asiakkaat</a:t>
                      </a:r>
                      <a:r>
                        <a:rPr lang="fi-FI" sz="1200">
                          <a:effectLst/>
                          <a:latin typeface="Verdana" panose="020B0604030504040204" pitchFamily="34" charset="0"/>
                          <a:ea typeface="Calibri" panose="020F0502020204030204" pitchFamily="34" charset="0"/>
                          <a:cs typeface="Calibri" panose="020F0502020204030204" pitchFamily="34" charset="0"/>
                        </a:rPr>
                        <a:t> 2020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fi-FI" sz="1200">
                          <a:effectLst/>
                          <a:latin typeface="Verdana" panose="020B0604030504040204" pitchFamily="34" charset="0"/>
                          <a:ea typeface="Calibri" panose="020F0502020204030204" pitchFamily="34" charset="0"/>
                          <a:cs typeface="Calibri" panose="020F0502020204030204" pitchFamily="34" charset="0"/>
                        </a:rPr>
                        <a:t>88 655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6096860"/>
                  </a:ext>
                </a:extLst>
              </a:tr>
              <a:tr h="284830">
                <a:tc>
                  <a:txBody>
                    <a:bodyPr/>
                    <a:lstStyle/>
                    <a:p>
                      <a:pPr algn="l">
                        <a:spcAft>
                          <a:spcPts val="0"/>
                        </a:spcAft>
                      </a:pPr>
                      <a:r>
                        <a:rPr lang="fi-FI" sz="1200" b="1">
                          <a:effectLst/>
                          <a:latin typeface="Verdana" panose="020B0604030504040204" pitchFamily="34" charset="0"/>
                          <a:ea typeface="Calibri" panose="020F0502020204030204" pitchFamily="34" charset="0"/>
                          <a:cs typeface="Calibri" panose="020F0502020204030204" pitchFamily="34" charset="0"/>
                        </a:rPr>
                        <a:t>OMA Punaisen Ristin profiilin luoneet </a:t>
                      </a:r>
                      <a:r>
                        <a:rPr lang="fi-FI" sz="1200">
                          <a:effectLst/>
                          <a:latin typeface="Verdana" panose="020B0604030504040204" pitchFamily="34" charset="0"/>
                          <a:ea typeface="Calibri" panose="020F0502020204030204" pitchFamily="34" charset="0"/>
                          <a:cs typeface="Calibri" panose="020F0502020204030204" pitchFamily="34" charset="0"/>
                        </a:rPr>
                        <a:t>(OMA 7.6.2021)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fi-FI" sz="1200">
                          <a:effectLst/>
                          <a:latin typeface="Verdana" panose="020B0604030504040204" pitchFamily="34" charset="0"/>
                          <a:ea typeface="Calibri" panose="020F0502020204030204" pitchFamily="34" charset="0"/>
                          <a:cs typeface="Calibri" panose="020F0502020204030204" pitchFamily="34" charset="0"/>
                        </a:rPr>
                        <a:t>15 244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4352227"/>
                  </a:ext>
                </a:extLst>
              </a:tr>
              <a:tr h="284830">
                <a:tc>
                  <a:txBody>
                    <a:bodyPr/>
                    <a:lstStyle/>
                    <a:p>
                      <a:pPr algn="l">
                        <a:spcAft>
                          <a:spcPts val="0"/>
                        </a:spcAft>
                      </a:pPr>
                      <a:r>
                        <a:rPr lang="fi-FI" sz="1200" b="1">
                          <a:solidFill>
                            <a:srgbClr val="000000"/>
                          </a:solidFill>
                          <a:effectLst/>
                          <a:latin typeface="Verdana" panose="020B0604030504040204" pitchFamily="34" charset="0"/>
                          <a:ea typeface="Calibri" panose="020F0502020204030204" pitchFamily="34" charset="0"/>
                          <a:cs typeface="Calibri" panose="020F0502020204030204" pitchFamily="34" charset="0"/>
                        </a:rPr>
                        <a:t>Ystävätoiminnan vapaaehtoiset</a:t>
                      </a:r>
                      <a:r>
                        <a:rPr lang="fi-FI" sz="1200">
                          <a:solidFill>
                            <a:srgbClr val="000000"/>
                          </a:solidFill>
                          <a:effectLst/>
                          <a:latin typeface="Verdana" panose="020B0604030504040204" pitchFamily="34" charset="0"/>
                          <a:ea typeface="Calibri" panose="020F0502020204030204" pitchFamily="34" charset="0"/>
                          <a:cs typeface="Calibri" panose="020F0502020204030204" pitchFamily="34" charset="0"/>
                        </a:rPr>
                        <a:t> </a:t>
                      </a:r>
                      <a:r>
                        <a:rPr lang="fi-FI" sz="1200">
                          <a:effectLst/>
                          <a:latin typeface="Verdana" panose="020B0604030504040204" pitchFamily="34" charset="0"/>
                          <a:ea typeface="Calibri" panose="020F0502020204030204" pitchFamily="34" charset="0"/>
                          <a:cs typeface="Calibri" panose="020F0502020204030204" pitchFamily="34" charset="0"/>
                        </a:rPr>
                        <a:t>2020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fi-FI" sz="1200">
                          <a:effectLst/>
                          <a:latin typeface="Verdana" panose="020B0604030504040204" pitchFamily="34" charset="0"/>
                          <a:ea typeface="Calibri" panose="020F0502020204030204" pitchFamily="34" charset="0"/>
                          <a:cs typeface="Calibri" panose="020F0502020204030204" pitchFamily="34" charset="0"/>
                        </a:rPr>
                        <a:t>6 380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9126948"/>
                  </a:ext>
                </a:extLst>
              </a:tr>
              <a:tr h="142416">
                <a:tc>
                  <a:txBody>
                    <a:bodyPr/>
                    <a:lstStyle/>
                    <a:p>
                      <a:pPr algn="l">
                        <a:spcAft>
                          <a:spcPts val="0"/>
                        </a:spcAft>
                      </a:pPr>
                      <a:r>
                        <a:rPr lang="fi-FI" sz="1200" b="1">
                          <a:solidFill>
                            <a:srgbClr val="000000"/>
                          </a:solidFill>
                          <a:effectLst/>
                          <a:latin typeface="Verdana" panose="020B0604030504040204" pitchFamily="34" charset="0"/>
                          <a:ea typeface="Calibri" panose="020F0502020204030204" pitchFamily="34" charset="0"/>
                          <a:cs typeface="Calibri" panose="020F0502020204030204" pitchFamily="34" charset="0"/>
                        </a:rPr>
                        <a:t>Ystävätoiminnan asiakkaat</a:t>
                      </a:r>
                      <a:r>
                        <a:rPr lang="fi-FI" sz="1200">
                          <a:solidFill>
                            <a:srgbClr val="000000"/>
                          </a:solidFill>
                          <a:effectLst/>
                          <a:latin typeface="Verdana" panose="020B0604030504040204" pitchFamily="34" charset="0"/>
                          <a:ea typeface="Calibri" panose="020F0502020204030204" pitchFamily="34" charset="0"/>
                          <a:cs typeface="Calibri" panose="020F0502020204030204" pitchFamily="34" charset="0"/>
                        </a:rPr>
                        <a:t> </a:t>
                      </a:r>
                      <a:r>
                        <a:rPr lang="fi-FI" sz="1200">
                          <a:effectLst/>
                          <a:latin typeface="Verdana" panose="020B0604030504040204" pitchFamily="34" charset="0"/>
                          <a:ea typeface="Calibri" panose="020F0502020204030204" pitchFamily="34" charset="0"/>
                          <a:cs typeface="Calibri" panose="020F0502020204030204" pitchFamily="34" charset="0"/>
                        </a:rPr>
                        <a:t>2020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fi-FI" sz="1200">
                          <a:effectLst/>
                          <a:latin typeface="Verdana" panose="020B0604030504040204" pitchFamily="34" charset="0"/>
                          <a:ea typeface="Calibri" panose="020F0502020204030204" pitchFamily="34" charset="0"/>
                          <a:cs typeface="Calibri" panose="020F0502020204030204" pitchFamily="34" charset="0"/>
                        </a:rPr>
                        <a:t>17 227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8648786"/>
                  </a:ext>
                </a:extLst>
              </a:tr>
              <a:tr h="427246">
                <a:tc>
                  <a:txBody>
                    <a:bodyPr/>
                    <a:lstStyle/>
                    <a:p>
                      <a:pPr algn="l">
                        <a:spcAft>
                          <a:spcPts val="0"/>
                        </a:spcAft>
                      </a:pPr>
                      <a:r>
                        <a:rPr lang="fi-FI" sz="1200" b="1">
                          <a:solidFill>
                            <a:srgbClr val="000000"/>
                          </a:solidFill>
                          <a:effectLst/>
                          <a:latin typeface="Verdana" panose="020B0604030504040204" pitchFamily="34" charset="0"/>
                          <a:ea typeface="Calibri" panose="020F0502020204030204" pitchFamily="34" charset="0"/>
                          <a:cs typeface="Calibri" panose="020F0502020204030204" pitchFamily="34" charset="0"/>
                        </a:rPr>
                        <a:t>Nuorten turvatalojen asiakasmäärä </a:t>
                      </a:r>
                      <a:r>
                        <a:rPr lang="fi-FI" sz="1200">
                          <a:solidFill>
                            <a:srgbClr val="000000"/>
                          </a:solidFill>
                          <a:effectLst/>
                          <a:latin typeface="Verdana" panose="020B0604030504040204" pitchFamily="34" charset="0"/>
                          <a:ea typeface="Calibri" panose="020F0502020204030204" pitchFamily="34" charset="0"/>
                          <a:cs typeface="Calibri" panose="020F0502020204030204" pitchFamily="34" charset="0"/>
                        </a:rPr>
                        <a:t>verkossa ja turvataloilla</a:t>
                      </a:r>
                      <a:r>
                        <a:rPr lang="fi-FI" sz="1200" b="1">
                          <a:solidFill>
                            <a:srgbClr val="000000"/>
                          </a:solidFill>
                          <a:effectLst/>
                          <a:latin typeface="Verdana" panose="020B0604030504040204" pitchFamily="34" charset="0"/>
                          <a:ea typeface="Calibri" panose="020F0502020204030204" pitchFamily="34" charset="0"/>
                          <a:cs typeface="Calibri" panose="020F0502020204030204" pitchFamily="34" charset="0"/>
                        </a:rPr>
                        <a:t> </a:t>
                      </a:r>
                      <a:r>
                        <a:rPr lang="fi-FI" sz="1200">
                          <a:effectLst/>
                          <a:latin typeface="Verdana" panose="020B0604030504040204" pitchFamily="34" charset="0"/>
                          <a:ea typeface="Calibri" panose="020F0502020204030204" pitchFamily="34" charset="0"/>
                          <a:cs typeface="Calibri" panose="020F0502020204030204" pitchFamily="34" charset="0"/>
                        </a:rPr>
                        <a:t>2020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fi-FI" sz="1200">
                          <a:effectLst/>
                          <a:latin typeface="Verdana" panose="020B0604030504040204" pitchFamily="34" charset="0"/>
                          <a:ea typeface="Calibri" panose="020F0502020204030204" pitchFamily="34" charset="0"/>
                          <a:cs typeface="Calibri" panose="020F0502020204030204" pitchFamily="34" charset="0"/>
                        </a:rPr>
                        <a:t>6 134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5435847"/>
                  </a:ext>
                </a:extLst>
              </a:tr>
              <a:tr h="142416">
                <a:tc>
                  <a:txBody>
                    <a:bodyPr/>
                    <a:lstStyle/>
                    <a:p>
                      <a:pPr algn="l">
                        <a:spcAft>
                          <a:spcPts val="0"/>
                        </a:spcAft>
                      </a:pPr>
                      <a:r>
                        <a:rPr lang="fi-FI" sz="1200" b="1">
                          <a:effectLst/>
                          <a:latin typeface="Verdana" panose="020B0604030504040204" pitchFamily="34" charset="0"/>
                          <a:ea typeface="Calibri" panose="020F0502020204030204" pitchFamily="34" charset="0"/>
                          <a:cs typeface="Calibri" panose="020F0502020204030204" pitchFamily="34" charset="0"/>
                        </a:rPr>
                        <a:t>Ensiapuryhmäläisten määrä</a:t>
                      </a:r>
                      <a:r>
                        <a:rPr lang="fi-FI" sz="1200">
                          <a:effectLst/>
                          <a:latin typeface="Verdana" panose="020B0604030504040204" pitchFamily="34" charset="0"/>
                          <a:ea typeface="Calibri" panose="020F0502020204030204" pitchFamily="34" charset="0"/>
                          <a:cs typeface="Calibri" panose="020F0502020204030204" pitchFamily="34" charset="0"/>
                        </a:rPr>
                        <a:t> 2020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fi-FI" sz="1200">
                          <a:effectLst/>
                          <a:latin typeface="Verdana" panose="020B0604030504040204" pitchFamily="34" charset="0"/>
                          <a:ea typeface="Calibri" panose="020F0502020204030204" pitchFamily="34" charset="0"/>
                          <a:cs typeface="Calibri" panose="020F0502020204030204" pitchFamily="34" charset="0"/>
                        </a:rPr>
                        <a:t>2 691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3623879"/>
                  </a:ext>
                </a:extLst>
              </a:tr>
              <a:tr h="284830">
                <a:tc>
                  <a:txBody>
                    <a:bodyPr/>
                    <a:lstStyle/>
                    <a:p>
                      <a:pPr algn="l">
                        <a:spcAft>
                          <a:spcPts val="0"/>
                        </a:spcAft>
                      </a:pPr>
                      <a:r>
                        <a:rPr lang="fi-FI" sz="1200" b="1">
                          <a:solidFill>
                            <a:srgbClr val="000000"/>
                          </a:solidFill>
                          <a:effectLst/>
                          <a:latin typeface="Verdana" panose="020B0604030504040204" pitchFamily="34" charset="0"/>
                          <a:ea typeface="Calibri" panose="020F0502020204030204" pitchFamily="34" charset="0"/>
                          <a:cs typeface="Calibri" panose="020F0502020204030204" pitchFamily="34" charset="0"/>
                        </a:rPr>
                        <a:t>Ensiapupäivystyksissä apua saaneet </a:t>
                      </a:r>
                      <a:r>
                        <a:rPr lang="fi-FI" sz="1200">
                          <a:effectLst/>
                          <a:latin typeface="Verdana" panose="020B0604030504040204" pitchFamily="34" charset="0"/>
                          <a:ea typeface="Calibri" panose="020F0502020204030204" pitchFamily="34" charset="0"/>
                          <a:cs typeface="Calibri" panose="020F0502020204030204" pitchFamily="34" charset="0"/>
                        </a:rPr>
                        <a:t>2020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fi-FI" sz="1200">
                          <a:effectLst/>
                          <a:latin typeface="Verdana" panose="020B0604030504040204" pitchFamily="34" charset="0"/>
                          <a:ea typeface="Calibri" panose="020F0502020204030204" pitchFamily="34" charset="0"/>
                          <a:cs typeface="Calibri" panose="020F0502020204030204" pitchFamily="34" charset="0"/>
                        </a:rPr>
                        <a:t>3 020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9970108"/>
                  </a:ext>
                </a:extLst>
              </a:tr>
              <a:tr h="284830">
                <a:tc>
                  <a:txBody>
                    <a:bodyPr/>
                    <a:lstStyle/>
                    <a:p>
                      <a:pPr algn="l">
                        <a:spcAft>
                          <a:spcPts val="0"/>
                        </a:spcAft>
                      </a:pPr>
                      <a:r>
                        <a:rPr lang="fi-FI" sz="1200" b="1">
                          <a:solidFill>
                            <a:srgbClr val="000000"/>
                          </a:solidFill>
                          <a:effectLst/>
                          <a:latin typeface="Verdana" panose="020B0604030504040204" pitchFamily="34" charset="0"/>
                          <a:ea typeface="Calibri" panose="020F0502020204030204" pitchFamily="34" charset="0"/>
                          <a:cs typeface="Calibri" panose="020F0502020204030204" pitchFamily="34" charset="0"/>
                        </a:rPr>
                        <a:t>Vapepan kautta autettujen määrä</a:t>
                      </a:r>
                      <a:r>
                        <a:rPr lang="fi-FI" sz="1200">
                          <a:solidFill>
                            <a:srgbClr val="000000"/>
                          </a:solidFill>
                          <a:effectLst/>
                          <a:latin typeface="Verdana" panose="020B0604030504040204" pitchFamily="34" charset="0"/>
                          <a:ea typeface="Calibri" panose="020F0502020204030204" pitchFamily="34" charset="0"/>
                          <a:cs typeface="Calibri" panose="020F0502020204030204" pitchFamily="34" charset="0"/>
                        </a:rPr>
                        <a:t> 2020 (OHTO)</a:t>
                      </a:r>
                      <a:endParaRPr lang="fi-FI" sz="1200">
                        <a:effectLst/>
                        <a:latin typeface="Verdana" panose="020B060403050404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fi-FI" sz="1200">
                          <a:effectLst/>
                          <a:latin typeface="Verdana" panose="020B0604030504040204" pitchFamily="34" charset="0"/>
                          <a:ea typeface="Calibri" panose="020F0502020204030204" pitchFamily="34" charset="0"/>
                          <a:cs typeface="Calibri" panose="020F0502020204030204" pitchFamily="34" charset="0"/>
                        </a:rPr>
                        <a:t>4 159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3145450"/>
                  </a:ext>
                </a:extLst>
              </a:tr>
              <a:tr h="284830">
                <a:tc>
                  <a:txBody>
                    <a:bodyPr/>
                    <a:lstStyle/>
                    <a:p>
                      <a:pPr algn="l">
                        <a:spcAft>
                          <a:spcPts val="0"/>
                        </a:spcAft>
                      </a:pPr>
                      <a:r>
                        <a:rPr lang="fi-FI" sz="1200" b="1">
                          <a:solidFill>
                            <a:srgbClr val="000000"/>
                          </a:solidFill>
                          <a:effectLst/>
                          <a:latin typeface="Verdana" panose="020B0604030504040204" pitchFamily="34" charset="0"/>
                          <a:ea typeface="Calibri" panose="020F0502020204030204" pitchFamily="34" charset="0"/>
                          <a:cs typeface="Calibri" panose="020F0502020204030204" pitchFamily="34" charset="0"/>
                        </a:rPr>
                        <a:t>SPR hälytysryhmien vapaaehtoisten määrä </a:t>
                      </a:r>
                      <a:r>
                        <a:rPr lang="fi-FI" sz="1200">
                          <a:solidFill>
                            <a:srgbClr val="000000"/>
                          </a:solidFill>
                          <a:effectLst/>
                          <a:latin typeface="Verdana" panose="020B0604030504040204" pitchFamily="34" charset="0"/>
                          <a:ea typeface="Calibri" panose="020F0502020204030204" pitchFamily="34" charset="0"/>
                          <a:cs typeface="Calibri" panose="020F0502020204030204" pitchFamily="34" charset="0"/>
                        </a:rPr>
                        <a:t>2020</a:t>
                      </a:r>
                      <a:r>
                        <a:rPr lang="fi-FI" sz="1200" b="1">
                          <a:solidFill>
                            <a:srgbClr val="000000"/>
                          </a:solidFill>
                          <a:effectLst/>
                          <a:latin typeface="Verdana" panose="020B0604030504040204" pitchFamily="34" charset="0"/>
                          <a:ea typeface="Calibri" panose="020F0502020204030204" pitchFamily="34" charset="0"/>
                          <a:cs typeface="Calibri" panose="020F0502020204030204" pitchFamily="34" charset="0"/>
                        </a:rPr>
                        <a:t> </a:t>
                      </a:r>
                      <a:r>
                        <a:rPr lang="fi-FI" sz="1200">
                          <a:solidFill>
                            <a:srgbClr val="000000"/>
                          </a:solidFill>
                          <a:effectLst/>
                          <a:latin typeface="Verdana" panose="020B0604030504040204" pitchFamily="34" charset="0"/>
                          <a:ea typeface="Calibri" panose="020F0502020204030204" pitchFamily="34" charset="0"/>
                          <a:cs typeface="Calibri" panose="020F0502020204030204" pitchFamily="34" charset="0"/>
                        </a:rPr>
                        <a:t>(OHTO)</a:t>
                      </a:r>
                      <a:endParaRPr lang="fi-FI" sz="1200">
                        <a:effectLst/>
                        <a:latin typeface="Verdana" panose="020B060403050404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fi-FI" sz="1200">
                          <a:effectLst/>
                          <a:latin typeface="Verdana" panose="020B0604030504040204" pitchFamily="34" charset="0"/>
                          <a:ea typeface="Calibri" panose="020F0502020204030204" pitchFamily="34" charset="0"/>
                          <a:cs typeface="Calibri" panose="020F0502020204030204" pitchFamily="34" charset="0"/>
                        </a:rPr>
                        <a:t>3 921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6881769"/>
                  </a:ext>
                </a:extLst>
              </a:tr>
              <a:tr h="427246">
                <a:tc>
                  <a:txBody>
                    <a:bodyPr/>
                    <a:lstStyle/>
                    <a:p>
                      <a:pPr algn="l">
                        <a:spcAft>
                          <a:spcPts val="0"/>
                        </a:spcAft>
                      </a:pPr>
                      <a:r>
                        <a:rPr lang="fi-FI" sz="1200" b="1">
                          <a:solidFill>
                            <a:srgbClr val="000000"/>
                          </a:solidFill>
                          <a:effectLst/>
                          <a:latin typeface="Verdana" panose="020B0604030504040204" pitchFamily="34" charset="0"/>
                          <a:ea typeface="Calibri" panose="020F0502020204030204" pitchFamily="34" charset="0"/>
                          <a:cs typeface="Calibri" panose="020F0502020204030204" pitchFamily="34" charset="0"/>
                        </a:rPr>
                        <a:t>Hälytystilanteet, henkinen tuki ja ensihuolto, avunsaajien määrä</a:t>
                      </a:r>
                      <a:r>
                        <a:rPr lang="fi-FI" sz="1200">
                          <a:solidFill>
                            <a:srgbClr val="000000"/>
                          </a:solidFill>
                          <a:effectLst/>
                          <a:latin typeface="Verdana" panose="020B0604030504040204" pitchFamily="34" charset="0"/>
                          <a:ea typeface="Calibri" panose="020F0502020204030204" pitchFamily="34" charset="0"/>
                          <a:cs typeface="Calibri" panose="020F0502020204030204" pitchFamily="34" charset="0"/>
                        </a:rPr>
                        <a:t> 2020 (OHTO)</a:t>
                      </a:r>
                      <a:endParaRPr lang="fi-FI" sz="1200">
                        <a:effectLst/>
                        <a:latin typeface="Verdana" panose="020B060403050404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fi-FI" sz="1200">
                          <a:effectLst/>
                          <a:latin typeface="Verdana" panose="020B0604030504040204" pitchFamily="34" charset="0"/>
                          <a:ea typeface="Calibri" panose="020F0502020204030204" pitchFamily="34" charset="0"/>
                          <a:cs typeface="Calibri" panose="020F0502020204030204" pitchFamily="34" charset="0"/>
                        </a:rPr>
                        <a:t>2 186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385886"/>
                  </a:ext>
                </a:extLst>
              </a:tr>
              <a:tr h="569660">
                <a:tc>
                  <a:txBody>
                    <a:bodyPr/>
                    <a:lstStyle/>
                    <a:p>
                      <a:pPr algn="l">
                        <a:spcAft>
                          <a:spcPts val="0"/>
                        </a:spcAft>
                      </a:pPr>
                      <a:r>
                        <a:rPr lang="fi-FI" sz="1200" b="1">
                          <a:solidFill>
                            <a:srgbClr val="000000"/>
                          </a:solidFill>
                          <a:effectLst/>
                          <a:latin typeface="Verdana" panose="020B0604030504040204" pitchFamily="34" charset="0"/>
                          <a:ea typeface="Calibri" panose="020F0502020204030204" pitchFamily="34" charset="0"/>
                          <a:cs typeface="Calibri" panose="020F0502020204030204" pitchFamily="34" charset="0"/>
                        </a:rPr>
                        <a:t>Katastrofirahaston kotimaan apu, autettujen määrä </a:t>
                      </a:r>
                      <a:r>
                        <a:rPr lang="fi-FI" sz="1200">
                          <a:solidFill>
                            <a:srgbClr val="000000"/>
                          </a:solidFill>
                          <a:effectLst/>
                          <a:latin typeface="Verdana" panose="020B0604030504040204" pitchFamily="34" charset="0"/>
                          <a:ea typeface="Calibri" panose="020F0502020204030204" pitchFamily="34" charset="0"/>
                          <a:cs typeface="Calibri" panose="020F0502020204030204" pitchFamily="34" charset="0"/>
                        </a:rPr>
                        <a:t>(tapausten määrä) v. 2020 (keskustoimiston ylläpitämä raportti)</a:t>
                      </a:r>
                      <a:endParaRPr lang="fi-FI" sz="1200">
                        <a:effectLst/>
                        <a:latin typeface="Verdana" panose="020B060403050404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fi-FI" sz="1200">
                          <a:effectLst/>
                          <a:latin typeface="Verdana" panose="020B0604030504040204" pitchFamily="34" charset="0"/>
                          <a:ea typeface="Calibri" panose="020F0502020204030204" pitchFamily="34" charset="0"/>
                          <a:cs typeface="Calibri" panose="020F0502020204030204" pitchFamily="34" charset="0"/>
                        </a:rPr>
                        <a:t>1 241 (159)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3827603"/>
                  </a:ext>
                </a:extLst>
              </a:tr>
              <a:tr h="284830">
                <a:tc>
                  <a:txBody>
                    <a:bodyPr/>
                    <a:lstStyle/>
                    <a:p>
                      <a:pPr algn="l">
                        <a:spcAft>
                          <a:spcPts val="0"/>
                        </a:spcAft>
                      </a:pPr>
                      <a:r>
                        <a:rPr lang="fi-FI" sz="1200" b="1">
                          <a:solidFill>
                            <a:srgbClr val="000000"/>
                          </a:solidFill>
                          <a:effectLst/>
                          <a:latin typeface="Verdana" panose="020B0604030504040204" pitchFamily="34" charset="0"/>
                          <a:ea typeface="Calibri" panose="020F0502020204030204" pitchFamily="34" charset="0"/>
                          <a:cs typeface="Calibri" panose="020F0502020204030204" pitchFamily="34" charset="0"/>
                        </a:rPr>
                        <a:t>Kontin asiakasmäärä</a:t>
                      </a:r>
                      <a:r>
                        <a:rPr lang="fi-FI" sz="1200">
                          <a:solidFill>
                            <a:srgbClr val="000000"/>
                          </a:solidFill>
                          <a:effectLst/>
                          <a:latin typeface="Verdana" panose="020B0604030504040204" pitchFamily="34" charset="0"/>
                          <a:ea typeface="Calibri" panose="020F0502020204030204" pitchFamily="34" charset="0"/>
                          <a:cs typeface="Calibri" panose="020F0502020204030204" pitchFamily="34" charset="0"/>
                        </a:rPr>
                        <a:t> 2020</a:t>
                      </a:r>
                      <a:endParaRPr lang="fi-FI" sz="1200">
                        <a:effectLst/>
                        <a:latin typeface="Verdana" panose="020B060403050404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fi-FI" sz="1200">
                          <a:effectLst/>
                          <a:latin typeface="Verdana" panose="020B0604030504040204" pitchFamily="34" charset="0"/>
                          <a:ea typeface="Calibri" panose="020F0502020204030204" pitchFamily="34" charset="0"/>
                          <a:cs typeface="Calibri" panose="020F0502020204030204" pitchFamily="34" charset="0"/>
                        </a:rPr>
                        <a:t>1,00 milj.</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3568563"/>
                  </a:ext>
                </a:extLst>
              </a:tr>
              <a:tr h="284830">
                <a:tc>
                  <a:txBody>
                    <a:bodyPr/>
                    <a:lstStyle/>
                    <a:p>
                      <a:pPr algn="l">
                        <a:spcAft>
                          <a:spcPts val="0"/>
                        </a:spcAft>
                      </a:pPr>
                      <a:r>
                        <a:rPr lang="fi-FI" sz="1200" b="1">
                          <a:solidFill>
                            <a:srgbClr val="000000"/>
                          </a:solidFill>
                          <a:effectLst/>
                          <a:latin typeface="Verdana" panose="020B0604030504040204" pitchFamily="34" charset="0"/>
                          <a:ea typeface="Calibri" panose="020F0502020204030204" pitchFamily="34" charset="0"/>
                          <a:cs typeface="Calibri" panose="020F0502020204030204" pitchFamily="34" charset="0"/>
                        </a:rPr>
                        <a:t>Kansainvälisiä avustustyöntekijöitä </a:t>
                      </a:r>
                      <a:r>
                        <a:rPr lang="fi-FI" sz="1200">
                          <a:solidFill>
                            <a:srgbClr val="000000"/>
                          </a:solidFill>
                          <a:effectLst/>
                          <a:latin typeface="Verdana" panose="020B0604030504040204" pitchFamily="34" charset="0"/>
                          <a:ea typeface="Calibri" panose="020F0502020204030204" pitchFamily="34" charset="0"/>
                          <a:cs typeface="Calibri" panose="020F0502020204030204" pitchFamily="34" charset="0"/>
                        </a:rPr>
                        <a:t>2020</a:t>
                      </a:r>
                      <a:endParaRPr lang="fi-FI" sz="1200">
                        <a:effectLst/>
                        <a:latin typeface="Verdana" panose="020B060403050404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fi-FI" sz="1200" dirty="0">
                          <a:effectLst/>
                          <a:latin typeface="Verdana" panose="020B0604030504040204" pitchFamily="34" charset="0"/>
                          <a:ea typeface="Calibri" panose="020F0502020204030204" pitchFamily="34" charset="0"/>
                          <a:cs typeface="Calibri" panose="020F0502020204030204" pitchFamily="34" charset="0"/>
                        </a:rPr>
                        <a:t>168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08702"/>
                  </a:ext>
                </a:extLst>
              </a:tr>
            </a:tbl>
          </a:graphicData>
        </a:graphic>
      </p:graphicFrame>
    </p:spTree>
    <p:extLst>
      <p:ext uri="{BB962C8B-B14F-4D97-AF65-F5344CB8AC3E}">
        <p14:creationId xmlns:p14="http://schemas.microsoft.com/office/powerpoint/2010/main" val="21083140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orakulmio 14">
            <a:extLst>
              <a:ext uri="{FF2B5EF4-FFF2-40B4-BE49-F238E27FC236}">
                <a16:creationId xmlns:a16="http://schemas.microsoft.com/office/drawing/2014/main" id="{A658A2ED-8998-4FCC-B664-92BDFF573EB5}"/>
              </a:ext>
            </a:extLst>
          </p:cNvPr>
          <p:cNvSpPr/>
          <p:nvPr/>
        </p:nvSpPr>
        <p:spPr>
          <a:xfrm>
            <a:off x="8668354" y="2568893"/>
            <a:ext cx="1576382" cy="973856"/>
          </a:xfrm>
          <a:prstGeom prst="rect">
            <a:avLst/>
          </a:prstGeom>
        </p:spPr>
        <p:txBody>
          <a:bodyPr wrap="square">
            <a:spAutoFit/>
          </a:bodyPr>
          <a:lstStyle/>
          <a:p>
            <a:pPr marL="0" marR="0" lvl="0" indent="0" algn="l" defTabSz="727432" rtl="0" eaLnBrk="1" fontAlgn="auto" latinLnBrk="0" hangingPunct="1">
              <a:lnSpc>
                <a:spcPct val="100000"/>
              </a:lnSpc>
              <a:spcBef>
                <a:spcPts val="0"/>
              </a:spcBef>
              <a:spcAft>
                <a:spcPts val="0"/>
              </a:spcAft>
              <a:buClr>
                <a:srgbClr val="4472C4"/>
              </a:buClr>
              <a:buSzTx/>
              <a:buFontTx/>
              <a:buNone/>
              <a:tabLst/>
              <a:defRPr/>
            </a:pPr>
            <a:r>
              <a:rPr kumimoji="0" lang="fi-FI" altLang="fi-FI" sz="1432" b="0" i="0" u="none" strike="noStrike" kern="1200" cap="none" spc="0" normalizeH="0" baseline="0" noProof="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Verdana" panose="020B0604030504040204" pitchFamily="34" charset="0"/>
              </a:rPr>
              <a:t>Luottamusta ja vastuullisuutta rakentava yhteiskunta</a:t>
            </a:r>
          </a:p>
        </p:txBody>
      </p:sp>
      <p:sp>
        <p:nvSpPr>
          <p:cNvPr id="16" name="Rectangle 1">
            <a:extLst>
              <a:ext uri="{FF2B5EF4-FFF2-40B4-BE49-F238E27FC236}">
                <a16:creationId xmlns:a16="http://schemas.microsoft.com/office/drawing/2014/main" id="{C8082CA1-7891-4F58-BCFC-BF3B095B3C9B}"/>
              </a:ext>
            </a:extLst>
          </p:cNvPr>
          <p:cNvSpPr/>
          <p:nvPr/>
        </p:nvSpPr>
        <p:spPr>
          <a:xfrm>
            <a:off x="5225981" y="3694405"/>
            <a:ext cx="5719431" cy="2410275"/>
          </a:xfrm>
          <a:prstGeom prst="rect">
            <a:avLst/>
          </a:prstGeom>
        </p:spPr>
        <p:txBody>
          <a:bodyPr wrap="square">
            <a:spAutoFit/>
          </a:bodyPr>
          <a:lstStyle/>
          <a:p>
            <a:pPr marL="0" marR="0" lvl="0" indent="0" algn="l" defTabSz="622027" rtl="0" eaLnBrk="1" fontAlgn="base" latinLnBrk="0" hangingPunct="1">
              <a:lnSpc>
                <a:spcPct val="100000"/>
              </a:lnSpc>
              <a:spcBef>
                <a:spcPct val="0"/>
              </a:spcBef>
              <a:spcAft>
                <a:spcPts val="408"/>
              </a:spcAft>
              <a:buClrTx/>
              <a:buSzTx/>
              <a:buFontTx/>
              <a:buNone/>
              <a:tabLst/>
              <a:defRPr/>
            </a:pPr>
            <a:r>
              <a:rPr kumimoji="0" lang="fi-FI" sz="1273"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Näin pääsemme tavoitteisiimme:</a:t>
            </a:r>
          </a:p>
          <a:p>
            <a:pPr marL="233260" marR="0" lvl="0" indent="-233260" algn="l" defTabSz="622027" rtl="0" eaLnBrk="1" fontAlgn="base" latinLnBrk="0" hangingPunct="1">
              <a:lnSpc>
                <a:spcPct val="100000"/>
              </a:lnSpc>
              <a:spcBef>
                <a:spcPct val="0"/>
              </a:spcBef>
              <a:spcAft>
                <a:spcPts val="408"/>
              </a:spcAft>
              <a:buClr>
                <a:srgbClr val="C00000"/>
              </a:buClr>
              <a:buSzTx/>
              <a:buFont typeface="+mj-lt"/>
              <a:buAutoNum type="arabicPeriod"/>
              <a:tabLst/>
              <a:defRPr/>
            </a:pPr>
            <a:r>
              <a:rPr kumimoji="0" lang="fi-FI" sz="1273"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Osastomme on ilon toivon ja toiminnan paikka</a:t>
            </a:r>
          </a:p>
          <a:p>
            <a:pPr marL="233260" marR="0" lvl="0" indent="-233260" algn="l" defTabSz="622027" rtl="0" eaLnBrk="1" fontAlgn="base" latinLnBrk="0" hangingPunct="1">
              <a:lnSpc>
                <a:spcPct val="100000"/>
              </a:lnSpc>
              <a:spcBef>
                <a:spcPct val="0"/>
              </a:spcBef>
              <a:spcAft>
                <a:spcPts val="408"/>
              </a:spcAft>
              <a:buClr>
                <a:srgbClr val="C00000"/>
              </a:buClr>
              <a:buSzTx/>
              <a:buFont typeface="+mj-lt"/>
              <a:buAutoNum type="arabicPeriod"/>
              <a:tabLst/>
              <a:defRPr/>
            </a:pPr>
            <a:r>
              <a:rPr kumimoji="0" lang="fi-FI" sz="1273"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Vapaaehtoisuus innostaa ja motivoi</a:t>
            </a:r>
          </a:p>
          <a:p>
            <a:pPr marL="233260" marR="0" lvl="0" indent="-233260" algn="l" defTabSz="622027" rtl="0" eaLnBrk="1" fontAlgn="base" latinLnBrk="0" hangingPunct="1">
              <a:lnSpc>
                <a:spcPct val="100000"/>
              </a:lnSpc>
              <a:spcBef>
                <a:spcPct val="0"/>
              </a:spcBef>
              <a:spcAft>
                <a:spcPts val="408"/>
              </a:spcAft>
              <a:buClr>
                <a:srgbClr val="C00000"/>
              </a:buClr>
              <a:buSzTx/>
              <a:buFont typeface="+mj-lt"/>
              <a:buAutoNum type="arabicPeriod"/>
              <a:tabLst/>
              <a:defRPr/>
            </a:pPr>
            <a:r>
              <a:rPr kumimoji="0" lang="fi-FI" sz="1273"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Tunnistamme ja kasvatamme osaamista</a:t>
            </a:r>
          </a:p>
          <a:p>
            <a:pPr marL="233260" marR="0" lvl="0" indent="-233260" algn="l" defTabSz="622027" rtl="0" eaLnBrk="1" fontAlgn="base" latinLnBrk="0" hangingPunct="1">
              <a:lnSpc>
                <a:spcPct val="100000"/>
              </a:lnSpc>
              <a:spcBef>
                <a:spcPct val="0"/>
              </a:spcBef>
              <a:spcAft>
                <a:spcPts val="408"/>
              </a:spcAft>
              <a:buClr>
                <a:srgbClr val="C00000"/>
              </a:buClr>
              <a:buSzTx/>
              <a:buFont typeface="+mj-lt"/>
              <a:buAutoNum type="arabicPeriod"/>
              <a:tabLst/>
              <a:defRPr/>
            </a:pPr>
            <a:r>
              <a:rPr kumimoji="0" lang="fi-FI" sz="1273"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Saamme enemmän aikaiseksi yhteistyöllä</a:t>
            </a:r>
          </a:p>
          <a:p>
            <a:pPr marL="233260" marR="0" lvl="0" indent="-233260" algn="l" defTabSz="622027" rtl="0" eaLnBrk="1" fontAlgn="base" latinLnBrk="0" hangingPunct="1">
              <a:lnSpc>
                <a:spcPct val="100000"/>
              </a:lnSpc>
              <a:spcBef>
                <a:spcPct val="0"/>
              </a:spcBef>
              <a:spcAft>
                <a:spcPts val="408"/>
              </a:spcAft>
              <a:buClr>
                <a:srgbClr val="C00000"/>
              </a:buClr>
              <a:buSzTx/>
              <a:buFont typeface="+mj-lt"/>
              <a:buAutoNum type="arabicPeriod"/>
              <a:tabLst/>
              <a:defRPr/>
            </a:pPr>
            <a:r>
              <a:rPr kumimoji="0" lang="fi-FI" sz="1273"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Käytämme uusien teknologioiden ja digitaalisuuden tuomia mahdollisuuksia</a:t>
            </a:r>
          </a:p>
          <a:p>
            <a:pPr marL="233260" marR="0" lvl="0" indent="-233260" algn="l" defTabSz="622027" rtl="0" eaLnBrk="1" fontAlgn="base" latinLnBrk="0" hangingPunct="1">
              <a:lnSpc>
                <a:spcPct val="100000"/>
              </a:lnSpc>
              <a:spcBef>
                <a:spcPct val="0"/>
              </a:spcBef>
              <a:spcAft>
                <a:spcPts val="408"/>
              </a:spcAft>
              <a:buClr>
                <a:srgbClr val="C00000"/>
              </a:buClr>
              <a:buSzTx/>
              <a:buFont typeface="+mj-lt"/>
              <a:buAutoNum type="arabicPeriod"/>
              <a:tabLst/>
              <a:defRPr/>
            </a:pPr>
            <a:r>
              <a:rPr kumimoji="0" lang="fi-FI" sz="1273"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Avointa ja monipuolista valmiusjärjestön viestintää kaikilla järjestötasoilla</a:t>
            </a:r>
          </a:p>
          <a:p>
            <a:pPr marL="233260" marR="0" lvl="0" indent="-233260" algn="l" defTabSz="622027" rtl="0" eaLnBrk="1" fontAlgn="base" latinLnBrk="0" hangingPunct="1">
              <a:lnSpc>
                <a:spcPct val="100000"/>
              </a:lnSpc>
              <a:spcBef>
                <a:spcPct val="0"/>
              </a:spcBef>
              <a:spcAft>
                <a:spcPts val="408"/>
              </a:spcAft>
              <a:buClr>
                <a:srgbClr val="C00000"/>
              </a:buClr>
              <a:buSzTx/>
              <a:buFont typeface="+mj-lt"/>
              <a:buAutoNum type="arabicPeriod"/>
              <a:tabLst/>
              <a:defRPr/>
            </a:pPr>
            <a:r>
              <a:rPr kumimoji="0" lang="fi-FI" sz="1273"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Tasapainoinen talous, toimiva hallinto ja hyvinvoiva henkilöstö</a:t>
            </a:r>
          </a:p>
        </p:txBody>
      </p:sp>
      <p:sp>
        <p:nvSpPr>
          <p:cNvPr id="17" name="Suorakulmio 16" descr="Network">
            <a:extLst>
              <a:ext uri="{FF2B5EF4-FFF2-40B4-BE49-F238E27FC236}">
                <a16:creationId xmlns:a16="http://schemas.microsoft.com/office/drawing/2014/main" id="{F9CB33B2-A652-4309-8550-C2FE2BAB27A5}"/>
              </a:ext>
            </a:extLst>
          </p:cNvPr>
          <p:cNvSpPr/>
          <p:nvPr/>
        </p:nvSpPr>
        <p:spPr>
          <a:xfrm>
            <a:off x="7006365" y="1401010"/>
            <a:ext cx="1219876" cy="1259483"/>
          </a:xfrm>
          <a:prstGeom prst="rect">
            <a:avLst/>
          </a:prstGeom>
          <a:blipFill>
            <a:blip r:embed="rId2">
              <a:extLst>
                <a:ext uri="{96DAC541-7B7A-43D3-8B79-37D633B846F1}">
                  <asvg:svgBlip xmlns:asvg="http://schemas.microsoft.com/office/drawing/2016/SVG/main" r:embed="rId3"/>
                </a:ext>
              </a:extLst>
            </a:blip>
            <a:srcRect/>
            <a:stretch>
              <a:fillRect/>
            </a:stretch>
          </a:blipFill>
          <a:ln>
            <a:noFill/>
          </a:ln>
          <a:effectLst/>
        </p:spPr>
        <p:txBody>
          <a:bodyPr/>
          <a:lstStyle/>
          <a:p>
            <a:pPr marL="0" marR="0" lvl="0" indent="0" algn="l" defTabSz="727432" rtl="0" eaLnBrk="1" fontAlgn="auto" latinLnBrk="0" hangingPunct="1">
              <a:lnSpc>
                <a:spcPct val="100000"/>
              </a:lnSpc>
              <a:spcBef>
                <a:spcPts val="0"/>
              </a:spcBef>
              <a:spcAft>
                <a:spcPts val="0"/>
              </a:spcAft>
              <a:buClrTx/>
              <a:buSzTx/>
              <a:buFontTx/>
              <a:buNone/>
              <a:tabLst/>
              <a:defRPr/>
            </a:pPr>
            <a:endParaRPr kumimoji="0" lang="fi-FI" altLang="fi-FI" sz="1432" b="0" i="0" u="none" strike="noStrike" kern="0" cap="none" spc="0" normalizeH="0" baseline="0" noProof="0">
              <a:ln>
                <a:noFill/>
              </a:ln>
              <a:solidFill>
                <a:srgbClr val="4472C4"/>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727432" rtl="0" eaLnBrk="1" fontAlgn="auto" latinLnBrk="0" hangingPunct="1">
              <a:lnSpc>
                <a:spcPct val="100000"/>
              </a:lnSpc>
              <a:spcBef>
                <a:spcPts val="0"/>
              </a:spcBef>
              <a:spcAft>
                <a:spcPts val="0"/>
              </a:spcAft>
              <a:buClrTx/>
              <a:buSzTx/>
              <a:buFontTx/>
              <a:buNone/>
              <a:tabLst/>
              <a:defRPr/>
            </a:pPr>
            <a:endParaRPr kumimoji="0" lang="fi-FI" sz="1432"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Suorakulmio 17" descr="Link">
            <a:extLst>
              <a:ext uri="{FF2B5EF4-FFF2-40B4-BE49-F238E27FC236}">
                <a16:creationId xmlns:a16="http://schemas.microsoft.com/office/drawing/2014/main" id="{66DA40C0-6D30-48DB-BD52-ED85997386C8}"/>
              </a:ext>
            </a:extLst>
          </p:cNvPr>
          <p:cNvSpPr/>
          <p:nvPr/>
        </p:nvSpPr>
        <p:spPr>
          <a:xfrm>
            <a:off x="8819098" y="1488077"/>
            <a:ext cx="1274894" cy="1127722"/>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a:effectLst/>
        </p:spPr>
        <p:txBody>
          <a:bodyPr/>
          <a:lstStyle/>
          <a:p>
            <a:pPr marL="0" marR="0" lvl="0" indent="0" algn="l" defTabSz="727432" rtl="0" eaLnBrk="1" fontAlgn="auto" latinLnBrk="0" hangingPunct="1">
              <a:lnSpc>
                <a:spcPct val="100000"/>
              </a:lnSpc>
              <a:spcBef>
                <a:spcPts val="0"/>
              </a:spcBef>
              <a:spcAft>
                <a:spcPts val="0"/>
              </a:spcAft>
              <a:buClrTx/>
              <a:buSzTx/>
              <a:buFontTx/>
              <a:buNone/>
              <a:tabLst/>
              <a:defRPr/>
            </a:pPr>
            <a:endParaRPr kumimoji="0" lang="fi-FI" sz="1432" b="0" i="0" u="none" strike="noStrike" kern="0" cap="none" spc="0" normalizeH="0" baseline="0" noProof="0">
              <a:ln>
                <a:noFill/>
              </a:ln>
              <a:solidFill>
                <a:srgbClr val="FF0000"/>
              </a:solidFill>
              <a:effectLst/>
              <a:uLnTx/>
              <a:uFillTx/>
              <a:latin typeface="Calibri" panose="020F0502020204030204"/>
              <a:ea typeface="+mn-ea"/>
              <a:cs typeface="+mn-cs"/>
            </a:endParaRPr>
          </a:p>
        </p:txBody>
      </p:sp>
      <p:sp>
        <p:nvSpPr>
          <p:cNvPr id="19" name="Suorakulmio 18">
            <a:extLst>
              <a:ext uri="{FF2B5EF4-FFF2-40B4-BE49-F238E27FC236}">
                <a16:creationId xmlns:a16="http://schemas.microsoft.com/office/drawing/2014/main" id="{C9F7A8EA-1529-45A1-AF94-1D2A5F0A147F}"/>
              </a:ext>
            </a:extLst>
          </p:cNvPr>
          <p:cNvSpPr/>
          <p:nvPr/>
        </p:nvSpPr>
        <p:spPr>
          <a:xfrm>
            <a:off x="5927008" y="872420"/>
            <a:ext cx="3781805" cy="312714"/>
          </a:xfrm>
          <a:prstGeom prst="rect">
            <a:avLst/>
          </a:prstGeom>
        </p:spPr>
        <p:txBody>
          <a:bodyPr wrap="none">
            <a:spAutoFit/>
          </a:bodyPr>
          <a:lstStyle/>
          <a:p>
            <a:pPr marL="0" marR="0" lvl="0" indent="0" algn="l" defTabSz="727432" rtl="0" eaLnBrk="1" fontAlgn="auto" latinLnBrk="0" hangingPunct="1">
              <a:lnSpc>
                <a:spcPct val="100000"/>
              </a:lnSpc>
              <a:spcBef>
                <a:spcPts val="0"/>
              </a:spcBef>
              <a:spcAft>
                <a:spcPts val="0"/>
              </a:spcAft>
              <a:buClrTx/>
              <a:buSzTx/>
              <a:buFontTx/>
              <a:buNone/>
              <a:tabLst/>
              <a:defRPr/>
            </a:pPr>
            <a:r>
              <a:rPr kumimoji="0" lang="fi-FI" altLang="fi-FI" sz="1432"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Tavoitteemme vuosille 2021-2023:</a:t>
            </a:r>
          </a:p>
        </p:txBody>
      </p:sp>
      <p:sp>
        <p:nvSpPr>
          <p:cNvPr id="20" name="Suorakulmio 19">
            <a:extLst>
              <a:ext uri="{FF2B5EF4-FFF2-40B4-BE49-F238E27FC236}">
                <a16:creationId xmlns:a16="http://schemas.microsoft.com/office/drawing/2014/main" id="{D50DE8A6-E45F-4FC4-9157-4412BB927995}"/>
              </a:ext>
            </a:extLst>
          </p:cNvPr>
          <p:cNvSpPr/>
          <p:nvPr/>
        </p:nvSpPr>
        <p:spPr>
          <a:xfrm>
            <a:off x="7010574" y="2590855"/>
            <a:ext cx="1564223" cy="973856"/>
          </a:xfrm>
          <a:prstGeom prst="rect">
            <a:avLst/>
          </a:prstGeom>
        </p:spPr>
        <p:txBody>
          <a:bodyPr wrap="square">
            <a:spAutoFit/>
          </a:bodyPr>
          <a:lstStyle/>
          <a:p>
            <a:pPr marL="0" marR="0" lvl="0" indent="0" algn="l" defTabSz="727432" rtl="0" eaLnBrk="1" fontAlgn="auto" latinLnBrk="0" hangingPunct="1">
              <a:lnSpc>
                <a:spcPct val="100000"/>
              </a:lnSpc>
              <a:spcBef>
                <a:spcPts val="0"/>
              </a:spcBef>
              <a:spcAft>
                <a:spcPts val="0"/>
              </a:spcAft>
              <a:buClrTx/>
              <a:buSzTx/>
              <a:buFontTx/>
              <a:buNone/>
              <a:tabLst/>
              <a:defRPr/>
            </a:pPr>
            <a:r>
              <a:rPr kumimoji="0" lang="fi-FI" altLang="fi-FI" sz="1432" b="0" i="0" u="none" strike="noStrike" kern="1200" cap="none" spc="0" normalizeH="0" baseline="0" noProof="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Verdana" panose="020B0604030504040204" pitchFamily="34" charset="0"/>
              </a:rPr>
              <a:t>Hyvinvoiva yhteisö, jossa kaikki ovat mukana</a:t>
            </a:r>
          </a:p>
        </p:txBody>
      </p:sp>
      <p:sp>
        <p:nvSpPr>
          <p:cNvPr id="21" name="Suorakulmio 20">
            <a:extLst>
              <a:ext uri="{FF2B5EF4-FFF2-40B4-BE49-F238E27FC236}">
                <a16:creationId xmlns:a16="http://schemas.microsoft.com/office/drawing/2014/main" id="{AD691D1E-79FE-4E26-9079-68A02753727D}"/>
              </a:ext>
            </a:extLst>
          </p:cNvPr>
          <p:cNvSpPr/>
          <p:nvPr/>
        </p:nvSpPr>
        <p:spPr>
          <a:xfrm>
            <a:off x="5545858" y="2679071"/>
            <a:ext cx="1022602" cy="753476"/>
          </a:xfrm>
          <a:prstGeom prst="rect">
            <a:avLst/>
          </a:prstGeom>
        </p:spPr>
        <p:txBody>
          <a:bodyPr wrap="square">
            <a:spAutoFit/>
          </a:bodyPr>
          <a:lstStyle/>
          <a:p>
            <a:pPr marL="0" marR="0" lvl="0" indent="0" algn="l" defTabSz="727432" rtl="0" eaLnBrk="1" fontAlgn="auto" latinLnBrk="0" hangingPunct="1">
              <a:lnSpc>
                <a:spcPct val="100000"/>
              </a:lnSpc>
              <a:spcBef>
                <a:spcPts val="0"/>
              </a:spcBef>
              <a:spcAft>
                <a:spcPts val="0"/>
              </a:spcAft>
              <a:buClrTx/>
              <a:buSzTx/>
              <a:buFontTx/>
              <a:buNone/>
              <a:tabLst/>
              <a:defRPr/>
            </a:pPr>
            <a:r>
              <a:rPr kumimoji="0" lang="fi-FI" altLang="fi-FI" sz="1432" b="0" i="0" u="none" strike="noStrike" kern="1200" cap="none" spc="0" normalizeH="0" baseline="0" noProof="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Verdana" panose="020B0604030504040204" pitchFamily="34" charset="0"/>
              </a:rPr>
              <a:t>Apu löytyy läheltä</a:t>
            </a:r>
          </a:p>
        </p:txBody>
      </p:sp>
      <p:pic>
        <p:nvPicPr>
          <p:cNvPr id="22" name="Grafiikka 136" descr="Kartan ja sijainnin kuvake">
            <a:extLst>
              <a:ext uri="{FF2B5EF4-FFF2-40B4-BE49-F238E27FC236}">
                <a16:creationId xmlns:a16="http://schemas.microsoft.com/office/drawing/2014/main" id="{79C099BA-E053-4F5A-B5B1-13A19E01606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456148" y="1601126"/>
            <a:ext cx="941719" cy="983269"/>
          </a:xfrm>
          <a:prstGeom prst="rect">
            <a:avLst/>
          </a:prstGeom>
        </p:spPr>
      </p:pic>
      <p:pic>
        <p:nvPicPr>
          <p:cNvPr id="23" name="Kuva 22" descr="Kuva, joka sisältää kohteen henkilö, ulko, mies, puku&#10;&#10;Kuvaus luotu automaattisesti">
            <a:extLst>
              <a:ext uri="{FF2B5EF4-FFF2-40B4-BE49-F238E27FC236}">
                <a16:creationId xmlns:a16="http://schemas.microsoft.com/office/drawing/2014/main" id="{F6EEC410-D334-415C-B882-8A46E859BA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7354" y="665158"/>
            <a:ext cx="3672541" cy="5512257"/>
          </a:xfrm>
          <a:prstGeom prst="rect">
            <a:avLst/>
          </a:prstGeom>
        </p:spPr>
      </p:pic>
      <p:sp>
        <p:nvSpPr>
          <p:cNvPr id="24" name="Otsikko 1">
            <a:extLst>
              <a:ext uri="{FF2B5EF4-FFF2-40B4-BE49-F238E27FC236}">
                <a16:creationId xmlns:a16="http://schemas.microsoft.com/office/drawing/2014/main" id="{49C269FA-66B9-40D7-92DD-213A8E1F10F7}"/>
              </a:ext>
            </a:extLst>
          </p:cNvPr>
          <p:cNvSpPr txBox="1">
            <a:spLocks/>
          </p:cNvSpPr>
          <p:nvPr/>
        </p:nvSpPr>
        <p:spPr>
          <a:xfrm>
            <a:off x="792211" y="998680"/>
            <a:ext cx="3173433" cy="1368307"/>
          </a:xfrm>
          <a:prstGeom prst="rect">
            <a:avLst/>
          </a:prstGeom>
          <a:solidFill>
            <a:schemeClr val="bg1">
              <a:alpha val="72000"/>
            </a:schemeClr>
          </a:solidFill>
        </p:spPr>
        <p:txBody>
          <a:bodyPr vert="horz" wrap="square" lIns="489775" tIns="48978" rIns="0" bIns="73466" numCol="1" rtlCol="0" anchor="ctr" anchorCtr="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727432" rtl="0" eaLnBrk="1" fontAlgn="auto" latinLnBrk="0" hangingPunct="1">
              <a:lnSpc>
                <a:spcPct val="90000"/>
              </a:lnSpc>
              <a:spcBef>
                <a:spcPct val="0"/>
              </a:spcBef>
              <a:spcAft>
                <a:spcPts val="0"/>
              </a:spcAft>
              <a:buClrTx/>
              <a:buSzTx/>
              <a:buFontTx/>
              <a:buNone/>
              <a:tabLst/>
              <a:defRPr/>
            </a:pPr>
            <a:r>
              <a:rPr kumimoji="0" lang="fi-FI" sz="1273"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Punaisen Ristin toiminta tuo iloa, synnyttää toivoa ja vahvistaa ihmisten luottamusta toisiinsa ja Punaisen Ristin apuun.</a:t>
            </a:r>
          </a:p>
        </p:txBody>
      </p:sp>
    </p:spTree>
    <p:extLst>
      <p:ext uri="{BB962C8B-B14F-4D97-AF65-F5344CB8AC3E}">
        <p14:creationId xmlns:p14="http://schemas.microsoft.com/office/powerpoint/2010/main" val="1948109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Suomen Punaisen Ristin toimintalinjaus 2021￢ﾀﾓ2023">
            <a:hlinkClick r:id="" action="ppaction://media"/>
            <a:extLst>
              <a:ext uri="{FF2B5EF4-FFF2-40B4-BE49-F238E27FC236}">
                <a16:creationId xmlns:a16="http://schemas.microsoft.com/office/drawing/2014/main" id="{6B335398-F59F-47F3-8661-F61E84CCD518}"/>
              </a:ext>
            </a:extLst>
          </p:cNvPr>
          <p:cNvPicPr>
            <a:picLocks noRot="1" noChangeAspect="1"/>
          </p:cNvPicPr>
          <p:nvPr>
            <a:videoFile r:link="rId1"/>
          </p:nvPr>
        </p:nvPicPr>
        <p:blipFill>
          <a:blip r:embed="rId3"/>
          <a:stretch>
            <a:fillRect/>
          </a:stretch>
        </p:blipFill>
        <p:spPr>
          <a:xfrm>
            <a:off x="767408" y="332656"/>
            <a:ext cx="10873208" cy="6143363"/>
          </a:xfrm>
          <a:prstGeom prst="rect">
            <a:avLst/>
          </a:prstGeom>
        </p:spPr>
      </p:pic>
    </p:spTree>
    <p:extLst>
      <p:ext uri="{BB962C8B-B14F-4D97-AF65-F5344CB8AC3E}">
        <p14:creationId xmlns:p14="http://schemas.microsoft.com/office/powerpoint/2010/main" val="199525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EAAA8-DC4F-6249-8F10-E24A7CFB89E3}"/>
              </a:ext>
            </a:extLst>
          </p:cNvPr>
          <p:cNvSpPr>
            <a:spLocks noGrp="1"/>
          </p:cNvSpPr>
          <p:nvPr>
            <p:ph type="title"/>
          </p:nvPr>
        </p:nvSpPr>
        <p:spPr>
          <a:xfrm>
            <a:off x="3070448" y="3621131"/>
            <a:ext cx="6051104" cy="720080"/>
          </a:xfrm>
        </p:spPr>
        <p:txBody>
          <a:bodyPr/>
          <a:lstStyle/>
          <a:p>
            <a:r>
              <a:rPr lang="fi-FI" dirty="0">
                <a:ea typeface="Verdana" panose="020B0604030504040204" pitchFamily="34" charset="0"/>
                <a:cs typeface="Verdana" panose="020B0604030504040204" pitchFamily="34" charset="0"/>
              </a:rPr>
              <a:t>PÄÄTAVOITE 1.</a:t>
            </a:r>
            <a:endParaRPr lang="fi-FI" dirty="0"/>
          </a:p>
        </p:txBody>
      </p:sp>
      <p:sp>
        <p:nvSpPr>
          <p:cNvPr id="3" name="Text Placeholder 2">
            <a:extLst>
              <a:ext uri="{FF2B5EF4-FFF2-40B4-BE49-F238E27FC236}">
                <a16:creationId xmlns:a16="http://schemas.microsoft.com/office/drawing/2014/main" id="{BCB0D36F-02F7-6C4D-B910-F535BAB52B97}"/>
              </a:ext>
            </a:extLst>
          </p:cNvPr>
          <p:cNvSpPr>
            <a:spLocks noGrp="1"/>
          </p:cNvSpPr>
          <p:nvPr>
            <p:ph type="body" sz="quarter" idx="10"/>
          </p:nvPr>
        </p:nvSpPr>
        <p:spPr>
          <a:xfrm>
            <a:off x="1487488" y="5229200"/>
            <a:ext cx="9720263" cy="1440160"/>
          </a:xfrm>
        </p:spPr>
        <p:txBody>
          <a:bodyPr/>
          <a:lstStyle/>
          <a:p>
            <a:pPr marL="0" indent="0"/>
            <a:r>
              <a:rPr lang="fi-FI" dirty="0"/>
              <a:t>Punainen Risti on Suomen johtava valmiusjärjestö. Elävä kosketus ihmisten arkeen ja avuntarpeisiin mahdollistaa tehokkaan avun. </a:t>
            </a:r>
          </a:p>
          <a:p>
            <a:endParaRPr lang="fi-FI" dirty="0"/>
          </a:p>
          <a:p>
            <a:endParaRPr lang="fi-FI" dirty="0"/>
          </a:p>
        </p:txBody>
      </p:sp>
      <p:sp>
        <p:nvSpPr>
          <p:cNvPr id="4" name="Text Placeholder 3">
            <a:extLst>
              <a:ext uri="{FF2B5EF4-FFF2-40B4-BE49-F238E27FC236}">
                <a16:creationId xmlns:a16="http://schemas.microsoft.com/office/drawing/2014/main" id="{F9C8E739-FA01-4747-ADB5-CF3BA38CAA6C}"/>
              </a:ext>
            </a:extLst>
          </p:cNvPr>
          <p:cNvSpPr>
            <a:spLocks noGrp="1"/>
          </p:cNvSpPr>
          <p:nvPr>
            <p:ph type="body" sz="quarter" idx="11"/>
          </p:nvPr>
        </p:nvSpPr>
        <p:spPr>
          <a:xfrm>
            <a:off x="1235869" y="4362135"/>
            <a:ext cx="9720263" cy="544512"/>
          </a:xfrm>
        </p:spPr>
        <p:txBody>
          <a:bodyPr/>
          <a:lstStyle/>
          <a:p>
            <a:r>
              <a:rPr lang="fi-FI" dirty="0">
                <a:ea typeface="Verdana" panose="020B0604030504040204" pitchFamily="34" charset="0"/>
                <a:cs typeface="Verdana" panose="020B0604030504040204" pitchFamily="34" charset="0"/>
              </a:rPr>
              <a:t>Apu löytyy läheltä</a:t>
            </a:r>
          </a:p>
          <a:p>
            <a:endParaRPr lang="fi-FI" dirty="0"/>
          </a:p>
          <a:p>
            <a:endParaRPr lang="fi-FI" dirty="0"/>
          </a:p>
        </p:txBody>
      </p:sp>
    </p:spTree>
    <p:extLst>
      <p:ext uri="{BB962C8B-B14F-4D97-AF65-F5344CB8AC3E}">
        <p14:creationId xmlns:p14="http://schemas.microsoft.com/office/powerpoint/2010/main" val="35765068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EE27D0-42A0-4FDA-8E30-7B320375DDFD}"/>
              </a:ext>
            </a:extLst>
          </p:cNvPr>
          <p:cNvSpPr>
            <a:spLocks noGrp="1"/>
          </p:cNvSpPr>
          <p:nvPr>
            <p:ph idx="1"/>
          </p:nvPr>
        </p:nvSpPr>
        <p:spPr>
          <a:xfrm>
            <a:off x="994538" y="1052736"/>
            <a:ext cx="10286038" cy="5328592"/>
          </a:xfrm>
        </p:spPr>
        <p:txBody>
          <a:bodyPr>
            <a:normAutofit/>
          </a:bodyPr>
          <a:lstStyle/>
          <a:p>
            <a:pPr>
              <a:spcAft>
                <a:spcPts val="600"/>
              </a:spcAft>
            </a:pPr>
            <a:r>
              <a:rPr lang="fi-FI" sz="1600" dirty="0"/>
              <a:t>Meillä on hyvä ensihuollon, kotimaan avun sekä psykososiaalisen tuen valmius äkillisissä onnettomuus- ja häiriötilanteissa. </a:t>
            </a:r>
          </a:p>
          <a:p>
            <a:pPr lvl="1">
              <a:spcAft>
                <a:spcPts val="600"/>
              </a:spcAft>
            </a:pPr>
            <a:r>
              <a:rPr lang="fi-FI" sz="1200" dirty="0"/>
              <a:t>Otamme käyttöön laajasti auttamisvalmiuden peruskurssin</a:t>
            </a:r>
          </a:p>
          <a:p>
            <a:pPr lvl="1">
              <a:spcAft>
                <a:spcPts val="600"/>
              </a:spcAft>
            </a:pPr>
            <a:r>
              <a:rPr lang="fi-FI" sz="1200" dirty="0"/>
              <a:t>Harjoittelemme, arvioimme, kehitämme ja tarvittaessa laajennamme EEC-konseptia (</a:t>
            </a:r>
            <a:r>
              <a:rPr lang="fi-FI" sz="1200" dirty="0" err="1"/>
              <a:t>Emergency</a:t>
            </a:r>
            <a:r>
              <a:rPr lang="fi-FI" sz="1200" dirty="0"/>
              <a:t> </a:t>
            </a:r>
            <a:r>
              <a:rPr lang="fi-FI" sz="1200" dirty="0" err="1"/>
              <a:t>Evacuation</a:t>
            </a:r>
            <a:r>
              <a:rPr lang="fi-FI" sz="1200" dirty="0"/>
              <a:t> Center)</a:t>
            </a:r>
          </a:p>
          <a:p>
            <a:pPr lvl="1">
              <a:spcAft>
                <a:spcPts val="600"/>
              </a:spcAft>
            </a:pPr>
            <a:r>
              <a:rPr lang="fi-FI" sz="1200" dirty="0"/>
              <a:t>Lisäämme monikielisyyttä auttamistyössä ja huomioimme paremmin moninaisuuden</a:t>
            </a:r>
          </a:p>
          <a:p>
            <a:pPr marL="363538" lvl="1" indent="0">
              <a:spcAft>
                <a:spcPts val="600"/>
              </a:spcAft>
              <a:buNone/>
            </a:pPr>
            <a:endParaRPr lang="fi-FI" sz="1200" dirty="0"/>
          </a:p>
          <a:p>
            <a:pPr>
              <a:spcAft>
                <a:spcPts val="600"/>
              </a:spcAft>
            </a:pPr>
            <a:r>
              <a:rPr lang="fi-FI" sz="1600" dirty="0"/>
              <a:t>Olemme johtava ensiaputoimija</a:t>
            </a:r>
          </a:p>
          <a:p>
            <a:pPr lvl="1">
              <a:spcAft>
                <a:spcPts val="600"/>
              </a:spcAft>
            </a:pPr>
            <a:r>
              <a:rPr lang="fi-FI" sz="1200" dirty="0"/>
              <a:t>Jatkamme ensiapuryhmä ja -päivystystoiminnan laajan kehittämiskokonaisuuden toteuttamista, sisältäen mm. kokonaisvaltaisen palvelukokonaisuuden ja siihen liittyvän tilausjärjestelmän luomisen (ensiapu, ensivaste, henkinen tuki, päihdetyö ja seksuaaliterveys)</a:t>
            </a:r>
          </a:p>
          <a:p>
            <a:pPr lvl="1">
              <a:spcAft>
                <a:spcPts val="600"/>
              </a:spcAft>
            </a:pPr>
            <a:r>
              <a:rPr lang="fi-FI" sz="1200" dirty="0"/>
              <a:t>Luovumme hallitusti rinnepäivystystoiminnasta</a:t>
            </a:r>
          </a:p>
          <a:p>
            <a:pPr marL="363538" lvl="1" indent="0">
              <a:spcAft>
                <a:spcPts val="600"/>
              </a:spcAft>
              <a:buNone/>
            </a:pPr>
            <a:endParaRPr lang="fi-FI" sz="1600" dirty="0"/>
          </a:p>
          <a:p>
            <a:pPr>
              <a:spcAft>
                <a:spcPts val="600"/>
              </a:spcAft>
            </a:pPr>
            <a:r>
              <a:rPr lang="fi-FI" sz="1600" dirty="0"/>
              <a:t>Sekä kotimaassa että kansainvälisessä toiminnassa kaikki resurssit ovat tehokkaassa käytössä ja yhteensovitettuja</a:t>
            </a:r>
          </a:p>
          <a:p>
            <a:pPr lvl="1">
              <a:spcAft>
                <a:spcPts val="600"/>
              </a:spcAft>
            </a:pPr>
            <a:r>
              <a:rPr lang="fi-FI" sz="1200" dirty="0"/>
              <a:t>Laadimme kokonaisvalmiuden konseptin määrittelyn pohjalta suunnitelman resurssien tehokkaasta käytöstä</a:t>
            </a:r>
          </a:p>
          <a:p>
            <a:pPr lvl="1">
              <a:spcAft>
                <a:spcPts val="600"/>
              </a:spcAft>
            </a:pPr>
            <a:r>
              <a:rPr lang="fi-FI" sz="1200" dirty="0"/>
              <a:t>Tiivistämme varautumiseen liittyvää yhteistyötä Nuorten turvatalojen, Veripalvelun ja Kontin kanssa</a:t>
            </a:r>
          </a:p>
          <a:p>
            <a:pPr>
              <a:spcAft>
                <a:spcPts val="600"/>
              </a:spcAft>
            </a:pPr>
            <a:endParaRPr lang="fi-FI" sz="2000" dirty="0"/>
          </a:p>
        </p:txBody>
      </p:sp>
      <p:sp>
        <p:nvSpPr>
          <p:cNvPr id="6" name="Title 1">
            <a:extLst>
              <a:ext uri="{FF2B5EF4-FFF2-40B4-BE49-F238E27FC236}">
                <a16:creationId xmlns:a16="http://schemas.microsoft.com/office/drawing/2014/main" id="{FB1E9101-27F7-47BE-9010-73B955BC057E}"/>
              </a:ext>
            </a:extLst>
          </p:cNvPr>
          <p:cNvSpPr>
            <a:spLocks noGrp="1"/>
          </p:cNvSpPr>
          <p:nvPr>
            <p:ph type="title"/>
          </p:nvPr>
        </p:nvSpPr>
        <p:spPr>
          <a:xfrm>
            <a:off x="591617" y="359079"/>
            <a:ext cx="10515600" cy="773435"/>
          </a:xfrm>
        </p:spPr>
        <p:txBody>
          <a:bodyPr>
            <a:normAutofit/>
          </a:bodyPr>
          <a:lstStyle/>
          <a:p>
            <a:r>
              <a:rPr lang="fi-FI" sz="3200" dirty="0"/>
              <a:t>1.1 Tehokas avun kanava</a:t>
            </a:r>
          </a:p>
        </p:txBody>
      </p:sp>
    </p:spTree>
    <p:extLst>
      <p:ext uri="{BB962C8B-B14F-4D97-AF65-F5344CB8AC3E}">
        <p14:creationId xmlns:p14="http://schemas.microsoft.com/office/powerpoint/2010/main" val="28550020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EE27D0-42A0-4FDA-8E30-7B320375DDFD}"/>
              </a:ext>
            </a:extLst>
          </p:cNvPr>
          <p:cNvSpPr>
            <a:spLocks noGrp="1"/>
          </p:cNvSpPr>
          <p:nvPr>
            <p:ph idx="1"/>
          </p:nvPr>
        </p:nvSpPr>
        <p:spPr>
          <a:xfrm>
            <a:off x="994538" y="1196752"/>
            <a:ext cx="10286038" cy="5184576"/>
          </a:xfrm>
        </p:spPr>
        <p:txBody>
          <a:bodyPr>
            <a:normAutofit/>
          </a:bodyPr>
          <a:lstStyle/>
          <a:p>
            <a:pPr>
              <a:spcAft>
                <a:spcPts val="600"/>
              </a:spcAft>
            </a:pPr>
            <a:r>
              <a:rPr lang="fi-FI" sz="1600" dirty="0"/>
              <a:t>Edistämme humanitaarisen oikeuden periaatteita </a:t>
            </a:r>
          </a:p>
          <a:p>
            <a:pPr lvl="1">
              <a:spcAft>
                <a:spcPts val="600"/>
              </a:spcAft>
            </a:pPr>
            <a:r>
              <a:rPr lang="fi-FI" sz="1200" dirty="0"/>
              <a:t>Toteutamme humanitaarisen oikeuden peruskursseja vapaaehtoisille</a:t>
            </a:r>
          </a:p>
          <a:p>
            <a:pPr lvl="1">
              <a:spcAft>
                <a:spcPts val="600"/>
              </a:spcAft>
            </a:pPr>
            <a:r>
              <a:rPr lang="fi-FI" sz="1200" dirty="0"/>
              <a:t>Toteutamme humanitaarisen oikeuden koulutuksia sidosryhmille, esim. Pv, ulkoministeriö, oikeuslaitos</a:t>
            </a:r>
          </a:p>
          <a:p>
            <a:pPr>
              <a:spcAft>
                <a:spcPts val="600"/>
              </a:spcAft>
            </a:pPr>
            <a:r>
              <a:rPr lang="fi-FI" sz="1600" dirty="0"/>
              <a:t>Edistämme valmiuden kulttuuria, ennakointikykymme on hyvä ja osaamme johtaa auttamistilanteita</a:t>
            </a:r>
          </a:p>
          <a:p>
            <a:pPr lvl="1">
              <a:spcAft>
                <a:spcPts val="600"/>
              </a:spcAft>
            </a:pPr>
            <a:r>
              <a:rPr lang="fi-FI" sz="1200" dirty="0"/>
              <a:t>Otamme tilannekuvajärjestelmän käyttöön kaikilla järjestötasoilla</a:t>
            </a:r>
          </a:p>
          <a:p>
            <a:pPr lvl="1">
              <a:spcAft>
                <a:spcPts val="600"/>
              </a:spcAft>
            </a:pPr>
            <a:r>
              <a:rPr lang="fi-FI" sz="1200" dirty="0"/>
              <a:t>Edistämme sähköisen valmiussuunnitelmapohjan käyttöä</a:t>
            </a:r>
          </a:p>
          <a:p>
            <a:pPr>
              <a:spcAft>
                <a:spcPts val="600"/>
              </a:spcAft>
            </a:pPr>
            <a:r>
              <a:rPr lang="fi-FI" sz="1600" dirty="0"/>
              <a:t>Psykososiaalisen tuen osaamisemme ja toimintamme on vahvaa</a:t>
            </a:r>
          </a:p>
          <a:p>
            <a:pPr lvl="1">
              <a:spcAft>
                <a:spcPts val="600"/>
              </a:spcAft>
            </a:pPr>
            <a:r>
              <a:rPr lang="fi-FI" sz="1200" dirty="0"/>
              <a:t>Järjestämme psykososiaalisen tuen seminaarin 2022</a:t>
            </a:r>
          </a:p>
          <a:p>
            <a:pPr lvl="1">
              <a:spcAft>
                <a:spcPts val="600"/>
              </a:spcAft>
            </a:pPr>
            <a:r>
              <a:rPr lang="fi-FI" sz="1200" dirty="0"/>
              <a:t>Yhteensovitamme ja hyödynnämme laajemmin eri henkisen tuen valmiuksia ja toimintaa, mm. verkkovalmiuden osalta</a:t>
            </a:r>
          </a:p>
          <a:p>
            <a:pPr>
              <a:spcAft>
                <a:spcPts val="600"/>
              </a:spcAft>
            </a:pPr>
            <a:endParaRPr lang="fi-FI" sz="2000" dirty="0"/>
          </a:p>
        </p:txBody>
      </p:sp>
      <p:sp>
        <p:nvSpPr>
          <p:cNvPr id="6" name="Title 1">
            <a:extLst>
              <a:ext uri="{FF2B5EF4-FFF2-40B4-BE49-F238E27FC236}">
                <a16:creationId xmlns:a16="http://schemas.microsoft.com/office/drawing/2014/main" id="{FB1E9101-27F7-47BE-9010-73B955BC057E}"/>
              </a:ext>
            </a:extLst>
          </p:cNvPr>
          <p:cNvSpPr>
            <a:spLocks noGrp="1"/>
          </p:cNvSpPr>
          <p:nvPr>
            <p:ph type="title"/>
          </p:nvPr>
        </p:nvSpPr>
        <p:spPr>
          <a:xfrm>
            <a:off x="591617" y="359079"/>
            <a:ext cx="10515600" cy="773435"/>
          </a:xfrm>
        </p:spPr>
        <p:txBody>
          <a:bodyPr>
            <a:normAutofit/>
          </a:bodyPr>
          <a:lstStyle/>
          <a:p>
            <a:r>
              <a:rPr lang="fi-FI" sz="3200" dirty="0"/>
              <a:t>1.2 Asiantuntemus</a:t>
            </a:r>
          </a:p>
        </p:txBody>
      </p:sp>
    </p:spTree>
    <p:extLst>
      <p:ext uri="{BB962C8B-B14F-4D97-AF65-F5344CB8AC3E}">
        <p14:creationId xmlns:p14="http://schemas.microsoft.com/office/powerpoint/2010/main" val="7605293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EE27D0-42A0-4FDA-8E30-7B320375DDFD}"/>
              </a:ext>
            </a:extLst>
          </p:cNvPr>
          <p:cNvSpPr>
            <a:spLocks noGrp="1"/>
          </p:cNvSpPr>
          <p:nvPr>
            <p:ph idx="1"/>
          </p:nvPr>
        </p:nvSpPr>
        <p:spPr>
          <a:xfrm>
            <a:off x="994538" y="1196752"/>
            <a:ext cx="10286038" cy="5184576"/>
          </a:xfrm>
        </p:spPr>
        <p:txBody>
          <a:bodyPr>
            <a:normAutofit/>
          </a:bodyPr>
          <a:lstStyle/>
          <a:p>
            <a:pPr>
              <a:spcAft>
                <a:spcPts val="600"/>
              </a:spcAft>
            </a:pPr>
            <a:r>
              <a:rPr lang="fi-FI" sz="1600" dirty="0"/>
              <a:t>Viranomais- ja sidosryhmäyhteistyömme on laajaa ja toimivaa</a:t>
            </a:r>
          </a:p>
          <a:p>
            <a:pPr lvl="1">
              <a:spcAft>
                <a:spcPts val="600"/>
              </a:spcAft>
            </a:pPr>
            <a:r>
              <a:rPr lang="fi-FI" sz="1200" dirty="0"/>
              <a:t>Arvioimme ja kehitämme sopimuksellista yhteistyötä viranomaisten ja strategisten kumppaneiden kanssa</a:t>
            </a:r>
          </a:p>
          <a:p>
            <a:pPr lvl="1">
              <a:spcAft>
                <a:spcPts val="600"/>
              </a:spcAft>
            </a:pPr>
            <a:r>
              <a:rPr lang="fi-FI" sz="1200" dirty="0"/>
              <a:t>Osallistumme kuntien, hyvinvointialueiden sekä sosiaali- ja terveystoimen yhteistyöalueiden suunnitteluun ja valmisteluun, varmistaen sujuvan yhteistyön prosessit ja rakenteet.</a:t>
            </a:r>
          </a:p>
          <a:p>
            <a:pPr>
              <a:spcAft>
                <a:spcPts val="600"/>
              </a:spcAft>
            </a:pPr>
            <a:r>
              <a:rPr lang="fi-FI" sz="1600" dirty="0"/>
              <a:t>Harjoittelemme toimimaan yhdessä</a:t>
            </a:r>
          </a:p>
          <a:p>
            <a:pPr lvl="1">
              <a:spcAft>
                <a:spcPts val="600"/>
              </a:spcAft>
            </a:pPr>
            <a:r>
              <a:rPr lang="fi-FI" sz="1200" dirty="0"/>
              <a:t>Suunnittelemme ja toteutamme laajassa yhteistyössä valtakunnallisen valmiusharjoituksen 6.-7.5.2022</a:t>
            </a:r>
          </a:p>
          <a:p>
            <a:pPr lvl="1">
              <a:spcAft>
                <a:spcPts val="600"/>
              </a:spcAft>
            </a:pPr>
            <a:r>
              <a:rPr lang="fi-FI" sz="1200" dirty="0"/>
              <a:t>Osallistumme Barents </a:t>
            </a:r>
            <a:r>
              <a:rPr lang="fi-FI" sz="1200" dirty="0" err="1"/>
              <a:t>Rescue</a:t>
            </a:r>
            <a:r>
              <a:rPr lang="fi-FI" sz="1200" dirty="0"/>
              <a:t> –harjoitukseen ja kehitämme sen yhteydessä kansainvälistä yhteistyötä (IBA-hanke)</a:t>
            </a:r>
          </a:p>
          <a:p>
            <a:pPr>
              <a:spcAft>
                <a:spcPts val="600"/>
              </a:spcAft>
            </a:pPr>
            <a:r>
              <a:rPr lang="fi-FI" sz="1600" dirty="0"/>
              <a:t>Kehitämme ja hyödynnämme </a:t>
            </a:r>
            <a:r>
              <a:rPr lang="fi-FI" sz="1600" dirty="0" err="1"/>
              <a:t>Vapepaa</a:t>
            </a:r>
            <a:r>
              <a:rPr lang="fi-FI" sz="1600" dirty="0"/>
              <a:t> entistä paremmin</a:t>
            </a:r>
          </a:p>
          <a:p>
            <a:pPr lvl="1">
              <a:spcAft>
                <a:spcPts val="600"/>
              </a:spcAft>
            </a:pPr>
            <a:r>
              <a:rPr lang="fi-FI" sz="1200" dirty="0"/>
              <a:t>Arvioimme ja kehitämme </a:t>
            </a:r>
            <a:r>
              <a:rPr lang="fi-FI" sz="1200" dirty="0" err="1"/>
              <a:t>Vapepa</a:t>
            </a:r>
            <a:r>
              <a:rPr lang="fi-FI" sz="1200" dirty="0"/>
              <a:t>-verkostoa, mm. koordinaation, rakenteiden ja prosessien, koulutustoiminnan, viestinnän sekä viranomaisyhteistyön osalta </a:t>
            </a:r>
          </a:p>
          <a:p>
            <a:pPr lvl="1">
              <a:spcAft>
                <a:spcPts val="600"/>
              </a:spcAft>
            </a:pPr>
            <a:r>
              <a:rPr lang="fi-FI" sz="1200" dirty="0"/>
              <a:t>Hyödynnämme </a:t>
            </a:r>
            <a:r>
              <a:rPr lang="fi-FI" sz="1200" dirty="0" err="1"/>
              <a:t>Oil</a:t>
            </a:r>
            <a:r>
              <a:rPr lang="fi-FI" sz="1200" dirty="0"/>
              <a:t> </a:t>
            </a:r>
            <a:r>
              <a:rPr lang="fi-FI" sz="1200" dirty="0" err="1"/>
              <a:t>Spill</a:t>
            </a:r>
            <a:r>
              <a:rPr lang="fi-FI" sz="1200" dirty="0"/>
              <a:t> –hankkeen oppeja spontaanien vapaaehtoisten johtamisessa (esim. laaja evakuointitilanne) sekä uusien hälytysryhmien mukaan saamiseksi</a:t>
            </a:r>
          </a:p>
          <a:p>
            <a:pPr>
              <a:spcAft>
                <a:spcPts val="600"/>
              </a:spcAft>
            </a:pPr>
            <a:r>
              <a:rPr lang="fi-FI" sz="1600" dirty="0"/>
              <a:t>Edistämme varautumisessa osastojen välistä yhteistyötä</a:t>
            </a:r>
          </a:p>
          <a:p>
            <a:pPr lvl="1">
              <a:spcAft>
                <a:spcPts val="600"/>
              </a:spcAft>
            </a:pPr>
            <a:r>
              <a:rPr lang="fi-FI" sz="1200" dirty="0"/>
              <a:t>Tuemme alueellisen valmiussuunnittelun jalkautusta </a:t>
            </a:r>
          </a:p>
          <a:p>
            <a:pPr lvl="1">
              <a:spcAft>
                <a:spcPts val="600"/>
              </a:spcAft>
            </a:pPr>
            <a:r>
              <a:rPr lang="fi-FI" sz="1200" dirty="0"/>
              <a:t>Kannustamme osastoja vahvempaan alueelliseen yhteistoimintaan</a:t>
            </a:r>
            <a:endParaRPr lang="fi-FI" sz="1600" dirty="0"/>
          </a:p>
        </p:txBody>
      </p:sp>
      <p:sp>
        <p:nvSpPr>
          <p:cNvPr id="6" name="Title 1">
            <a:extLst>
              <a:ext uri="{FF2B5EF4-FFF2-40B4-BE49-F238E27FC236}">
                <a16:creationId xmlns:a16="http://schemas.microsoft.com/office/drawing/2014/main" id="{FB1E9101-27F7-47BE-9010-73B955BC057E}"/>
              </a:ext>
            </a:extLst>
          </p:cNvPr>
          <p:cNvSpPr>
            <a:spLocks noGrp="1"/>
          </p:cNvSpPr>
          <p:nvPr>
            <p:ph type="title"/>
          </p:nvPr>
        </p:nvSpPr>
        <p:spPr>
          <a:xfrm>
            <a:off x="591617" y="359079"/>
            <a:ext cx="10515600" cy="773435"/>
          </a:xfrm>
        </p:spPr>
        <p:txBody>
          <a:bodyPr>
            <a:normAutofit/>
          </a:bodyPr>
          <a:lstStyle/>
          <a:p>
            <a:r>
              <a:rPr lang="fi-FI" sz="3200" dirty="0"/>
              <a:t>1.3 Yhteistyö</a:t>
            </a:r>
          </a:p>
        </p:txBody>
      </p:sp>
    </p:spTree>
    <p:extLst>
      <p:ext uri="{BB962C8B-B14F-4D97-AF65-F5344CB8AC3E}">
        <p14:creationId xmlns:p14="http://schemas.microsoft.com/office/powerpoint/2010/main" val="4057865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1B7157EE-8CC6-430C-9BA6-D2CEFE8E2DB3}"/>
              </a:ext>
            </a:extLst>
          </p:cNvPr>
          <p:cNvPicPr>
            <a:picLocks noChangeAspect="1"/>
          </p:cNvPicPr>
          <p:nvPr/>
        </p:nvPicPr>
        <p:blipFill>
          <a:blip r:embed="rId2"/>
          <a:stretch>
            <a:fillRect/>
          </a:stretch>
        </p:blipFill>
        <p:spPr>
          <a:xfrm>
            <a:off x="2851" y="-387424"/>
            <a:ext cx="12192000" cy="8122921"/>
          </a:xfrm>
          <a:prstGeom prst="rect">
            <a:avLst/>
          </a:prstGeom>
        </p:spPr>
      </p:pic>
      <p:sp>
        <p:nvSpPr>
          <p:cNvPr id="4" name="TextBox 2">
            <a:extLst>
              <a:ext uri="{FF2B5EF4-FFF2-40B4-BE49-F238E27FC236}">
                <a16:creationId xmlns:a16="http://schemas.microsoft.com/office/drawing/2014/main" id="{E0968FD9-840E-48F6-A652-60DE6B8CE607}"/>
              </a:ext>
            </a:extLst>
          </p:cNvPr>
          <p:cNvSpPr txBox="1"/>
          <p:nvPr/>
        </p:nvSpPr>
        <p:spPr>
          <a:xfrm>
            <a:off x="263353" y="3284983"/>
            <a:ext cx="11665296" cy="3524703"/>
          </a:xfrm>
          <a:prstGeom prst="rect">
            <a:avLst/>
          </a:prstGeom>
          <a:solidFill>
            <a:schemeClr val="bg1"/>
          </a:solidFill>
        </p:spPr>
        <p:txBody>
          <a:bodyPr wrap="square" tIns="81629" rtlCol="0">
            <a:noAutofit/>
          </a:bodyPr>
          <a:lstStyle/>
          <a:p>
            <a:pPr marL="0" marR="0" lvl="0" indent="0" algn="l" defTabSz="829361" rtl="0" eaLnBrk="1" fontAlgn="base" latinLnBrk="0" hangingPunct="1">
              <a:lnSpc>
                <a:spcPct val="100000"/>
              </a:lnSpc>
              <a:spcBef>
                <a:spcPct val="0"/>
              </a:spcBef>
              <a:spcAft>
                <a:spcPct val="0"/>
              </a:spcAft>
              <a:buClrTx/>
              <a:buSzTx/>
              <a:buFontTx/>
              <a:buNone/>
              <a:tabLst/>
              <a:defRPr/>
            </a:pPr>
            <a:r>
              <a:rPr kumimoji="0" lang="fi-FI" sz="1451" b="1" i="0" u="none" strike="noStrike" kern="1200" cap="none" spc="0" normalizeH="0" baseline="0" noProof="0" dirty="0">
                <a:ln>
                  <a:noFill/>
                </a:ln>
                <a:solidFill>
                  <a:srgbClr val="000000"/>
                </a:solidFill>
                <a:effectLst/>
                <a:uLnTx/>
                <a:uFillTx/>
                <a:latin typeface="Verdana"/>
                <a:ea typeface="+mn-ea"/>
                <a:cs typeface="Arial" panose="020B0604020202020204" pitchFamily="34" charset="0"/>
              </a:rPr>
              <a:t>Tasavallan presidentin asetus Suomen Punaisesta Rististä (827/2017)</a:t>
            </a:r>
            <a:endParaRPr kumimoji="0" lang="fi-FI" sz="1451"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829361" rtl="0" eaLnBrk="1" fontAlgn="base" latinLnBrk="0" hangingPunct="1">
              <a:lnSpc>
                <a:spcPct val="100000"/>
              </a:lnSpc>
              <a:spcBef>
                <a:spcPct val="0"/>
              </a:spcBef>
              <a:spcAft>
                <a:spcPct val="0"/>
              </a:spcAft>
              <a:buClrTx/>
              <a:buSzTx/>
              <a:buFontTx/>
              <a:buNone/>
              <a:tabLst/>
              <a:defRPr/>
            </a:pPr>
            <a:r>
              <a:rPr kumimoji="0" lang="fi-FI" sz="1451" b="0" i="0" u="none" strike="noStrike" kern="1200" cap="none" spc="0" normalizeH="0" baseline="0" noProof="0" dirty="0">
                <a:ln>
                  <a:noFill/>
                </a:ln>
                <a:solidFill>
                  <a:srgbClr val="000000"/>
                </a:solidFill>
                <a:effectLst/>
                <a:uLnTx/>
                <a:uFillTx/>
                <a:latin typeface="Verdana"/>
                <a:ea typeface="+mn-ea"/>
                <a:cs typeface="+mn-cs"/>
              </a:rPr>
              <a:t>Suomen Punaisen Ristin rooli valmiudessa ja varautumisessa perustuu lakiin (238/2000) ja asetukseen (827/2017). Kansainvälisesti Punaisen Ristin erityisasema perustuu sodan uhrien suojelemiseksi solmittuihin neljään Geneven yleissopimukseen vuodelta 1949 ja niitä täydentäviin kolmeen lisäpöytäkirjaan vuosilta 1977 ja 2005. </a:t>
            </a:r>
          </a:p>
          <a:p>
            <a:pPr marL="0" marR="0" lvl="0" indent="0" algn="l" defTabSz="829361" rtl="0" eaLnBrk="1" fontAlgn="base" latinLnBrk="0" hangingPunct="1">
              <a:lnSpc>
                <a:spcPct val="100000"/>
              </a:lnSpc>
              <a:spcBef>
                <a:spcPct val="0"/>
              </a:spcBef>
              <a:spcAft>
                <a:spcPct val="0"/>
              </a:spcAft>
              <a:buClrTx/>
              <a:buSzTx/>
              <a:buFontTx/>
              <a:buNone/>
              <a:tabLst/>
              <a:defRPr/>
            </a:pPr>
            <a:endParaRPr kumimoji="0" lang="fi-FI" sz="1451" b="1" i="0" u="none" strike="noStrike" kern="1200" cap="none" spc="0" normalizeH="0" baseline="0" noProof="0" dirty="0">
              <a:ln>
                <a:noFill/>
              </a:ln>
              <a:solidFill>
                <a:srgbClr val="000000"/>
              </a:solidFill>
              <a:effectLst/>
              <a:uLnTx/>
              <a:uFillTx/>
              <a:latin typeface="Verdana"/>
              <a:ea typeface="+mn-ea"/>
              <a:cs typeface="Arial" panose="020B0604020202020204" pitchFamily="34" charset="0"/>
            </a:endParaRPr>
          </a:p>
          <a:p>
            <a:pPr marL="0" marR="0" lvl="0" indent="0" algn="l" defTabSz="829361" rtl="0" eaLnBrk="1" fontAlgn="base" latinLnBrk="0" hangingPunct="1">
              <a:lnSpc>
                <a:spcPct val="100000"/>
              </a:lnSpc>
              <a:spcBef>
                <a:spcPct val="0"/>
              </a:spcBef>
              <a:spcAft>
                <a:spcPct val="0"/>
              </a:spcAft>
              <a:buClrTx/>
              <a:buSzTx/>
              <a:buFontTx/>
              <a:buNone/>
              <a:tabLst/>
              <a:defRPr/>
            </a:pPr>
            <a:r>
              <a:rPr kumimoji="0" lang="fi-FI" sz="1451" b="1" i="0" u="none" strike="noStrike" kern="1200" cap="none" spc="0" normalizeH="0" baseline="0" noProof="0" dirty="0">
                <a:ln>
                  <a:noFill/>
                </a:ln>
                <a:solidFill>
                  <a:srgbClr val="000000"/>
                </a:solidFill>
                <a:effectLst/>
                <a:uLnTx/>
                <a:uFillTx/>
                <a:latin typeface="Verdana"/>
                <a:ea typeface="+mn-ea"/>
                <a:cs typeface="Arial" panose="020B0604020202020204" pitchFamily="34" charset="0"/>
              </a:rPr>
              <a:t>Suomen Punaisen Ristin tarkoitus </a:t>
            </a:r>
            <a:r>
              <a:rPr kumimoji="0" lang="fi-FI" sz="1451" b="0" i="0" u="none" strike="noStrike" kern="1200" cap="none" spc="0" normalizeH="0" baseline="0" noProof="0" dirty="0">
                <a:ln>
                  <a:noFill/>
                </a:ln>
                <a:solidFill>
                  <a:srgbClr val="000000"/>
                </a:solidFill>
                <a:effectLst/>
                <a:uLnTx/>
                <a:uFillTx/>
                <a:latin typeface="Verdana"/>
                <a:ea typeface="+mn-ea"/>
                <a:cs typeface="Arial" panose="020B0604020202020204" pitchFamily="34" charset="0"/>
              </a:rPr>
              <a:t>(mm.):</a:t>
            </a:r>
          </a:p>
          <a:p>
            <a:pPr marL="161265" marR="0" lvl="0" indent="-161265" algn="l" defTabSz="829361"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fi-FI" sz="1451" b="0" i="0" u="none" strike="noStrike" kern="1200" cap="none" spc="0" normalizeH="0" baseline="0" noProof="0" dirty="0">
                <a:ln>
                  <a:noFill/>
                </a:ln>
                <a:solidFill>
                  <a:srgbClr val="000000"/>
                </a:solidFill>
                <a:effectLst/>
                <a:uLnTx/>
                <a:uFillTx/>
                <a:latin typeface="Verdana"/>
                <a:ea typeface="+mn-ea"/>
                <a:cs typeface="Arial" panose="020B0604020202020204" pitchFamily="34" charset="0"/>
              </a:rPr>
              <a:t>kaikissa oloissa suojella elämää ja terveyttä sekä puolustaa ihmisarvoa ja ihmisoikeuksia</a:t>
            </a:r>
          </a:p>
          <a:p>
            <a:pPr marL="161265" marR="0" lvl="0" indent="-161265" algn="l" defTabSz="829361"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fi-FI" sz="1451" b="0" i="0" u="none" strike="noStrike" kern="1200" cap="none" spc="0" normalizeH="0" baseline="0" noProof="0" dirty="0">
                <a:ln>
                  <a:noFill/>
                </a:ln>
                <a:solidFill>
                  <a:srgbClr val="000000"/>
                </a:solidFill>
                <a:effectLst/>
                <a:uLnTx/>
                <a:uFillTx/>
                <a:latin typeface="Verdana"/>
                <a:ea typeface="+mn-ea"/>
                <a:cs typeface="Arial" panose="020B0604020202020204" pitchFamily="34" charset="0"/>
              </a:rPr>
              <a:t>pelastaa ihmishenkiä kotimaassa ja ulkomailla</a:t>
            </a:r>
          </a:p>
          <a:p>
            <a:pPr marL="161265" marR="0" lvl="0" indent="-161265" algn="l" defTabSz="829361"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fi-FI" sz="1451" b="0" i="0" u="none" strike="noStrike" kern="1200" cap="none" spc="0" normalizeH="0" baseline="0" noProof="0" dirty="0">
                <a:ln>
                  <a:noFill/>
                </a:ln>
                <a:solidFill>
                  <a:srgbClr val="000000"/>
                </a:solidFill>
                <a:effectLst/>
                <a:uLnTx/>
                <a:uFillTx/>
                <a:latin typeface="Verdana"/>
                <a:ea typeface="+mn-ea"/>
                <a:cs typeface="Arial" panose="020B0604020202020204" pitchFamily="34" charset="0"/>
              </a:rPr>
              <a:t>auttaa kaikkein heikoimmassa asemassa olevia inhimillisten kärsimysten ehkäisemiseksi ja lieventämiseksi</a:t>
            </a:r>
          </a:p>
          <a:p>
            <a:pPr marL="161265" marR="0" lvl="0" indent="-161265" algn="l" defTabSz="829361"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fi-FI" sz="1451" b="0" i="0" u="none" strike="noStrike" kern="1200" cap="none" spc="0" normalizeH="0" baseline="0" noProof="0" dirty="0">
                <a:ln>
                  <a:noFill/>
                </a:ln>
                <a:solidFill>
                  <a:srgbClr val="000000"/>
                </a:solidFill>
                <a:effectLst/>
                <a:uLnTx/>
                <a:uFillTx/>
                <a:latin typeface="Verdana"/>
                <a:ea typeface="+mn-ea"/>
                <a:cs typeface="Arial" panose="020B0604020202020204" pitchFamily="34" charset="0"/>
              </a:rPr>
              <a:t>tukea ja avustaa maan viranomaisia niin rauhan kuin sodan ja aseellisten selkkausten aikana ihmisten hyvinvoinnin edistämiseksi.</a:t>
            </a:r>
          </a:p>
          <a:p>
            <a:pPr marL="0" marR="0" lvl="0" indent="0" algn="l" defTabSz="829361" rtl="0" eaLnBrk="1" fontAlgn="base" latinLnBrk="0" hangingPunct="1">
              <a:lnSpc>
                <a:spcPct val="100000"/>
              </a:lnSpc>
              <a:spcBef>
                <a:spcPct val="0"/>
              </a:spcBef>
              <a:spcAft>
                <a:spcPct val="0"/>
              </a:spcAft>
              <a:buClrTx/>
              <a:buSzTx/>
              <a:buFontTx/>
              <a:buNone/>
              <a:tabLst/>
              <a:defRPr/>
            </a:pPr>
            <a:endParaRPr kumimoji="0" lang="fi-FI" sz="1451" b="1" i="0" u="none" strike="noStrike" kern="1200" cap="none" spc="0" normalizeH="0" baseline="0" noProof="0" dirty="0">
              <a:ln>
                <a:noFill/>
              </a:ln>
              <a:solidFill>
                <a:srgbClr val="000000"/>
              </a:solidFill>
              <a:effectLst/>
              <a:uLnTx/>
              <a:uFillTx/>
              <a:latin typeface="Verdana"/>
              <a:ea typeface="+mn-ea"/>
              <a:cs typeface="Arial" panose="020B0604020202020204" pitchFamily="34" charset="0"/>
            </a:endParaRPr>
          </a:p>
          <a:p>
            <a:pPr marL="0" marR="0" lvl="0" indent="0" algn="l" defTabSz="829361" rtl="0" eaLnBrk="1" fontAlgn="base" latinLnBrk="0" hangingPunct="1">
              <a:lnSpc>
                <a:spcPct val="100000"/>
              </a:lnSpc>
              <a:spcBef>
                <a:spcPct val="0"/>
              </a:spcBef>
              <a:spcAft>
                <a:spcPct val="0"/>
              </a:spcAft>
              <a:buClrTx/>
              <a:buSzTx/>
              <a:buFontTx/>
              <a:buNone/>
              <a:tabLst/>
              <a:defRPr/>
            </a:pPr>
            <a:r>
              <a:rPr kumimoji="0" lang="fi-FI" sz="1451" b="1" i="0" u="none" strike="noStrike" kern="1200" cap="none" spc="0" normalizeH="0" baseline="0" noProof="0" dirty="0">
                <a:ln>
                  <a:noFill/>
                </a:ln>
                <a:solidFill>
                  <a:srgbClr val="000000"/>
                </a:solidFill>
                <a:effectLst/>
                <a:uLnTx/>
                <a:uFillTx/>
                <a:latin typeface="Verdana"/>
                <a:ea typeface="+mn-ea"/>
                <a:cs typeface="Arial" panose="020B0604020202020204" pitchFamily="34" charset="0"/>
              </a:rPr>
              <a:t>Tarkoituksensa toteuttamiseksi järjestö </a:t>
            </a:r>
            <a:r>
              <a:rPr kumimoji="0" lang="fi-FI" sz="1451" b="0" i="0" u="none" strike="noStrike" kern="1200" cap="none" spc="0" normalizeH="0" baseline="0" noProof="0" dirty="0">
                <a:ln>
                  <a:noFill/>
                </a:ln>
                <a:solidFill>
                  <a:srgbClr val="000000"/>
                </a:solidFill>
                <a:effectLst/>
                <a:uLnTx/>
                <a:uFillTx/>
                <a:latin typeface="Verdana"/>
                <a:ea typeface="+mn-ea"/>
                <a:cs typeface="Arial" panose="020B0604020202020204" pitchFamily="34" charset="0"/>
              </a:rPr>
              <a:t>(mm.):</a:t>
            </a:r>
          </a:p>
          <a:p>
            <a:pPr marL="161265" marR="0" lvl="0" indent="-161265" algn="l" defTabSz="829361"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fi-FI" sz="1451" b="0" i="0" u="none" strike="noStrike" kern="1200" cap="none" spc="0" normalizeH="0" baseline="0" noProof="0" dirty="0">
                <a:ln>
                  <a:noFill/>
                </a:ln>
                <a:solidFill>
                  <a:srgbClr val="000000"/>
                </a:solidFill>
                <a:effectLst/>
                <a:uLnTx/>
                <a:uFillTx/>
                <a:latin typeface="Verdana"/>
                <a:ea typeface="+mn-ea"/>
                <a:cs typeface="Arial" panose="020B0604020202020204" pitchFamily="34" charset="0"/>
              </a:rPr>
              <a:t>ylläpitää ja vahvistaa auttamisvalmiutta ja harjoittaa humanitaarista avustustoimintaa</a:t>
            </a:r>
          </a:p>
          <a:p>
            <a:pPr marL="161265" marR="0" lvl="0" indent="-161265" algn="l" defTabSz="829361"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fi-FI" sz="1451" b="0" i="0" u="none" strike="noStrike" kern="1200" cap="none" spc="0" normalizeH="0" baseline="0" noProof="0" dirty="0">
                <a:ln>
                  <a:noFill/>
                </a:ln>
                <a:solidFill>
                  <a:srgbClr val="000000"/>
                </a:solidFill>
                <a:effectLst/>
                <a:uLnTx/>
                <a:uFillTx/>
                <a:latin typeface="Verdana"/>
                <a:ea typeface="+mn-ea"/>
                <a:cs typeface="Arial" panose="020B0604020202020204" pitchFamily="34" charset="0"/>
              </a:rPr>
              <a:t>ylläpitää ja vahvistaa järjestön valmiutta</a:t>
            </a:r>
          </a:p>
        </p:txBody>
      </p:sp>
    </p:spTree>
    <p:extLst>
      <p:ext uri="{BB962C8B-B14F-4D97-AF65-F5344CB8AC3E}">
        <p14:creationId xmlns:p14="http://schemas.microsoft.com/office/powerpoint/2010/main" val="2420934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D7CFE250-1E00-4A76-9189-D8DF7AE77EE9}"/>
              </a:ext>
            </a:extLst>
          </p:cNvPr>
          <p:cNvSpPr>
            <a:spLocks noGrp="1"/>
          </p:cNvSpPr>
          <p:nvPr>
            <p:ph sz="half" idx="1"/>
          </p:nvPr>
        </p:nvSpPr>
        <p:spPr>
          <a:xfrm>
            <a:off x="830263" y="1628800"/>
            <a:ext cx="5334000" cy="4638697"/>
          </a:xfrm>
        </p:spPr>
        <p:txBody>
          <a:bodyPr>
            <a:normAutofit fontScale="92500" lnSpcReduction="10000"/>
          </a:bodyPr>
          <a:lstStyle/>
          <a:p>
            <a:pPr marL="0" indent="0">
              <a:buNone/>
            </a:pPr>
            <a:r>
              <a:rPr lang="fi-FI" sz="1600" dirty="0"/>
              <a:t>Onnettomuuksia ja häiriötilanteita varten järjestön kaikilla tasoilla on tehty valmiussuunnitelmat, jotka on sovitettu yhteen viranomaisten suunnitelmien kanssa.</a:t>
            </a:r>
          </a:p>
          <a:p>
            <a:pPr marL="0" indent="0">
              <a:buNone/>
            </a:pPr>
            <a:r>
              <a:rPr lang="fi-FI" sz="1600" dirty="0"/>
              <a:t>Lisäksi järjestöllä on valtakunnalliset yhteistyöpöytäkirjat keskeisten ministeriöiden kanssa.</a:t>
            </a:r>
          </a:p>
          <a:p>
            <a:endParaRPr lang="fi-FI" sz="1600" dirty="0"/>
          </a:p>
          <a:p>
            <a:r>
              <a:rPr lang="fi-FI" sz="1600" dirty="0"/>
              <a:t>STM: Yhteistyöpöytäkirja varautumisesta ja ensiaputoiminnasta (2021)</a:t>
            </a:r>
          </a:p>
          <a:p>
            <a:r>
              <a:rPr lang="fi-FI" sz="1600" dirty="0"/>
              <a:t>SM: Yhteistyöpöytäkirja sisäministeriön kanssa (2018)</a:t>
            </a:r>
          </a:p>
          <a:p>
            <a:r>
              <a:rPr lang="fi-FI" sz="1600" dirty="0"/>
              <a:t>Maahanmuuttovirasto: Sopimus pakolaisten, kansainvälistä suojelua hakevien ja tilapäistä suojelua saavien vastaanoton tukipalveluista (2011=&gt;, viimeisin 2019)</a:t>
            </a:r>
          </a:p>
          <a:p>
            <a:r>
              <a:rPr lang="fi-FI" sz="1600" dirty="0"/>
              <a:t>Huoltovarmuuskeskus: Sopimus materiaalisesta varautumisesta Kalkun logistiikkakeskuksessa (2009)</a:t>
            </a:r>
          </a:p>
        </p:txBody>
      </p:sp>
      <p:sp>
        <p:nvSpPr>
          <p:cNvPr id="4" name="Sisällön paikkamerkki 3">
            <a:extLst>
              <a:ext uri="{FF2B5EF4-FFF2-40B4-BE49-F238E27FC236}">
                <a16:creationId xmlns:a16="http://schemas.microsoft.com/office/drawing/2014/main" id="{B541DD4C-7195-438A-9CCB-363B1D041384}"/>
              </a:ext>
            </a:extLst>
          </p:cNvPr>
          <p:cNvSpPr>
            <a:spLocks noGrp="1"/>
          </p:cNvSpPr>
          <p:nvPr>
            <p:ph sz="half" idx="2"/>
          </p:nvPr>
        </p:nvSpPr>
        <p:spPr/>
        <p:txBody>
          <a:bodyPr>
            <a:normAutofit fontScale="92500" lnSpcReduction="10000"/>
          </a:bodyPr>
          <a:lstStyle/>
          <a:p>
            <a:endParaRPr lang="fi-FI"/>
          </a:p>
        </p:txBody>
      </p:sp>
      <p:pic>
        <p:nvPicPr>
          <p:cNvPr id="5" name="Picture 7">
            <a:extLst>
              <a:ext uri="{FF2B5EF4-FFF2-40B4-BE49-F238E27FC236}">
                <a16:creationId xmlns:a16="http://schemas.microsoft.com/office/drawing/2014/main" id="{6D6BD544-E455-433B-ABAC-6D814721B5A5}"/>
              </a:ext>
            </a:extLst>
          </p:cNvPr>
          <p:cNvPicPr>
            <a:picLocks noChangeAspect="1"/>
          </p:cNvPicPr>
          <p:nvPr/>
        </p:nvPicPr>
        <p:blipFill rotWithShape="1">
          <a:blip r:embed="rId3"/>
          <a:srcRect l="23954" r="14222" b="-1"/>
          <a:stretch/>
        </p:blipFill>
        <p:spPr>
          <a:xfrm>
            <a:off x="6316663" y="52599"/>
            <a:ext cx="5100637" cy="6214898"/>
          </a:xfrm>
          <a:prstGeom prst="rect">
            <a:avLst/>
          </a:prstGeom>
          <a:noFill/>
        </p:spPr>
      </p:pic>
      <p:sp>
        <p:nvSpPr>
          <p:cNvPr id="6" name="Otsikko 4">
            <a:extLst>
              <a:ext uri="{FF2B5EF4-FFF2-40B4-BE49-F238E27FC236}">
                <a16:creationId xmlns:a16="http://schemas.microsoft.com/office/drawing/2014/main" id="{69D2C455-726A-4B12-BBE0-FFFBE19CD993}"/>
              </a:ext>
            </a:extLst>
          </p:cNvPr>
          <p:cNvSpPr txBox="1">
            <a:spLocks/>
          </p:cNvSpPr>
          <p:nvPr/>
        </p:nvSpPr>
        <p:spPr>
          <a:xfrm>
            <a:off x="695400" y="332656"/>
            <a:ext cx="5334000" cy="965523"/>
          </a:xfrm>
          <a:prstGeom prst="rect">
            <a:avLst/>
          </a:prstGeom>
        </p:spPr>
        <p:txBody>
          <a:bodyPr vert="horz" lIns="0" tIns="0" rIns="0" bIns="0" rtlCol="0" anchor="b" anchorCtr="0">
            <a:normAutofit/>
          </a:bodyPr>
          <a:lstStyle>
            <a:lvl1pPr marL="892175" indent="-892175" algn="l" defTabSz="914400" rtl="0" eaLnBrk="1" fontAlgn="b" latinLnBrk="0" hangingPunct="1">
              <a:lnSpc>
                <a:spcPct val="90000"/>
              </a:lnSpc>
              <a:spcBef>
                <a:spcPct val="0"/>
              </a:spcBef>
              <a:buNone/>
              <a:tabLst/>
              <a:defRPr sz="4000" b="1" i="0" kern="1200" baseline="0">
                <a:solidFill>
                  <a:srgbClr val="D71436"/>
                </a:solidFill>
                <a:latin typeface="Verdana" panose="020B0604030504040204" pitchFamily="34" charset="0"/>
                <a:ea typeface="+mj-ea"/>
                <a:cs typeface="+mj-cs"/>
              </a:defRPr>
            </a:lvl1pPr>
          </a:lstStyle>
          <a:p>
            <a:pPr marL="892175" marR="0" lvl="0" indent="-892175" algn="l" defTabSz="914400" rtl="0" eaLnBrk="1" fontAlgn="b" latinLnBrk="0" hangingPunct="1">
              <a:lnSpc>
                <a:spcPct val="90000"/>
              </a:lnSpc>
              <a:spcBef>
                <a:spcPct val="0"/>
              </a:spcBef>
              <a:spcAft>
                <a:spcPts val="0"/>
              </a:spcAft>
              <a:buClrTx/>
              <a:buSzTx/>
              <a:buFontTx/>
              <a:buNone/>
              <a:tabLst/>
              <a:defRPr/>
            </a:pPr>
            <a:r>
              <a:rPr kumimoji="0" lang="fi-FI" sz="2400" b="1" i="0" u="none" strike="noStrike" kern="1200" cap="none" spc="0" normalizeH="0" baseline="0" noProof="0" dirty="0">
                <a:ln>
                  <a:noFill/>
                </a:ln>
                <a:solidFill>
                  <a:srgbClr val="D71436"/>
                </a:solidFill>
                <a:effectLst/>
                <a:uLnTx/>
                <a:uFillTx/>
                <a:latin typeface="Verdana" panose="020B0604030504040204" pitchFamily="34" charset="0"/>
                <a:ea typeface="+mj-ea"/>
                <a:cs typeface="+mj-cs"/>
              </a:rPr>
              <a:t>Sopimuksellinen viranomaisia tukeva rooli</a:t>
            </a:r>
          </a:p>
        </p:txBody>
      </p:sp>
    </p:spTree>
    <p:extLst>
      <p:ext uri="{BB962C8B-B14F-4D97-AF65-F5344CB8AC3E}">
        <p14:creationId xmlns:p14="http://schemas.microsoft.com/office/powerpoint/2010/main" val="3649553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orakulmio 8">
            <a:extLst>
              <a:ext uri="{FF2B5EF4-FFF2-40B4-BE49-F238E27FC236}">
                <a16:creationId xmlns:a16="http://schemas.microsoft.com/office/drawing/2014/main" id="{C6FBE8C8-B1E5-47A9-B7D2-113471D1CE77}"/>
              </a:ext>
            </a:extLst>
          </p:cNvPr>
          <p:cNvSpPr/>
          <p:nvPr/>
        </p:nvSpPr>
        <p:spPr bwMode="auto">
          <a:xfrm>
            <a:off x="8102176" y="202153"/>
            <a:ext cx="2680533" cy="1154263"/>
          </a:xfrm>
          <a:prstGeom prst="rect">
            <a:avLst/>
          </a:prstGeom>
          <a:solidFill>
            <a:schemeClr val="bg1"/>
          </a:solidFill>
          <a:ln w="9525" cap="flat" cmpd="sng" algn="ctr">
            <a:noFill/>
            <a:prstDash val="solid"/>
            <a:round/>
            <a:headEnd type="none" w="med" len="med"/>
            <a:tailEnd type="none" w="med" len="med"/>
          </a:ln>
          <a:effectLst/>
        </p:spPr>
        <p:txBody>
          <a:bodyPr vert="horz" wrap="square" lIns="82935" tIns="41468" rIns="82935" bIns="41468" numCol="1" rtlCol="0" anchor="t" anchorCtr="0" compatLnSpc="1">
            <a:prstTxWarp prst="textNoShape">
              <a:avLst/>
            </a:prstTxWarp>
          </a:bodyPr>
          <a:lstStyle/>
          <a:p>
            <a:pPr marL="0" marR="0" lvl="0" indent="0" algn="l" defTabSz="869677" rtl="0" eaLnBrk="1" fontAlgn="base" latinLnBrk="0" hangingPunct="1">
              <a:lnSpc>
                <a:spcPct val="100000"/>
              </a:lnSpc>
              <a:spcBef>
                <a:spcPct val="0"/>
              </a:spcBef>
              <a:spcAft>
                <a:spcPct val="0"/>
              </a:spcAft>
              <a:buClrTx/>
              <a:buSzTx/>
              <a:buFontTx/>
              <a:buNone/>
              <a:tabLst/>
              <a:defRPr/>
            </a:pPr>
            <a:endParaRPr kumimoji="0" lang="fi-FI" sz="2268"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Content Placeholder 6">
            <a:extLst>
              <a:ext uri="{FF2B5EF4-FFF2-40B4-BE49-F238E27FC236}">
                <a16:creationId xmlns:a16="http://schemas.microsoft.com/office/drawing/2014/main" id="{B0428F3A-49EC-4962-AF4F-971CE0FE03EE}"/>
              </a:ext>
            </a:extLst>
          </p:cNvPr>
          <p:cNvSpPr>
            <a:spLocks noGrp="1"/>
          </p:cNvSpPr>
          <p:nvPr>
            <p:ph idx="1"/>
          </p:nvPr>
        </p:nvSpPr>
        <p:spPr>
          <a:xfrm>
            <a:off x="574271" y="772689"/>
            <a:ext cx="9296043" cy="5102613"/>
          </a:xfrm>
        </p:spPr>
        <p:txBody>
          <a:bodyPr vert="horz" lIns="91440" tIns="45720" rIns="91440" bIns="45720" rtlCol="0" anchor="t">
            <a:normAutofit fontScale="62500" lnSpcReduction="20000"/>
          </a:bodyPr>
          <a:lstStyle/>
          <a:p>
            <a:pPr marL="363220" indent="-363220">
              <a:buNone/>
              <a:defRPr/>
            </a:pPr>
            <a:r>
              <a:rPr lang="fi-FI" sz="3400" b="1" dirty="0">
                <a:solidFill>
                  <a:srgbClr val="FF0000"/>
                </a:solidFill>
                <a:latin typeface="Verdana"/>
                <a:ea typeface="Verdana"/>
              </a:rPr>
              <a:t>Resources and </a:t>
            </a:r>
            <a:r>
              <a:rPr lang="fi-FI" sz="3400" b="1" dirty="0" err="1">
                <a:solidFill>
                  <a:srgbClr val="FF0000"/>
                </a:solidFill>
                <a:latin typeface="Verdana"/>
                <a:ea typeface="Verdana"/>
              </a:rPr>
              <a:t>processes</a:t>
            </a:r>
            <a:endParaRPr lang="en-US" dirty="0" err="1">
              <a:solidFill>
                <a:srgbClr val="FF0000"/>
              </a:solidFill>
              <a:latin typeface="Verdana"/>
              <a:ea typeface="Verdana"/>
            </a:endParaRPr>
          </a:p>
          <a:p>
            <a:pPr marL="363220" indent="-363220">
              <a:buNone/>
              <a:defRPr/>
            </a:pPr>
            <a:r>
              <a:rPr lang="fi-FI" sz="3400" dirty="0" err="1">
                <a:latin typeface="Verdana"/>
                <a:ea typeface="Verdana"/>
              </a:rPr>
              <a:t>Mechanisms</a:t>
            </a:r>
            <a:r>
              <a:rPr lang="fi-FI" sz="3400" dirty="0">
                <a:latin typeface="Verdana"/>
                <a:ea typeface="Verdana"/>
              </a:rPr>
              <a:t> for </a:t>
            </a:r>
            <a:r>
              <a:rPr lang="fi-FI" sz="3400" dirty="0" err="1">
                <a:latin typeface="Verdana"/>
                <a:ea typeface="Verdana"/>
              </a:rPr>
              <a:t>alert</a:t>
            </a:r>
            <a:r>
              <a:rPr lang="fi-FI" sz="3400" dirty="0">
                <a:latin typeface="Verdana"/>
                <a:ea typeface="Verdana"/>
              </a:rPr>
              <a:t>, </a:t>
            </a:r>
            <a:r>
              <a:rPr lang="fi-FI" sz="3400" dirty="0" err="1">
                <a:latin typeface="Verdana"/>
                <a:ea typeface="Verdana"/>
              </a:rPr>
              <a:t>leading</a:t>
            </a:r>
            <a:r>
              <a:rPr lang="fi-FI" sz="3400" dirty="0">
                <a:latin typeface="Verdana"/>
                <a:ea typeface="Verdana"/>
              </a:rPr>
              <a:t> </a:t>
            </a:r>
            <a:r>
              <a:rPr lang="fi-FI" sz="3400" dirty="0" err="1">
                <a:latin typeface="Verdana"/>
                <a:ea typeface="Verdana"/>
              </a:rPr>
              <a:t>volunteers</a:t>
            </a:r>
            <a:r>
              <a:rPr lang="fi-FI" sz="3400" dirty="0">
                <a:latin typeface="Verdana"/>
                <a:ea typeface="Verdana"/>
              </a:rPr>
              <a:t>, and </a:t>
            </a:r>
            <a:r>
              <a:rPr lang="fi-FI" sz="3400" dirty="0" err="1">
                <a:latin typeface="Verdana"/>
                <a:ea typeface="Verdana"/>
              </a:rPr>
              <a:t>ability</a:t>
            </a:r>
            <a:r>
              <a:rPr lang="fi-FI" sz="3400" dirty="0">
                <a:latin typeface="Verdana"/>
                <a:ea typeface="Verdana"/>
              </a:rPr>
              <a:t> to </a:t>
            </a:r>
            <a:r>
              <a:rPr lang="fi-FI" sz="3400" dirty="0" err="1">
                <a:latin typeface="Verdana"/>
                <a:ea typeface="Verdana"/>
              </a:rPr>
              <a:t>receive</a:t>
            </a:r>
            <a:r>
              <a:rPr lang="fi-FI" sz="3400" dirty="0">
                <a:latin typeface="Verdana"/>
                <a:ea typeface="Verdana"/>
              </a:rPr>
              <a:t> </a:t>
            </a:r>
            <a:r>
              <a:rPr lang="fi-FI" sz="3400" dirty="0" err="1">
                <a:latin typeface="Verdana"/>
                <a:ea typeface="Verdana"/>
              </a:rPr>
              <a:t>new</a:t>
            </a:r>
            <a:r>
              <a:rPr lang="fi-FI" sz="3400" dirty="0">
                <a:latin typeface="Verdana"/>
                <a:ea typeface="Verdana"/>
              </a:rPr>
              <a:t> </a:t>
            </a:r>
            <a:r>
              <a:rPr lang="fi-FI" sz="3400" dirty="0" err="1">
                <a:latin typeface="Verdana"/>
                <a:ea typeface="Verdana"/>
              </a:rPr>
              <a:t>volunteers</a:t>
            </a:r>
            <a:endParaRPr lang="en-US">
              <a:latin typeface="Verdana"/>
              <a:ea typeface="Verdana"/>
            </a:endParaRPr>
          </a:p>
          <a:p>
            <a:pPr marL="363220" indent="-363220">
              <a:buNone/>
              <a:defRPr/>
            </a:pPr>
            <a:r>
              <a:rPr lang="fi-FI" sz="3400" dirty="0">
                <a:latin typeface="Verdana"/>
                <a:ea typeface="Verdana"/>
              </a:rPr>
              <a:t>•</a:t>
            </a:r>
            <a:r>
              <a:rPr lang="fi-FI" sz="3400" dirty="0" err="1">
                <a:latin typeface="Verdana"/>
                <a:ea typeface="Verdana"/>
              </a:rPr>
              <a:t>Domestic</a:t>
            </a:r>
            <a:r>
              <a:rPr lang="fi-FI" sz="3400" dirty="0">
                <a:latin typeface="Verdana"/>
                <a:ea typeface="Verdana"/>
              </a:rPr>
              <a:t> </a:t>
            </a:r>
            <a:r>
              <a:rPr lang="fi-FI" sz="3400" dirty="0" err="1">
                <a:latin typeface="Verdana"/>
                <a:ea typeface="Verdana"/>
              </a:rPr>
              <a:t>disaster</a:t>
            </a:r>
            <a:r>
              <a:rPr lang="fi-FI" sz="3400" dirty="0">
                <a:latin typeface="Verdana"/>
                <a:ea typeface="Verdana"/>
              </a:rPr>
              <a:t> </a:t>
            </a:r>
            <a:r>
              <a:rPr lang="fi-FI" sz="3400" dirty="0" err="1">
                <a:latin typeface="Verdana"/>
                <a:ea typeface="Verdana"/>
              </a:rPr>
              <a:t>relief</a:t>
            </a:r>
            <a:endParaRPr lang="fi-FI" dirty="0" err="1">
              <a:latin typeface="Verdana"/>
              <a:ea typeface="Verdana"/>
            </a:endParaRPr>
          </a:p>
          <a:p>
            <a:pPr marL="363220" indent="-363220">
              <a:buNone/>
              <a:defRPr/>
            </a:pPr>
            <a:r>
              <a:rPr lang="fi-FI" sz="3400" dirty="0">
                <a:latin typeface="Verdana"/>
                <a:ea typeface="Verdana"/>
              </a:rPr>
              <a:t>•FRC </a:t>
            </a:r>
            <a:r>
              <a:rPr lang="fi-FI" sz="3400" dirty="0" err="1">
                <a:latin typeface="Verdana"/>
                <a:ea typeface="Verdana"/>
              </a:rPr>
              <a:t>logistics</a:t>
            </a:r>
            <a:r>
              <a:rPr lang="fi-FI" sz="3400" dirty="0">
                <a:latin typeface="Verdana"/>
                <a:ea typeface="Verdana"/>
              </a:rPr>
              <a:t> center: </a:t>
            </a:r>
            <a:r>
              <a:rPr lang="fi-FI" sz="3400" dirty="0" err="1">
                <a:latin typeface="Verdana"/>
                <a:ea typeface="Verdana"/>
              </a:rPr>
              <a:t>material</a:t>
            </a:r>
            <a:r>
              <a:rPr lang="fi-FI" sz="3400" dirty="0">
                <a:latin typeface="Verdana"/>
                <a:ea typeface="Verdana"/>
              </a:rPr>
              <a:t> </a:t>
            </a:r>
            <a:r>
              <a:rPr lang="fi-FI" sz="3400" dirty="0" err="1">
                <a:latin typeface="Verdana"/>
                <a:ea typeface="Verdana"/>
              </a:rPr>
              <a:t>assistance</a:t>
            </a:r>
            <a:r>
              <a:rPr lang="fi-FI" sz="3400" dirty="0">
                <a:latin typeface="Verdana"/>
                <a:ea typeface="Verdana"/>
              </a:rPr>
              <a:t> and </a:t>
            </a:r>
            <a:r>
              <a:rPr lang="fi-FI" sz="3400" dirty="0" err="1">
                <a:latin typeface="Verdana"/>
                <a:ea typeface="Verdana"/>
              </a:rPr>
              <a:t>preparedness</a:t>
            </a:r>
            <a:r>
              <a:rPr lang="fi-FI" sz="3400" dirty="0">
                <a:latin typeface="Verdana"/>
                <a:ea typeface="Verdana"/>
              </a:rPr>
              <a:t>:</a:t>
            </a:r>
            <a:endParaRPr lang="fi-FI" dirty="0">
              <a:latin typeface="Verdana"/>
              <a:ea typeface="Verdana"/>
            </a:endParaRPr>
          </a:p>
          <a:p>
            <a:pPr marL="363220" indent="-363220">
              <a:buNone/>
              <a:defRPr/>
            </a:pPr>
            <a:r>
              <a:rPr lang="fi-FI" sz="3400" dirty="0">
                <a:latin typeface="Verdana"/>
                <a:ea typeface="Verdana"/>
              </a:rPr>
              <a:t>•</a:t>
            </a:r>
            <a:r>
              <a:rPr lang="fi-FI" sz="3400" dirty="0" err="1">
                <a:latin typeface="Verdana"/>
                <a:ea typeface="Verdana"/>
              </a:rPr>
              <a:t>Field</a:t>
            </a:r>
            <a:r>
              <a:rPr lang="fi-FI" sz="3400" dirty="0">
                <a:latin typeface="Verdana"/>
                <a:ea typeface="Verdana"/>
              </a:rPr>
              <a:t> </a:t>
            </a:r>
            <a:r>
              <a:rPr lang="fi-FI" sz="3400" dirty="0" err="1">
                <a:latin typeface="Verdana"/>
                <a:ea typeface="Verdana"/>
              </a:rPr>
              <a:t>hospitals</a:t>
            </a:r>
            <a:r>
              <a:rPr lang="fi-FI" sz="3400" dirty="0">
                <a:latin typeface="Verdana"/>
                <a:ea typeface="Verdana"/>
              </a:rPr>
              <a:t>, </a:t>
            </a:r>
            <a:r>
              <a:rPr lang="fi-FI" sz="3400" dirty="0" err="1">
                <a:latin typeface="Verdana"/>
                <a:ea typeface="Verdana"/>
              </a:rPr>
              <a:t>evacuation</a:t>
            </a:r>
            <a:r>
              <a:rPr lang="fi-FI" sz="3400" dirty="0">
                <a:latin typeface="Verdana"/>
                <a:ea typeface="Verdana"/>
              </a:rPr>
              <a:t> </a:t>
            </a:r>
            <a:r>
              <a:rPr lang="fi-FI" sz="3400" dirty="0" err="1">
                <a:latin typeface="Verdana"/>
                <a:ea typeface="Verdana"/>
              </a:rPr>
              <a:t>hospitals</a:t>
            </a:r>
            <a:r>
              <a:rPr lang="fi-FI" sz="3400" dirty="0">
                <a:latin typeface="Verdana"/>
                <a:ea typeface="Verdana"/>
              </a:rPr>
              <a:t>, </a:t>
            </a:r>
            <a:r>
              <a:rPr lang="fi-FI" sz="3400" dirty="0" err="1">
                <a:latin typeface="Verdana"/>
                <a:ea typeface="Verdana"/>
              </a:rPr>
              <a:t>water</a:t>
            </a:r>
            <a:r>
              <a:rPr lang="fi-FI" sz="3400" dirty="0">
                <a:latin typeface="Verdana"/>
                <a:ea typeface="Verdana"/>
              </a:rPr>
              <a:t> </a:t>
            </a:r>
            <a:r>
              <a:rPr lang="fi-FI" sz="3400" dirty="0" err="1">
                <a:latin typeface="Verdana"/>
                <a:ea typeface="Verdana"/>
              </a:rPr>
              <a:t>cleaning</a:t>
            </a:r>
            <a:r>
              <a:rPr lang="fi-FI" sz="3400" dirty="0">
                <a:latin typeface="Verdana"/>
                <a:ea typeface="Verdana"/>
              </a:rPr>
              <a:t> </a:t>
            </a:r>
            <a:r>
              <a:rPr lang="fi-FI" sz="3400" dirty="0" err="1">
                <a:latin typeface="Verdana"/>
                <a:ea typeface="Verdana"/>
              </a:rPr>
              <a:t>units</a:t>
            </a:r>
            <a:r>
              <a:rPr lang="fi-FI" sz="3400" dirty="0">
                <a:latin typeface="Verdana"/>
                <a:ea typeface="Verdana"/>
              </a:rPr>
              <a:t>, </a:t>
            </a:r>
            <a:r>
              <a:rPr lang="fi-FI" sz="3400" dirty="0" err="1">
                <a:latin typeface="Verdana"/>
                <a:ea typeface="Verdana"/>
              </a:rPr>
              <a:t>field</a:t>
            </a:r>
            <a:r>
              <a:rPr lang="fi-FI" sz="3400" dirty="0">
                <a:latin typeface="Verdana"/>
                <a:ea typeface="Verdana"/>
              </a:rPr>
              <a:t> </a:t>
            </a:r>
            <a:r>
              <a:rPr lang="fi-FI" sz="3400" dirty="0" err="1">
                <a:latin typeface="Verdana"/>
                <a:ea typeface="Verdana"/>
              </a:rPr>
              <a:t>communication</a:t>
            </a:r>
            <a:r>
              <a:rPr lang="fi-FI" sz="3400" dirty="0">
                <a:latin typeface="Verdana"/>
                <a:ea typeface="Verdana"/>
              </a:rPr>
              <a:t> </a:t>
            </a:r>
            <a:r>
              <a:rPr lang="fi-FI" sz="3400" dirty="0" err="1">
                <a:latin typeface="Verdana"/>
                <a:ea typeface="Verdana"/>
              </a:rPr>
              <a:t>units</a:t>
            </a:r>
            <a:r>
              <a:rPr lang="fi-FI" sz="3400" dirty="0">
                <a:latin typeface="Verdana"/>
                <a:ea typeface="Verdana"/>
              </a:rPr>
              <a:t>, </a:t>
            </a:r>
            <a:r>
              <a:rPr lang="fi-FI" sz="3400" dirty="0" err="1">
                <a:latin typeface="Verdana"/>
                <a:ea typeface="Verdana"/>
              </a:rPr>
              <a:t>logistic</a:t>
            </a:r>
            <a:r>
              <a:rPr lang="fi-FI" sz="3400" dirty="0">
                <a:latin typeface="Verdana"/>
                <a:ea typeface="Verdana"/>
              </a:rPr>
              <a:t> and </a:t>
            </a:r>
            <a:r>
              <a:rPr lang="fi-FI" sz="3400" dirty="0" err="1">
                <a:latin typeface="Verdana"/>
                <a:ea typeface="Verdana"/>
              </a:rPr>
              <a:t>distributions</a:t>
            </a:r>
            <a:r>
              <a:rPr lang="fi-FI" sz="3400" dirty="0">
                <a:latin typeface="Verdana"/>
                <a:ea typeface="Verdana"/>
              </a:rPr>
              <a:t> </a:t>
            </a:r>
            <a:r>
              <a:rPr lang="fi-FI" sz="3400" dirty="0" err="1">
                <a:latin typeface="Verdana"/>
                <a:ea typeface="Verdana"/>
              </a:rPr>
              <a:t>units</a:t>
            </a:r>
            <a:endParaRPr lang="fi-FI" dirty="0" err="1">
              <a:latin typeface="Verdana"/>
              <a:ea typeface="Verdana"/>
            </a:endParaRPr>
          </a:p>
          <a:p>
            <a:pPr marL="363220" indent="-363220">
              <a:buNone/>
              <a:defRPr/>
            </a:pPr>
            <a:r>
              <a:rPr lang="fi-FI" sz="3400" dirty="0">
                <a:latin typeface="Verdana"/>
                <a:ea typeface="Verdana"/>
              </a:rPr>
              <a:t>•</a:t>
            </a:r>
            <a:r>
              <a:rPr lang="fi-FI" sz="3400" dirty="0" err="1">
                <a:latin typeface="Verdana"/>
                <a:ea typeface="Verdana"/>
              </a:rPr>
              <a:t>Emergency</a:t>
            </a:r>
            <a:r>
              <a:rPr lang="fi-FI" sz="3400" dirty="0">
                <a:latin typeface="Verdana"/>
                <a:ea typeface="Verdana"/>
              </a:rPr>
              <a:t> </a:t>
            </a:r>
            <a:r>
              <a:rPr lang="fi-FI" sz="3400" dirty="0" err="1">
                <a:latin typeface="Verdana"/>
                <a:ea typeface="Verdana"/>
              </a:rPr>
              <a:t>supply</a:t>
            </a:r>
            <a:r>
              <a:rPr lang="fi-FI" sz="3400" dirty="0">
                <a:latin typeface="Verdana"/>
                <a:ea typeface="Verdana"/>
              </a:rPr>
              <a:t> </a:t>
            </a:r>
            <a:r>
              <a:rPr lang="fi-FI" sz="3400" dirty="0" err="1">
                <a:latin typeface="Verdana"/>
                <a:ea typeface="Verdana"/>
              </a:rPr>
              <a:t>agreement</a:t>
            </a:r>
            <a:r>
              <a:rPr lang="fi-FI" sz="3400" dirty="0">
                <a:latin typeface="Verdana"/>
                <a:ea typeface="Verdana"/>
              </a:rPr>
              <a:t>: inter </a:t>
            </a:r>
            <a:r>
              <a:rPr lang="fi-FI" sz="3400" dirty="0" err="1">
                <a:latin typeface="Verdana"/>
                <a:ea typeface="Verdana"/>
              </a:rPr>
              <a:t>alia</a:t>
            </a:r>
            <a:r>
              <a:rPr lang="fi-FI" sz="3400" dirty="0">
                <a:latin typeface="Verdana"/>
                <a:ea typeface="Verdana"/>
              </a:rPr>
              <a:t> </a:t>
            </a:r>
            <a:r>
              <a:rPr lang="fi-FI" sz="3400" dirty="0" err="1">
                <a:latin typeface="Verdana"/>
                <a:ea typeface="Verdana"/>
              </a:rPr>
              <a:t>capacity</a:t>
            </a:r>
            <a:r>
              <a:rPr lang="fi-FI" sz="3400" dirty="0">
                <a:latin typeface="Verdana"/>
                <a:ea typeface="Verdana"/>
              </a:rPr>
              <a:t> to set </a:t>
            </a:r>
            <a:r>
              <a:rPr lang="fi-FI" sz="3400" dirty="0" err="1">
                <a:latin typeface="Verdana"/>
                <a:ea typeface="Verdana"/>
              </a:rPr>
              <a:t>up</a:t>
            </a:r>
            <a:r>
              <a:rPr lang="fi-FI" sz="3400" dirty="0">
                <a:latin typeface="Verdana"/>
                <a:ea typeface="Verdana"/>
              </a:rPr>
              <a:t> camp for </a:t>
            </a:r>
            <a:r>
              <a:rPr lang="fi-FI" sz="3400" dirty="0" err="1">
                <a:latin typeface="Verdana"/>
                <a:ea typeface="Verdana"/>
              </a:rPr>
              <a:t>emergency</a:t>
            </a:r>
            <a:r>
              <a:rPr lang="fi-FI" sz="3400" dirty="0">
                <a:latin typeface="Verdana"/>
                <a:ea typeface="Verdana"/>
              </a:rPr>
              <a:t> </a:t>
            </a:r>
            <a:r>
              <a:rPr lang="fi-FI" sz="3400" dirty="0" err="1">
                <a:latin typeface="Verdana"/>
                <a:ea typeface="Verdana"/>
              </a:rPr>
              <a:t>shelter</a:t>
            </a:r>
            <a:r>
              <a:rPr lang="fi-FI" sz="3400" dirty="0">
                <a:latin typeface="Verdana"/>
                <a:ea typeface="Verdana"/>
              </a:rPr>
              <a:t> for 10,000 persons.</a:t>
            </a:r>
            <a:endParaRPr lang="fi-FI" dirty="0">
              <a:latin typeface="Verdana"/>
              <a:ea typeface="Verdana"/>
            </a:endParaRPr>
          </a:p>
          <a:p>
            <a:pPr marL="363220" indent="-363220">
              <a:buNone/>
              <a:defRPr/>
            </a:pPr>
            <a:r>
              <a:rPr lang="fi-FI" sz="3400" dirty="0">
                <a:latin typeface="Verdana"/>
                <a:ea typeface="Verdana"/>
              </a:rPr>
              <a:t>•International </a:t>
            </a:r>
            <a:r>
              <a:rPr lang="fi-FI" sz="3400" dirty="0" err="1">
                <a:latin typeface="Verdana"/>
                <a:ea typeface="Verdana"/>
              </a:rPr>
              <a:t>delegate</a:t>
            </a:r>
            <a:r>
              <a:rPr lang="fi-FI" sz="3400" dirty="0">
                <a:latin typeface="Verdana"/>
                <a:ea typeface="Verdana"/>
              </a:rPr>
              <a:t> </a:t>
            </a:r>
            <a:r>
              <a:rPr lang="fi-FI" sz="3400" dirty="0" err="1">
                <a:latin typeface="Verdana"/>
                <a:ea typeface="Verdana"/>
              </a:rPr>
              <a:t>reserve</a:t>
            </a:r>
            <a:r>
              <a:rPr lang="fi-FI" sz="3400" dirty="0">
                <a:latin typeface="Verdana"/>
                <a:ea typeface="Verdana"/>
              </a:rPr>
              <a:t>: </a:t>
            </a:r>
            <a:r>
              <a:rPr lang="fi-FI" sz="3400" dirty="0" err="1">
                <a:latin typeface="Verdana"/>
                <a:ea typeface="Verdana"/>
              </a:rPr>
              <a:t>about</a:t>
            </a:r>
            <a:r>
              <a:rPr lang="fi-FI" sz="3400" dirty="0">
                <a:latin typeface="Verdana"/>
                <a:ea typeface="Verdana"/>
              </a:rPr>
              <a:t> 900 </a:t>
            </a:r>
            <a:r>
              <a:rPr lang="fi-FI" sz="3400" dirty="0" err="1">
                <a:latin typeface="Verdana"/>
                <a:ea typeface="Verdana"/>
              </a:rPr>
              <a:t>professionals</a:t>
            </a:r>
            <a:r>
              <a:rPr lang="fi-FI" sz="3400" dirty="0">
                <a:latin typeface="Verdana"/>
                <a:ea typeface="Verdana"/>
              </a:rPr>
              <a:t> </a:t>
            </a:r>
            <a:endParaRPr lang="fi-FI">
              <a:ea typeface="Verdana" panose="020B0604030504040204" pitchFamily="34" charset="0"/>
            </a:endParaRPr>
          </a:p>
          <a:p>
            <a:pPr marL="363220" indent="-363220">
              <a:buNone/>
              <a:defRPr/>
            </a:pPr>
            <a:r>
              <a:rPr lang="fi-FI" sz="3400" dirty="0">
                <a:latin typeface="Verdana"/>
                <a:ea typeface="Verdana"/>
              </a:rPr>
              <a:t>•</a:t>
            </a:r>
            <a:r>
              <a:rPr lang="fi-FI" sz="3400" dirty="0" err="1">
                <a:latin typeface="Verdana"/>
                <a:ea typeface="Verdana"/>
              </a:rPr>
              <a:t>Reception</a:t>
            </a:r>
            <a:r>
              <a:rPr lang="fi-FI" sz="3400" dirty="0">
                <a:latin typeface="Verdana"/>
                <a:ea typeface="Verdana"/>
              </a:rPr>
              <a:t> </a:t>
            </a:r>
            <a:r>
              <a:rPr lang="fi-FI" sz="3400" dirty="0" err="1">
                <a:latin typeface="Verdana"/>
                <a:ea typeface="Verdana"/>
              </a:rPr>
              <a:t>centers</a:t>
            </a:r>
            <a:endParaRPr lang="fi-FI" dirty="0" err="1">
              <a:latin typeface="Verdana"/>
              <a:ea typeface="Verdana"/>
            </a:endParaRPr>
          </a:p>
          <a:p>
            <a:pPr marL="363220" indent="-363220">
              <a:buNone/>
              <a:defRPr/>
            </a:pPr>
            <a:r>
              <a:rPr lang="fi-FI" sz="3400" dirty="0">
                <a:latin typeface="Verdana"/>
                <a:ea typeface="Verdana"/>
              </a:rPr>
              <a:t>•</a:t>
            </a:r>
            <a:r>
              <a:rPr lang="fi-FI" sz="3400" dirty="0" err="1">
                <a:latin typeface="Verdana"/>
                <a:ea typeface="Verdana"/>
              </a:rPr>
              <a:t>Disaster</a:t>
            </a:r>
            <a:r>
              <a:rPr lang="fi-FI" sz="3400" dirty="0">
                <a:latin typeface="Verdana"/>
                <a:ea typeface="Verdana"/>
              </a:rPr>
              <a:t> </a:t>
            </a:r>
            <a:r>
              <a:rPr lang="fi-FI" sz="3400" dirty="0" err="1">
                <a:latin typeface="Verdana"/>
                <a:ea typeface="Verdana"/>
              </a:rPr>
              <a:t>fund</a:t>
            </a:r>
            <a:endParaRPr lang="fi-FI" dirty="0" err="1">
              <a:latin typeface="Verdana"/>
              <a:ea typeface="Verdana"/>
            </a:endParaRPr>
          </a:p>
          <a:p>
            <a:pPr marL="363220" indent="-363220">
              <a:buNone/>
              <a:defRPr/>
            </a:pPr>
            <a:r>
              <a:rPr lang="fi-FI" sz="3400" dirty="0">
                <a:latin typeface="Verdana"/>
                <a:ea typeface="Verdana"/>
              </a:rPr>
              <a:t>•</a:t>
            </a:r>
            <a:r>
              <a:rPr lang="fi-FI" sz="3400" dirty="0" err="1">
                <a:latin typeface="Verdana"/>
                <a:ea typeface="Verdana"/>
              </a:rPr>
              <a:t>Operations</a:t>
            </a:r>
            <a:r>
              <a:rPr lang="fi-FI" sz="3400" dirty="0">
                <a:latin typeface="Verdana"/>
                <a:ea typeface="Verdana"/>
              </a:rPr>
              <a:t> center</a:t>
            </a:r>
            <a:endParaRPr lang="fi-FI" dirty="0">
              <a:latin typeface="Verdana"/>
              <a:ea typeface="Verdana"/>
            </a:endParaRPr>
          </a:p>
          <a:p>
            <a:pPr marL="363220" indent="-363220">
              <a:buNone/>
              <a:defRPr/>
            </a:pPr>
            <a:r>
              <a:rPr lang="fi-FI" sz="3400" dirty="0">
                <a:ea typeface="Verdana" panose="020B0604030504040204" pitchFamily="34" charset="0"/>
              </a:rPr>
              <a:t>•</a:t>
            </a:r>
            <a:r>
              <a:rPr lang="fi-FI" sz="3400" dirty="0" err="1">
                <a:ea typeface="Verdana" panose="020B0604030504040204" pitchFamily="34" charset="0"/>
              </a:rPr>
              <a:t>Exercises</a:t>
            </a:r>
            <a:r>
              <a:rPr lang="fi-FI" sz="3400" dirty="0">
                <a:ea typeface="Verdana" panose="020B0604030504040204" pitchFamily="34" charset="0"/>
              </a:rPr>
              <a:t>; </a:t>
            </a:r>
            <a:r>
              <a:rPr lang="fi-FI" sz="3400" dirty="0" err="1">
                <a:ea typeface="Verdana" panose="020B0604030504040204" pitchFamily="34" charset="0"/>
              </a:rPr>
              <a:t>own</a:t>
            </a:r>
            <a:r>
              <a:rPr lang="fi-FI" sz="3400" dirty="0">
                <a:ea typeface="Verdana" panose="020B0604030504040204" pitchFamily="34" charset="0"/>
              </a:rPr>
              <a:t> &amp; </a:t>
            </a:r>
            <a:r>
              <a:rPr lang="fi-FI" sz="3400" dirty="0" err="1">
                <a:ea typeface="Verdana" panose="020B0604030504040204" pitchFamily="34" charset="0"/>
              </a:rPr>
              <a:t>together</a:t>
            </a:r>
            <a:r>
              <a:rPr lang="fi-FI" sz="3400" dirty="0">
                <a:ea typeface="Verdana" panose="020B0604030504040204" pitchFamily="34" charset="0"/>
              </a:rPr>
              <a:t> </a:t>
            </a:r>
            <a:r>
              <a:rPr lang="fi-FI" sz="3400" dirty="0" err="1">
                <a:ea typeface="Verdana" panose="020B0604030504040204" pitchFamily="34" charset="0"/>
              </a:rPr>
              <a:t>with</a:t>
            </a:r>
            <a:r>
              <a:rPr lang="fi-FI" sz="3400" dirty="0">
                <a:ea typeface="Verdana" panose="020B0604030504040204" pitchFamily="34" charset="0"/>
              </a:rPr>
              <a:t> </a:t>
            </a:r>
            <a:r>
              <a:rPr lang="fi-FI" sz="3400" dirty="0" err="1">
                <a:ea typeface="Verdana" panose="020B0604030504040204" pitchFamily="34" charset="0"/>
              </a:rPr>
              <a:t>authorities</a:t>
            </a:r>
            <a:endParaRPr lang="fi-FI" dirty="0" err="1">
              <a:ea typeface="Verdana" panose="020B0604030504040204" pitchFamily="34" charset="0"/>
            </a:endParaRPr>
          </a:p>
          <a:p>
            <a:pPr marL="892175" indent="-892175" algn="ctr" defTabSz="914400">
              <a:lnSpc>
                <a:spcPct val="90000"/>
              </a:lnSpc>
              <a:spcBef>
                <a:spcPct val="0"/>
              </a:spcBef>
              <a:spcAft>
                <a:spcPts val="0"/>
              </a:spcAft>
              <a:buClrTx/>
              <a:buNone/>
              <a:defRPr/>
            </a:pPr>
            <a:endParaRPr lang="fi-FI" sz="3400" b="1" kern="1200" dirty="0">
              <a:solidFill>
                <a:srgbClr val="D71436"/>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Placeholder 12">
            <a:extLst>
              <a:ext uri="{FF2B5EF4-FFF2-40B4-BE49-F238E27FC236}">
                <a16:creationId xmlns:a16="http://schemas.microsoft.com/office/drawing/2014/main" id="{EF6D0DC6-C15D-4911-8C34-A2B4A82A9D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3976" y="3759184"/>
            <a:ext cx="3822613" cy="2236373"/>
          </a:xfrm>
          <a:prstGeom prst="rect">
            <a:avLst/>
          </a:prstGeom>
          <a:noFill/>
          <a:ln w="9525">
            <a:noFill/>
            <a:miter lim="800000"/>
            <a:headEnd/>
            <a:tailEnd/>
          </a:ln>
        </p:spPr>
      </p:pic>
    </p:spTree>
    <p:extLst>
      <p:ext uri="{BB962C8B-B14F-4D97-AF65-F5344CB8AC3E}">
        <p14:creationId xmlns:p14="http://schemas.microsoft.com/office/powerpoint/2010/main" val="4216376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7" name="Title 2">
            <a:extLst>
              <a:ext uri="{FF2B5EF4-FFF2-40B4-BE49-F238E27FC236}">
                <a16:creationId xmlns:a16="http://schemas.microsoft.com/office/drawing/2014/main" id="{FE4AF6D9-1F43-4C65-A500-A1C5C53FD8F9}"/>
              </a:ext>
            </a:extLst>
          </p:cNvPr>
          <p:cNvSpPr>
            <a:spLocks noGrp="1" noChangeArrowheads="1"/>
          </p:cNvSpPr>
          <p:nvPr>
            <p:ph type="title"/>
          </p:nvPr>
        </p:nvSpPr>
        <p:spPr>
          <a:xfrm>
            <a:off x="996951" y="836712"/>
            <a:ext cx="10515600" cy="685753"/>
          </a:xfrm>
        </p:spPr>
        <p:txBody>
          <a:bodyPr anchor="t">
            <a:normAutofit/>
          </a:bodyPr>
          <a:lstStyle/>
          <a:p>
            <a:pPr algn="ctr"/>
            <a:r>
              <a:rPr lang="fi-FI" altLang="fi-FI" sz="3400" dirty="0"/>
              <a:t>Milloin ja missä apua tarvitaan?</a:t>
            </a:r>
            <a:endParaRPr lang="en-US" altLang="en-US" sz="3400" b="1" dirty="0"/>
          </a:p>
        </p:txBody>
      </p:sp>
      <p:pic>
        <p:nvPicPr>
          <p:cNvPr id="2" name="Picture 1">
            <a:extLst>
              <a:ext uri="{FF2B5EF4-FFF2-40B4-BE49-F238E27FC236}">
                <a16:creationId xmlns:a16="http://schemas.microsoft.com/office/drawing/2014/main" id="{B718A3B8-D501-4C74-803E-CD0193BED0BA}"/>
              </a:ext>
            </a:extLst>
          </p:cNvPr>
          <p:cNvPicPr>
            <a:picLocks noChangeAspect="1"/>
          </p:cNvPicPr>
          <p:nvPr/>
        </p:nvPicPr>
        <p:blipFill>
          <a:blip r:embed="rId2"/>
          <a:stretch>
            <a:fillRect/>
          </a:stretch>
        </p:blipFill>
        <p:spPr>
          <a:xfrm>
            <a:off x="1360089" y="2042908"/>
            <a:ext cx="9471821" cy="4072884"/>
          </a:xfrm>
          <a:prstGeom prst="rect">
            <a:avLst/>
          </a:prstGeom>
          <a:noFill/>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7" name="Title 2">
            <a:extLst>
              <a:ext uri="{FF2B5EF4-FFF2-40B4-BE49-F238E27FC236}">
                <a16:creationId xmlns:a16="http://schemas.microsoft.com/office/drawing/2014/main" id="{FE4AF6D9-1F43-4C65-A500-A1C5C53FD8F9}"/>
              </a:ext>
            </a:extLst>
          </p:cNvPr>
          <p:cNvSpPr>
            <a:spLocks noGrp="1" noChangeArrowheads="1"/>
          </p:cNvSpPr>
          <p:nvPr>
            <p:ph type="title"/>
          </p:nvPr>
        </p:nvSpPr>
        <p:spPr>
          <a:xfrm>
            <a:off x="990974" y="799031"/>
            <a:ext cx="10515600" cy="685753"/>
          </a:xfrm>
        </p:spPr>
        <p:txBody>
          <a:bodyPr anchor="t">
            <a:normAutofit/>
          </a:bodyPr>
          <a:lstStyle/>
          <a:p>
            <a:pPr algn="ctr"/>
            <a:r>
              <a:rPr lang="fi-FI" altLang="fi-FI" sz="3400" dirty="0"/>
              <a:t>Mistä valmius koostuu?</a:t>
            </a:r>
            <a:endParaRPr lang="en-US" altLang="en-US" sz="3400" b="1" dirty="0"/>
          </a:p>
        </p:txBody>
      </p:sp>
      <p:pic>
        <p:nvPicPr>
          <p:cNvPr id="4" name="Picture 3" descr="Text&#10;&#10;Description automatically generated">
            <a:extLst>
              <a:ext uri="{FF2B5EF4-FFF2-40B4-BE49-F238E27FC236}">
                <a16:creationId xmlns:a16="http://schemas.microsoft.com/office/drawing/2014/main" id="{340D9340-2496-41AF-AA50-F02470AB9FFF}"/>
              </a:ext>
            </a:extLst>
          </p:cNvPr>
          <p:cNvPicPr>
            <a:picLocks noChangeAspect="1"/>
          </p:cNvPicPr>
          <p:nvPr/>
        </p:nvPicPr>
        <p:blipFill>
          <a:blip r:embed="rId2"/>
          <a:stretch>
            <a:fillRect/>
          </a:stretch>
        </p:blipFill>
        <p:spPr>
          <a:xfrm>
            <a:off x="1809608" y="1700808"/>
            <a:ext cx="8572784" cy="4414984"/>
          </a:xfrm>
          <a:prstGeom prst="rect">
            <a:avLst/>
          </a:prstGeom>
          <a:noFill/>
        </p:spPr>
      </p:pic>
    </p:spTree>
    <p:extLst>
      <p:ext uri="{BB962C8B-B14F-4D97-AF65-F5344CB8AC3E}">
        <p14:creationId xmlns:p14="http://schemas.microsoft.com/office/powerpoint/2010/main" val="238554091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7" name="Title 2">
            <a:extLst>
              <a:ext uri="{FF2B5EF4-FFF2-40B4-BE49-F238E27FC236}">
                <a16:creationId xmlns:a16="http://schemas.microsoft.com/office/drawing/2014/main" id="{FE4AF6D9-1F43-4C65-A500-A1C5C53FD8F9}"/>
              </a:ext>
            </a:extLst>
          </p:cNvPr>
          <p:cNvSpPr>
            <a:spLocks noGrp="1" noChangeArrowheads="1"/>
          </p:cNvSpPr>
          <p:nvPr>
            <p:ph type="title"/>
          </p:nvPr>
        </p:nvSpPr>
        <p:spPr>
          <a:xfrm>
            <a:off x="996951" y="655015"/>
            <a:ext cx="10515600" cy="685753"/>
          </a:xfrm>
        </p:spPr>
        <p:txBody>
          <a:bodyPr anchor="t">
            <a:normAutofit/>
          </a:bodyPr>
          <a:lstStyle/>
          <a:p>
            <a:pPr algn="ctr"/>
            <a:r>
              <a:rPr lang="fi-FI" altLang="en-US" sz="3400" b="1" dirty="0"/>
              <a:t>Keitä autamme? Miksi?</a:t>
            </a:r>
            <a:endParaRPr lang="en-US" altLang="en-US" sz="3400" b="1" dirty="0"/>
          </a:p>
        </p:txBody>
      </p:sp>
      <p:pic>
        <p:nvPicPr>
          <p:cNvPr id="2" name="Picture 1" descr="Text&#10;&#10;Description automatically generated">
            <a:extLst>
              <a:ext uri="{FF2B5EF4-FFF2-40B4-BE49-F238E27FC236}">
                <a16:creationId xmlns:a16="http://schemas.microsoft.com/office/drawing/2014/main" id="{A0E4AE6A-B464-4FC9-B9A6-187353077D26}"/>
              </a:ext>
            </a:extLst>
          </p:cNvPr>
          <p:cNvPicPr>
            <a:picLocks noChangeAspect="1"/>
          </p:cNvPicPr>
          <p:nvPr/>
        </p:nvPicPr>
        <p:blipFill>
          <a:blip r:embed="rId2"/>
          <a:stretch>
            <a:fillRect/>
          </a:stretch>
        </p:blipFill>
        <p:spPr>
          <a:xfrm>
            <a:off x="1961780" y="1325853"/>
            <a:ext cx="8268440" cy="4775024"/>
          </a:xfrm>
          <a:prstGeom prst="rect">
            <a:avLst/>
          </a:prstGeom>
          <a:noFill/>
        </p:spPr>
      </p:pic>
      <p:sp>
        <p:nvSpPr>
          <p:cNvPr id="5" name="Rectangle 4">
            <a:extLst>
              <a:ext uri="{FF2B5EF4-FFF2-40B4-BE49-F238E27FC236}">
                <a16:creationId xmlns:a16="http://schemas.microsoft.com/office/drawing/2014/main" id="{1DB3E765-78BE-49F4-95A2-59EB22C16730}"/>
              </a:ext>
            </a:extLst>
          </p:cNvPr>
          <p:cNvSpPr/>
          <p:nvPr/>
        </p:nvSpPr>
        <p:spPr>
          <a:xfrm>
            <a:off x="4223792" y="1340768"/>
            <a:ext cx="3456384" cy="3528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nvGrpSpPr>
          <p:cNvPr id="8" name="Group 7">
            <a:extLst>
              <a:ext uri="{FF2B5EF4-FFF2-40B4-BE49-F238E27FC236}">
                <a16:creationId xmlns:a16="http://schemas.microsoft.com/office/drawing/2014/main" id="{3EE53F54-854F-4F20-838A-87376ED91E16}"/>
              </a:ext>
            </a:extLst>
          </p:cNvPr>
          <p:cNvGrpSpPr/>
          <p:nvPr/>
        </p:nvGrpSpPr>
        <p:grpSpPr>
          <a:xfrm>
            <a:off x="4862479" y="1660977"/>
            <a:ext cx="2467041" cy="2887974"/>
            <a:chOff x="4862479" y="1950936"/>
            <a:chExt cx="2467041" cy="2887974"/>
          </a:xfrm>
        </p:grpSpPr>
        <p:pic>
          <p:nvPicPr>
            <p:cNvPr id="6" name="Picture 5">
              <a:extLst>
                <a:ext uri="{FF2B5EF4-FFF2-40B4-BE49-F238E27FC236}">
                  <a16:creationId xmlns:a16="http://schemas.microsoft.com/office/drawing/2014/main" id="{65AC21B8-4D76-4E1E-890C-872974F954EF}"/>
                </a:ext>
              </a:extLst>
            </p:cNvPr>
            <p:cNvPicPr>
              <a:picLocks noChangeAspect="1"/>
            </p:cNvPicPr>
            <p:nvPr/>
          </p:nvPicPr>
          <p:blipFill>
            <a:blip r:embed="rId3"/>
            <a:stretch>
              <a:fillRect/>
            </a:stretch>
          </p:blipFill>
          <p:spPr>
            <a:xfrm>
              <a:off x="4862479" y="2315941"/>
              <a:ext cx="2467041" cy="2522969"/>
            </a:xfrm>
            <a:prstGeom prst="rect">
              <a:avLst/>
            </a:prstGeom>
          </p:spPr>
        </p:pic>
        <p:sp>
          <p:nvSpPr>
            <p:cNvPr id="7" name="TextBox 6">
              <a:extLst>
                <a:ext uri="{FF2B5EF4-FFF2-40B4-BE49-F238E27FC236}">
                  <a16:creationId xmlns:a16="http://schemas.microsoft.com/office/drawing/2014/main" id="{6C07F9D1-820E-41F5-B39B-2825499568E7}"/>
                </a:ext>
              </a:extLst>
            </p:cNvPr>
            <p:cNvSpPr txBox="1"/>
            <p:nvPr/>
          </p:nvSpPr>
          <p:spPr>
            <a:xfrm>
              <a:off x="5159895" y="1950936"/>
              <a:ext cx="18722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CD001A"/>
                  </a:solidFill>
                  <a:effectLst/>
                  <a:uLnTx/>
                  <a:uFillTx/>
                  <a:latin typeface="SignaOT-Bold"/>
                  <a:ea typeface="+mn-ea"/>
                  <a:cs typeface="+mn-cs"/>
                </a:rPr>
                <a:t>Eri kohderyhmät</a:t>
              </a:r>
              <a:endParaRPr kumimoji="0" lang="fi-FI"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grpSp>
    </p:spTree>
    <p:extLst>
      <p:ext uri="{BB962C8B-B14F-4D97-AF65-F5344CB8AC3E}">
        <p14:creationId xmlns:p14="http://schemas.microsoft.com/office/powerpoint/2010/main" val="88335371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7" name="Title 2">
            <a:extLst>
              <a:ext uri="{FF2B5EF4-FFF2-40B4-BE49-F238E27FC236}">
                <a16:creationId xmlns:a16="http://schemas.microsoft.com/office/drawing/2014/main" id="{FE4AF6D9-1F43-4C65-A500-A1C5C53FD8F9}"/>
              </a:ext>
            </a:extLst>
          </p:cNvPr>
          <p:cNvSpPr>
            <a:spLocks noGrp="1" noChangeArrowheads="1"/>
          </p:cNvSpPr>
          <p:nvPr>
            <p:ph type="title"/>
          </p:nvPr>
        </p:nvSpPr>
        <p:spPr>
          <a:xfrm>
            <a:off x="996951" y="980728"/>
            <a:ext cx="10515600" cy="685753"/>
          </a:xfrm>
        </p:spPr>
        <p:txBody>
          <a:bodyPr anchor="t">
            <a:normAutofit/>
          </a:bodyPr>
          <a:lstStyle/>
          <a:p>
            <a:r>
              <a:rPr lang="fi-FI" altLang="en-US" sz="3400" b="1" dirty="0"/>
              <a:t>Mitä tarvitaan valmiuden ylläpitämiseksi?</a:t>
            </a:r>
            <a:endParaRPr lang="en-US" altLang="en-US" sz="3400" b="1" dirty="0"/>
          </a:p>
        </p:txBody>
      </p:sp>
      <p:pic>
        <p:nvPicPr>
          <p:cNvPr id="2" name="Picture 1" descr="A picture containing diagram&#10;&#10;Description automatically generated">
            <a:extLst>
              <a:ext uri="{FF2B5EF4-FFF2-40B4-BE49-F238E27FC236}">
                <a16:creationId xmlns:a16="http://schemas.microsoft.com/office/drawing/2014/main" id="{FFE049CA-1504-4EC9-8AB8-E4EBD1FAD293}"/>
              </a:ext>
            </a:extLst>
          </p:cNvPr>
          <p:cNvPicPr>
            <a:picLocks noChangeAspect="1"/>
          </p:cNvPicPr>
          <p:nvPr/>
        </p:nvPicPr>
        <p:blipFill>
          <a:blip r:embed="rId2"/>
          <a:stretch>
            <a:fillRect/>
          </a:stretch>
        </p:blipFill>
        <p:spPr>
          <a:xfrm>
            <a:off x="994538" y="2120820"/>
            <a:ext cx="10515600" cy="3917060"/>
          </a:xfrm>
          <a:prstGeom prst="rect">
            <a:avLst/>
          </a:prstGeom>
          <a:noFill/>
        </p:spPr>
      </p:pic>
    </p:spTree>
    <p:extLst>
      <p:ext uri="{BB962C8B-B14F-4D97-AF65-F5344CB8AC3E}">
        <p14:creationId xmlns:p14="http://schemas.microsoft.com/office/powerpoint/2010/main" val="42968983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0bLmBYwjG6HAxIZnAM2cX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leiskokous_pohja_FIN" id="{B2A1037B-8BD0-224F-A2BD-F4845ED297CA}" vid="{41E1D21A-4F5A-FD44-BC15-8450403A1D21}"/>
    </a:ext>
  </a:ext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leiskokous_pohja_FIN" id="{B2A1037B-8BD0-224F-A2BD-F4845ED297CA}" vid="{41E1D21A-4F5A-FD44-BC15-8450403A1D21}"/>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ukautettu suunnittelumall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teema">
  <a:themeElements>
    <a:clrScheme name="SPR_varit">
      <a:dk1>
        <a:sysClr val="windowText" lastClr="000000"/>
      </a:dk1>
      <a:lt1>
        <a:srgbClr val="FFFFFF"/>
      </a:lt1>
      <a:dk2>
        <a:srgbClr val="000000"/>
      </a:dk2>
      <a:lt2>
        <a:srgbClr val="FFFFFF"/>
      </a:lt2>
      <a:accent1>
        <a:srgbClr val="CC0000"/>
      </a:accent1>
      <a:accent2>
        <a:srgbClr val="FECB00"/>
      </a:accent2>
      <a:accent3>
        <a:srgbClr val="3DB7E4"/>
      </a:accent3>
      <a:accent4>
        <a:srgbClr val="FF7900"/>
      </a:accent4>
      <a:accent5>
        <a:srgbClr val="BED600"/>
      </a:accent5>
      <a:accent6>
        <a:srgbClr val="0065BD"/>
      </a:accent6>
      <a:hlink>
        <a:srgbClr val="CC0000"/>
      </a:hlink>
      <a:folHlink>
        <a:srgbClr val="0065BD"/>
      </a:folHlink>
    </a:clrScheme>
    <a:fontScheme name="SPR_fontit">
      <a:majorFont>
        <a:latin typeface="Verdana"/>
        <a:ea typeface=""/>
        <a:cs typeface=""/>
      </a:majorFont>
      <a:minorFont>
        <a:latin typeface="Verdana"/>
        <a:ea typeface=""/>
        <a:cs typeface=""/>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PR_suomi_vaaka.potx" id="{D80EC69F-803B-4484-A421-7BD1B734E6A4}" vid="{4405367F-0946-4653-8A4D-324406EE8462}"/>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leiskokous_pohja_FIN" id="{B2A1037B-8BD0-224F-A2BD-F4845ED297CA}" vid="{41E1D21A-4F5A-FD44-BC15-8450403A1D21}"/>
    </a:ext>
  </a:extLst>
</a:theme>
</file>

<file path=ppt/theme/theme5.xml><?xml version="1.0" encoding="utf-8"?>
<a:theme xmlns:a="http://schemas.openxmlformats.org/drawingml/2006/main" name="2_Oletusrakenne">
  <a:themeElements>
    <a:clrScheme name="">
      <a:dk1>
        <a:srgbClr val="000000"/>
      </a:dk1>
      <a:lt1>
        <a:srgbClr val="FFFFFF"/>
      </a:lt1>
      <a:dk2>
        <a:srgbClr val="000000"/>
      </a:dk2>
      <a:lt2>
        <a:srgbClr val="666666"/>
      </a:lt2>
      <a:accent1>
        <a:srgbClr val="CC0000"/>
      </a:accent1>
      <a:accent2>
        <a:srgbClr val="FFCC00"/>
      </a:accent2>
      <a:accent3>
        <a:srgbClr val="FFFFFF"/>
      </a:accent3>
      <a:accent4>
        <a:srgbClr val="000000"/>
      </a:accent4>
      <a:accent5>
        <a:srgbClr val="E2AAAA"/>
      </a:accent5>
      <a:accent6>
        <a:srgbClr val="E7B900"/>
      </a:accent6>
      <a:hlink>
        <a:srgbClr val="990099"/>
      </a:hlink>
      <a:folHlink>
        <a:srgbClr val="009900"/>
      </a:folHlink>
    </a:clrScheme>
    <a:fontScheme name="Oletusrakenn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58850" rtl="0" eaLnBrk="1" fontAlgn="base" latinLnBrk="0" hangingPunct="1">
          <a:lnSpc>
            <a:spcPct val="100000"/>
          </a:lnSpc>
          <a:spcBef>
            <a:spcPct val="0"/>
          </a:spcBef>
          <a:spcAft>
            <a:spcPct val="0"/>
          </a:spcAft>
          <a:buClrTx/>
          <a:buSzTx/>
          <a:buFontTx/>
          <a:buNone/>
          <a:tabLst/>
          <a:defRPr kumimoji="0" lang="fi-FI" sz="25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58850" rtl="0" eaLnBrk="1" fontAlgn="base" latinLnBrk="0" hangingPunct="1">
          <a:lnSpc>
            <a:spcPct val="100000"/>
          </a:lnSpc>
          <a:spcBef>
            <a:spcPct val="0"/>
          </a:spcBef>
          <a:spcAft>
            <a:spcPct val="0"/>
          </a:spcAft>
          <a:buClrTx/>
          <a:buSzTx/>
          <a:buFontTx/>
          <a:buNone/>
          <a:tabLst/>
          <a:defRPr kumimoji="0" lang="fi-FI" sz="25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Oletusrakenn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letusrakenn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letusrakenn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letusrakenn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letusrakenn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letusrakenn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letusrakenn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letusrakenne">
  <a:themeElements>
    <a:clrScheme name="">
      <a:dk1>
        <a:srgbClr val="000000"/>
      </a:dk1>
      <a:lt1>
        <a:srgbClr val="FFFFFF"/>
      </a:lt1>
      <a:dk2>
        <a:srgbClr val="000000"/>
      </a:dk2>
      <a:lt2>
        <a:srgbClr val="666666"/>
      </a:lt2>
      <a:accent1>
        <a:srgbClr val="CC0000"/>
      </a:accent1>
      <a:accent2>
        <a:srgbClr val="FFCC00"/>
      </a:accent2>
      <a:accent3>
        <a:srgbClr val="FFFFFF"/>
      </a:accent3>
      <a:accent4>
        <a:srgbClr val="000000"/>
      </a:accent4>
      <a:accent5>
        <a:srgbClr val="E2AAAA"/>
      </a:accent5>
      <a:accent6>
        <a:srgbClr val="E7B900"/>
      </a:accent6>
      <a:hlink>
        <a:srgbClr val="990099"/>
      </a:hlink>
      <a:folHlink>
        <a:srgbClr val="009900"/>
      </a:folHlink>
    </a:clrScheme>
    <a:fontScheme name="Oletusrakenn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58850" rtl="0" eaLnBrk="1" fontAlgn="base" latinLnBrk="0" hangingPunct="1">
          <a:lnSpc>
            <a:spcPct val="100000"/>
          </a:lnSpc>
          <a:spcBef>
            <a:spcPct val="0"/>
          </a:spcBef>
          <a:spcAft>
            <a:spcPct val="0"/>
          </a:spcAft>
          <a:buClrTx/>
          <a:buSzTx/>
          <a:buFontTx/>
          <a:buNone/>
          <a:tabLst/>
          <a:defRPr kumimoji="0" lang="fi-FI" sz="25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58850" rtl="0" eaLnBrk="1" fontAlgn="base" latinLnBrk="0" hangingPunct="1">
          <a:lnSpc>
            <a:spcPct val="100000"/>
          </a:lnSpc>
          <a:spcBef>
            <a:spcPct val="0"/>
          </a:spcBef>
          <a:spcAft>
            <a:spcPct val="0"/>
          </a:spcAft>
          <a:buClrTx/>
          <a:buSzTx/>
          <a:buFontTx/>
          <a:buNone/>
          <a:tabLst/>
          <a:defRPr kumimoji="0" lang="fi-FI" sz="25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Oletusrakenn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letusrakenn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letusrakenn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letusrakenn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letusrakenn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letusrakenn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letusrakenn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leiskokous_pohja_FIN" id="{B2A1037B-8BD0-224F-A2BD-F4845ED297CA}" vid="{41E1D21A-4F5A-FD44-BC15-8450403A1D21}"/>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leiskokous_pohja_FIN" id="{B2A1037B-8BD0-224F-A2BD-F4845ED297CA}" vid="{41E1D21A-4F5A-FD44-BC15-8450403A1D21}"/>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leiskokous_pohja_FIN" id="{B2A1037B-8BD0-224F-A2BD-F4845ED297CA}" vid="{41E1D21A-4F5A-FD44-BC15-8450403A1D2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071F59ACF804594C86F90D77848B5537" ma:contentTypeVersion="7" ma:contentTypeDescription="Skapa ett nytt dokument." ma:contentTypeScope="" ma:versionID="3845e29bfe2364eb364fcea21a194cf1">
  <xsd:schema xmlns:xsd="http://www.w3.org/2001/XMLSchema" xmlns:xs="http://www.w3.org/2001/XMLSchema" xmlns:p="http://schemas.microsoft.com/office/2006/metadata/properties" xmlns:ns2="c3f5eb39-5531-4ffc-ad56-ca13edba8c42" xmlns:ns3="378a80fb-4ee0-4258-b524-70a80db35d64" targetNamespace="http://schemas.microsoft.com/office/2006/metadata/properties" ma:root="true" ma:fieldsID="b685c9a1dec4953057192a67fc79cf3e" ns2:_="" ns3:_="">
    <xsd:import namespace="c3f5eb39-5531-4ffc-ad56-ca13edba8c42"/>
    <xsd:import namespace="378a80fb-4ee0-4258-b524-70a80db35d6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f5eb39-5531-4ffc-ad56-ca13edba8c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78a80fb-4ee0-4258-b524-70a80db35d64"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5517305-159B-417C-AF21-4116EAF62EF0}">
  <ds:schemaRefs>
    <ds:schemaRef ds:uri="http://schemas.microsoft.com/sharepoint/v3/contenttype/forms"/>
  </ds:schemaRefs>
</ds:datastoreItem>
</file>

<file path=customXml/itemProps2.xml><?xml version="1.0" encoding="utf-8"?>
<ds:datastoreItem xmlns:ds="http://schemas.openxmlformats.org/officeDocument/2006/customXml" ds:itemID="{81D8D657-2828-41A1-B5A0-85115CEB5372}">
  <ds:schemaRefs>
    <ds:schemaRef ds:uri="http://schemas.microsoft.com/office/infopath/2007/PartnerControls"/>
    <ds:schemaRef ds:uri="http://purl.org/dc/elements/1.1/"/>
    <ds:schemaRef ds:uri="http://schemas.microsoft.com/office/2006/metadata/properties"/>
    <ds:schemaRef ds:uri="0701a2b0-08bd-4308-bb51-2991a6508cba"/>
    <ds:schemaRef ds:uri="http://purl.org/dc/terms/"/>
    <ds:schemaRef ds:uri="ea29db91-fc50-431a-a9e0-12664627a5b8"/>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FEE45F81-4CC0-462E-B0F1-133CC33F76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f5eb39-5531-4ffc-ad56-ca13edba8c42"/>
    <ds:schemaRef ds:uri="378a80fb-4ee0-4258-b524-70a80db35d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8418</TotalTime>
  <Words>1865</Words>
  <Application>Microsoft Office PowerPoint</Application>
  <PresentationFormat>Widescreen</PresentationFormat>
  <Paragraphs>331</Paragraphs>
  <Slides>29</Slides>
  <Notes>8</Notes>
  <HiddenSlides>0</HiddenSlides>
  <MMClips>1</MMClips>
  <ScaleCrop>false</ScaleCrop>
  <HeadingPairs>
    <vt:vector size="4" baseType="variant">
      <vt:variant>
        <vt:lpstr>Theme</vt:lpstr>
      </vt:variant>
      <vt:variant>
        <vt:i4>10</vt:i4>
      </vt:variant>
      <vt:variant>
        <vt:lpstr>Slide Titles</vt:lpstr>
      </vt:variant>
      <vt:variant>
        <vt:i4>29</vt:i4>
      </vt:variant>
    </vt:vector>
  </HeadingPairs>
  <TitlesOfParts>
    <vt:vector size="39" baseType="lpstr">
      <vt:lpstr>1_Office Theme</vt:lpstr>
      <vt:lpstr>Mukautettu suunnittelumalli</vt:lpstr>
      <vt:lpstr>2_Office-teema</vt:lpstr>
      <vt:lpstr>2_Office Theme</vt:lpstr>
      <vt:lpstr>2_Oletusrakenne</vt:lpstr>
      <vt:lpstr>3_Oletusrakenne</vt:lpstr>
      <vt:lpstr>3_Office Theme</vt:lpstr>
      <vt:lpstr>4_Office Theme</vt:lpstr>
      <vt:lpstr>5_Office Theme</vt:lpstr>
      <vt:lpstr>6_Office Theme</vt:lpstr>
      <vt:lpstr>Suomen Punainen Ristin valmiustoiminta – XX.XX.2021</vt:lpstr>
      <vt:lpstr>Toiminta pohjaa kansainvälisen  liikkeen periaatteille</vt:lpstr>
      <vt:lpstr>PowerPoint Presentation</vt:lpstr>
      <vt:lpstr>PowerPoint Presentation</vt:lpstr>
      <vt:lpstr>PowerPoint Presentation</vt:lpstr>
      <vt:lpstr>Milloin ja missä apua tarvitaan?</vt:lpstr>
      <vt:lpstr>Mistä valmius koostuu?</vt:lpstr>
      <vt:lpstr>Keitä autamme? Miksi?</vt:lpstr>
      <vt:lpstr>Mitä tarvitaan valmiuden ylläpitämiseksi?</vt:lpstr>
      <vt:lpstr>Mitä avun muotoja tarvitaan?  Miten apu saadaan perille?</vt:lpstr>
      <vt:lpstr>PowerPoint Presentation</vt:lpstr>
      <vt:lpstr>Vastuujako SPR:ssä</vt:lpstr>
      <vt:lpstr>SPR:n valmiuden henkilöresurssit</vt:lpstr>
      <vt:lpstr>Muut SPR:n valmiuden resurssit</vt:lpstr>
      <vt:lpstr>SPR materiaalivalmius terveys/evakuointi</vt:lpstr>
      <vt:lpstr>Vapaaehtoisen pelastuspalvelun koordinaatio</vt:lpstr>
      <vt:lpstr>Esimerkkejä toiminnasta: Koronaviruspandemia 2020-2021</vt:lpstr>
      <vt:lpstr>Esimerkki: meriliikenneonnettomuus 20.9.2021</vt:lpstr>
      <vt:lpstr>Esimerkki: Afganistanista evakuoitujen auttaminen  16.8.-3.9.2021</vt:lpstr>
      <vt:lpstr>Esimerkki: Kalajoen metsäpalo 30.7.-5.8.2021</vt:lpstr>
      <vt:lpstr>Esimerkki: Vastaamon tietomurto</vt:lpstr>
      <vt:lpstr>Havaintoja ja oppeja</vt:lpstr>
      <vt:lpstr>Suomen Punainen Risti lukuina (v. 2020)</vt:lpstr>
      <vt:lpstr>PowerPoint Presentation</vt:lpstr>
      <vt:lpstr>PowerPoint Presentation</vt:lpstr>
      <vt:lpstr>PÄÄTAVOITE 1.</vt:lpstr>
      <vt:lpstr>1.1 Tehokas avun kanava</vt:lpstr>
      <vt:lpstr>1.2 Asiantuntemus</vt:lpstr>
      <vt:lpstr>1.3 Yhteistyö</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Keränen Marja</dc:creator>
  <cp:lastModifiedBy>Pihlaja Aki</cp:lastModifiedBy>
  <cp:revision>49</cp:revision>
  <dcterms:created xsi:type="dcterms:W3CDTF">2020-09-01T09:28:24Z</dcterms:created>
  <dcterms:modified xsi:type="dcterms:W3CDTF">2021-11-24T13:07:24Z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0x010100071F59ACF804594C86F90D77848B5537</vt:lpwstr>
  </property>
</Properties>
</file>