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5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B475A-7928-4545-91B1-A36631D3356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1CA76-B1E0-4298-B5AE-DDF7AFC1B4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856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sv-fi" b="0" i="0" u="none" baseline="0"/>
              <a:t>Det lönar sig att skriva ut listan och anteckna uppgifterna direkt i den. Man kan vid behov återgå till listan senare under övningen.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E88BDF49-8DAF-4E81-8F89-D4EAD3531C66}" type="slidenum">
              <a:rPr/>
              <a:t>1</a:t>
            </a:fld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26450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264A11-21FB-4041-A739-FEC9BF3D5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64A2FE-36AC-408D-8308-699073FBA9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2B0CA86-327E-44AF-B680-8F0EA5502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6EDCE7-12E6-4BF4-9E3D-535CAFDA6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C97762-F365-433B-9190-517B0101E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2979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0715E-A7A6-433F-B8C3-61D5CE359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FBC5523-BDFB-46A4-9BE3-896969C563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42BFFB-9AA0-4F71-80A4-5324D03F7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072CBE-44E3-49F3-9BAC-C37DD044F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623DDD-F053-4AFA-8CD7-DAB56783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2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D444C79-E712-46A1-9094-7B77456D10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18F3248-DBB2-4833-BAAE-5A639A9C1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6FCFF6-F690-40E1-BA2A-A8329F2D9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543882-0872-4E5F-A9E2-8CCE01F56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8F7BBD-DAAC-4E3D-AB3F-97BE4A1F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704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OKO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4347C94-D7F6-5149-B2B6-878580DA36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25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110F59-365C-4EFB-89FB-8BDA9F46B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2886B67-A865-4A7E-A0F1-9911E191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722590-F5CF-482C-889F-9F2F81AD6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0D55F4-5DF7-4704-9DAE-0A23CD9E8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074E0A-A5CA-44D1-9163-3AA74B8CB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4552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6D1D80-0CBA-4EC6-997F-EB895B8ED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3B261FD-99B0-4808-B96D-4F4B2DFBF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3FD5E1-A49E-43F0-8A51-F7053408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27C093-92EA-4877-A40C-67BFD85E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DB98C1-0F9C-4AE7-830E-D9BC839D5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65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03F9FA9-B418-464D-876D-38252FBDD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4F15BC-C50F-4591-B9AC-44F322638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FC4E71-0901-4C42-83D2-B0A85F4C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1D70721-0423-4E0D-889D-E981B1034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B947F4-AEB4-478E-9C6F-BFE96031B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A4581EC-8827-4487-98EE-AA009750D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518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BDBAA3-363C-4497-8C6C-EE5ABCC5A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D5689C8-067A-4553-9431-6981E46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21C7717-944B-40B0-9BB2-5DAD8D0A4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51727B1-1392-434F-9B08-1A53018E4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40A0DFB-46CF-4D42-B1C7-FF554AB250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8DB49D1-6BFC-432A-AF8A-5F7D0A49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507D440-6C6D-4791-BE2F-993C60BE7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0B2F497-9083-4495-BB3E-79F684924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454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BE3FF8-338D-4F7C-87B0-E509AD4CE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B648205-98C5-4815-A199-754A0D3A5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CBA708C-8AC0-4ACC-96D3-5330B889F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682260A-899D-4930-845A-44AF4D8C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8140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3F49DE5-F063-409E-B36B-E995ACB7C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1F4AA8D-0C0E-4EFF-9D5C-6C3C61194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48102FF-1E6C-4A3D-A41B-204B95D0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78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D4528F-8966-4B6C-8C22-817CB7C93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46AFA0-5C6D-4A5C-A5E5-1F6CF4750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3037B29-2C1D-4F38-A5CA-4C87FF7514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22AED47-1149-4F40-AC9D-FBEF9C55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9C60D4-F4CC-4420-8E5D-A1894A27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A5B494-B828-4AF1-917E-F93E572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7538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3E8471-0101-4C04-BD62-F585C06CD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7B29277-3940-4281-8BAB-DE87511356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7D2347A-DF8F-400B-A849-B56A6C5BF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4BABD4-34AD-455A-8245-F0B02D020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28305B7-BCF2-46C4-9F30-72E74E300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BECC98B-14AF-41D7-ADA1-BFCDFB49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54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8E83BF1-AC5D-4529-A8C1-5D9FB230C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AD7916-9017-4420-90D6-156740C03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C7D373-2C42-4E70-8362-851C84D2A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5C554-F6C5-4242-A569-FB0192FEC676}" type="datetimeFigureOut">
              <a:rPr lang="fi-FI" smtClean="0"/>
              <a:t>22.3.2022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0F035A-37DC-41C8-8FF1-09F621C23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CAD12C-005F-45D0-90EF-AC3C5125D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7EEEF-1EE8-4048-9C1F-1D8627FC0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432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AB785616-C675-4C28-ACAC-F7621A3BA039}"/>
              </a:ext>
            </a:extLst>
          </p:cNvPr>
          <p:cNvSpPr txBox="1">
            <a:spLocks/>
          </p:cNvSpPr>
          <p:nvPr/>
        </p:nvSpPr>
        <p:spPr bwMode="auto">
          <a:xfrm>
            <a:off x="380526" y="216916"/>
            <a:ext cx="8891811" cy="948086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 marL="892175" indent="-892175" fontAlgn="b">
              <a:lnSpc>
                <a:spcPct val="90000"/>
              </a:lnSpc>
              <a:spcBef>
                <a:spcPct val="0"/>
              </a:spcBef>
              <a:buNone/>
              <a:tabLst/>
              <a:defRPr sz="3200" b="1" i="0" baseline="0">
                <a:solidFill>
                  <a:srgbClr val="D71436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  <a:lvl2pPr algn="l" defTabSz="944550" rtl="0" eaLnBrk="0" fontAlgn="base" hangingPunct="0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2pPr>
            <a:lvl3pPr algn="l" defTabSz="944550" rtl="0" eaLnBrk="0" fontAlgn="base" hangingPunct="0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3pPr>
            <a:lvl4pPr algn="l" defTabSz="944550" rtl="0" eaLnBrk="0" fontAlgn="base" hangingPunct="0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4pPr>
            <a:lvl5pPr algn="l" defTabSz="944550" rtl="0" eaLnBrk="0" fontAlgn="base" hangingPunct="0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5pPr>
            <a:lvl6pPr marL="414680" algn="l" defTabSz="944550" rtl="0" fontAlgn="base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6pPr>
            <a:lvl7pPr marL="829361" algn="l" defTabSz="944550" rtl="0" fontAlgn="base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7pPr>
            <a:lvl8pPr marL="1244041" algn="l" defTabSz="944550" rtl="0" fontAlgn="base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8pPr>
            <a:lvl9pPr marL="1658722" algn="l" defTabSz="944550" rtl="0" fontAlgn="base">
              <a:spcBef>
                <a:spcPct val="0"/>
              </a:spcBef>
              <a:spcAft>
                <a:spcPct val="0"/>
              </a:spcAft>
              <a:defRPr sz="2902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pPr algn="l" rtl="0"/>
            <a:r>
              <a:rPr lang="sv-fi" sz="2800" b="1" i="0" u="none" baseline="0" dirty="0"/>
              <a:t>Röda Korsets uppgifter vid olyckor och störningar i Finland</a:t>
            </a:r>
            <a:endParaRPr lang="sv-fi" sz="2800" dirty="0"/>
          </a:p>
        </p:txBody>
      </p:sp>
      <p:sp>
        <p:nvSpPr>
          <p:cNvPr id="24" name="Rounded Rectangle 15">
            <a:extLst>
              <a:ext uri="{FF2B5EF4-FFF2-40B4-BE49-F238E27FC236}">
                <a16:creationId xmlns:a16="http://schemas.microsoft.com/office/drawing/2014/main" id="{A2BA3365-EC10-47A7-A85D-879DE4DBF38D}"/>
              </a:ext>
            </a:extLst>
          </p:cNvPr>
          <p:cNvSpPr/>
          <p:nvPr/>
        </p:nvSpPr>
        <p:spPr>
          <a:xfrm>
            <a:off x="6167992" y="1418238"/>
            <a:ext cx="4913204" cy="1843007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HÄLSOVÅRD</a:t>
            </a: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Utförs av frivilliga: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Första hjälpen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Hälsorådgivning</a:t>
            </a: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Professionellt: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Yrkeskunnig personal (från primärvård till kirurgisk behandling)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Mobila hälsoenheter (hälsovårdare och/eller sjukskötare och/eller läkare, efter behov) 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5" name="Rounded Rectangle 17">
            <a:extLst>
              <a:ext uri="{FF2B5EF4-FFF2-40B4-BE49-F238E27FC236}">
                <a16:creationId xmlns:a16="http://schemas.microsoft.com/office/drawing/2014/main" id="{C0D99C3F-9EC6-4CEE-B8EF-944AE484C888}"/>
              </a:ext>
            </a:extLst>
          </p:cNvPr>
          <p:cNvSpPr/>
          <p:nvPr/>
        </p:nvSpPr>
        <p:spPr>
          <a:xfrm>
            <a:off x="1213953" y="3435750"/>
            <a:ext cx="4887120" cy="761680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(NÖD)INKVARTERING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Ordna nödinkvartering i tält 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Skaffa lokaler för inkvartering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Arbeta i lokaler som anvisats av myndigheterna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6" name="Rounded Rectangle 18">
            <a:extLst>
              <a:ext uri="{FF2B5EF4-FFF2-40B4-BE49-F238E27FC236}">
                <a16:creationId xmlns:a16="http://schemas.microsoft.com/office/drawing/2014/main" id="{2B4EB472-EAE0-4BDB-93F4-436703EEC05B}"/>
              </a:ext>
            </a:extLst>
          </p:cNvPr>
          <p:cNvSpPr/>
          <p:nvPr/>
        </p:nvSpPr>
        <p:spPr>
          <a:xfrm>
            <a:off x="1213953" y="5079388"/>
            <a:ext cx="4913204" cy="1091405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INFORMATIONSFÖRMEDLING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Informering om läget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Information till hjälpbehövande om rättigheter (skyldigheter) och tillgänglig hjälp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Identifiering och analys av risker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Lägesbild</a:t>
            </a:r>
          </a:p>
        </p:txBody>
      </p:sp>
      <p:sp>
        <p:nvSpPr>
          <p:cNvPr id="27" name="Rounded Rectangle 22">
            <a:extLst>
              <a:ext uri="{FF2B5EF4-FFF2-40B4-BE49-F238E27FC236}">
                <a16:creationId xmlns:a16="http://schemas.microsoft.com/office/drawing/2014/main" id="{48B9E14E-2619-44C5-9DB1-78BBB550F14C}"/>
              </a:ext>
            </a:extLst>
          </p:cNvPr>
          <p:cNvSpPr/>
          <p:nvPr/>
        </p:nvSpPr>
        <p:spPr>
          <a:xfrm>
            <a:off x="1213953" y="2285311"/>
            <a:ext cx="4887121" cy="1091405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MATSERVERING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Matservering på olycksplatsen till de hjälpande, offren och anhöriga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Livsmedelsutdelning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Anordnande av matservice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Möjliggörande av självständig matlagning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8" name="Rounded Rectangle 35">
            <a:extLst>
              <a:ext uri="{FF2B5EF4-FFF2-40B4-BE49-F238E27FC236}">
                <a16:creationId xmlns:a16="http://schemas.microsoft.com/office/drawing/2014/main" id="{C1FCBF95-AA90-4F78-A3F0-67C96F4BA4CE}"/>
              </a:ext>
            </a:extLst>
          </p:cNvPr>
          <p:cNvSpPr/>
          <p:nvPr/>
        </p:nvSpPr>
        <p:spPr>
          <a:xfrm>
            <a:off x="1213954" y="4260769"/>
            <a:ext cx="4899394" cy="761680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all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Evakueringar/Förflyttning av befolkning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Evakuera personer 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Registrering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Personefterforskning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29" name="Rounded Rectangle 7">
            <a:extLst>
              <a:ext uri="{FF2B5EF4-FFF2-40B4-BE49-F238E27FC236}">
                <a16:creationId xmlns:a16="http://schemas.microsoft.com/office/drawing/2014/main" id="{42EFD132-8BE4-4FBF-8EA6-9A25C26E6CB2}"/>
              </a:ext>
            </a:extLst>
          </p:cNvPr>
          <p:cNvSpPr/>
          <p:nvPr/>
        </p:nvSpPr>
        <p:spPr>
          <a:xfrm>
            <a:off x="6201110" y="3273766"/>
            <a:ext cx="4913204" cy="1847327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PSYKOSOCIALT STÖD</a:t>
            </a: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Utförs av frivilliga: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Psykiskt stöd, närvaro och lyssnande samt vägledning för fortsatt hjälp vid behov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Avlastningssamtal för frivilliga</a:t>
            </a: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Professionellt: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Psykosocialt stöd vid olycks- och störningssituationer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Fortsatt vård och krisstöd efter olyckor 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30" name="Rounded Rectangle 8">
            <a:extLst>
              <a:ext uri="{FF2B5EF4-FFF2-40B4-BE49-F238E27FC236}">
                <a16:creationId xmlns:a16="http://schemas.microsoft.com/office/drawing/2014/main" id="{7722BC9B-157E-469B-9EC2-65561893AC88}"/>
              </a:ext>
            </a:extLst>
          </p:cNvPr>
          <p:cNvSpPr/>
          <p:nvPr/>
        </p:nvSpPr>
        <p:spPr>
          <a:xfrm>
            <a:off x="6201110" y="5147780"/>
            <a:ext cx="4913204" cy="1023013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SAMORDNING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Samordning av organisationer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Samordning av internationellt bistånd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Fungera som hjälpkanal till företag och medborgare</a:t>
            </a:r>
          </a:p>
        </p:txBody>
      </p:sp>
      <p:sp>
        <p:nvSpPr>
          <p:cNvPr id="31" name="Rounded Rectangle 9">
            <a:extLst>
              <a:ext uri="{FF2B5EF4-FFF2-40B4-BE49-F238E27FC236}">
                <a16:creationId xmlns:a16="http://schemas.microsoft.com/office/drawing/2014/main" id="{0F7F15E6-97EB-4255-BEB7-18628A1A9146}"/>
              </a:ext>
            </a:extLst>
          </p:cNvPr>
          <p:cNvSpPr/>
          <p:nvPr/>
        </p:nvSpPr>
        <p:spPr>
          <a:xfrm>
            <a:off x="1227076" y="1412776"/>
            <a:ext cx="4887121" cy="827114"/>
          </a:xfrm>
          <a:prstGeom prst="roundRect">
            <a:avLst/>
          </a:prstGeom>
          <a:solidFill>
            <a:srgbClr val="666666">
              <a:lumMod val="20000"/>
              <a:lumOff val="80000"/>
            </a:srgbClr>
          </a:solidFill>
          <a:ln w="19050" cap="flat" cmpd="sng" algn="ctr">
            <a:solidFill>
              <a:srgbClr val="FFFFFF"/>
            </a:solidFill>
            <a:prstDash val="solid"/>
          </a:ln>
          <a:effectLst/>
        </p:spPr>
        <p:txBody>
          <a:bodyPr lIns="89193" tIns="44596" rIns="89193" bIns="44596"/>
          <a:lstStyle/>
          <a:p>
            <a:pPr marL="0" marR="0" lvl="0" indent="0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</a:t>
            </a:r>
            <a:r>
              <a:rPr kumimoji="0" lang="sv-fi" sz="1088" b="1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HJÄLP I HEMLANDET 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Hjälp i enskilda akuta situationer</a:t>
            </a:r>
          </a:p>
          <a:p>
            <a:pPr marL="171445" marR="0" lvl="0" indent="-171445" algn="l" defTabSz="829361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sv-fi" sz="1088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Hjälpen kan innebära psykiskt stöd, vägledning och rådgivning, praktisk hjälp, talkoarbete och ekonomisk hjälp</a:t>
            </a:r>
            <a:endParaRPr kumimoji="0" lang="sv-fi" sz="1088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575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skyd2022</Template>
  <TotalTime>0</TotalTime>
  <Words>216</Words>
  <Application>Microsoft Office PowerPoint</Application>
  <PresentationFormat>Laajakuva</PresentationFormat>
  <Paragraphs>44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Kuitunen Maaria</dc:creator>
  <cp:lastModifiedBy>Kuitunen Maaria</cp:lastModifiedBy>
  <cp:revision>1</cp:revision>
  <dcterms:created xsi:type="dcterms:W3CDTF">2022-03-22T14:59:55Z</dcterms:created>
  <dcterms:modified xsi:type="dcterms:W3CDTF">2022-03-22T15:00:20Z</dcterms:modified>
</cp:coreProperties>
</file>