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3.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4.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4"/>
    <p:sldMasterId id="2147483893" r:id="rId5"/>
    <p:sldMasterId id="2147483932" r:id="rId6"/>
    <p:sldMasterId id="2147483781" r:id="rId7"/>
    <p:sldMasterId id="2147483964" r:id="rId8"/>
  </p:sldMasterIdLst>
  <p:notesMasterIdLst>
    <p:notesMasterId r:id="rId23"/>
  </p:notesMasterIdLst>
  <p:sldIdLst>
    <p:sldId id="2050097196" r:id="rId9"/>
    <p:sldId id="2050097190" r:id="rId10"/>
    <p:sldId id="304" r:id="rId11"/>
    <p:sldId id="264" r:id="rId12"/>
    <p:sldId id="2050097198" r:id="rId13"/>
    <p:sldId id="2050097197" r:id="rId14"/>
    <p:sldId id="2050097200" r:id="rId15"/>
    <p:sldId id="2050097199" r:id="rId16"/>
    <p:sldId id="2050097201" r:id="rId17"/>
    <p:sldId id="2050097202" r:id="rId18"/>
    <p:sldId id="2050097203" r:id="rId19"/>
    <p:sldId id="361" r:id="rId20"/>
    <p:sldId id="2050097205" r:id="rId21"/>
    <p:sldId id="205009718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5B6538-AD47-4517-99F3-2B8BFDFFE918}" v="7" dt="2024-08-16T09:08:26.924"/>
    <p1510:client id="{CF5F281C-312F-49AC-857C-58CFC296352F}" v="4" dt="2024-08-16T10:30:00.871"/>
    <p1510:client id="{D8AB9AE1-CADE-4DF4-BE98-E12F2A5CA123}" v="11" dt="2024-08-16T08:44:15.8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67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hovuori Kristiina" userId="b55cef29-4b58-47ed-8492-3ebbf93f6605" providerId="ADAL" clId="{F11C7AA5-9DDF-42F0-A6A6-DD9FB59DC809}"/>
    <pc:docChg chg="custSel modSld">
      <pc:chgData name="Ahovuori Kristiina" userId="b55cef29-4b58-47ed-8492-3ebbf93f6605" providerId="ADAL" clId="{F11C7AA5-9DDF-42F0-A6A6-DD9FB59DC809}" dt="2024-08-13T11:55:55.436" v="60" actId="20577"/>
      <pc:docMkLst>
        <pc:docMk/>
      </pc:docMkLst>
      <pc:sldChg chg="modSp mod">
        <pc:chgData name="Ahovuori Kristiina" userId="b55cef29-4b58-47ed-8492-3ebbf93f6605" providerId="ADAL" clId="{F11C7AA5-9DDF-42F0-A6A6-DD9FB59DC809}" dt="2024-08-13T11:55:55.436" v="60" actId="20577"/>
        <pc:sldMkLst>
          <pc:docMk/>
          <pc:sldMk cId="1886163760" sldId="2050097183"/>
        </pc:sldMkLst>
        <pc:spChg chg="mod">
          <ac:chgData name="Ahovuori Kristiina" userId="b55cef29-4b58-47ed-8492-3ebbf93f6605" providerId="ADAL" clId="{F11C7AA5-9DDF-42F0-A6A6-DD9FB59DC809}" dt="2024-08-13T11:55:55.436" v="60" actId="20577"/>
          <ac:spMkLst>
            <pc:docMk/>
            <pc:sldMk cId="1886163760" sldId="2050097183"/>
            <ac:spMk id="3" creationId="{F1A3E12B-02BA-AB03-9EB0-D230F2B5973F}"/>
          </ac:spMkLst>
        </pc:spChg>
      </pc:sldChg>
      <pc:sldChg chg="modSp mod">
        <pc:chgData name="Ahovuori Kristiina" userId="b55cef29-4b58-47ed-8492-3ebbf93f6605" providerId="ADAL" clId="{F11C7AA5-9DDF-42F0-A6A6-DD9FB59DC809}" dt="2024-08-13T11:51:32.606" v="55" actId="20577"/>
        <pc:sldMkLst>
          <pc:docMk/>
          <pc:sldMk cId="1002086842" sldId="2050097190"/>
        </pc:sldMkLst>
        <pc:spChg chg="mod">
          <ac:chgData name="Ahovuori Kristiina" userId="b55cef29-4b58-47ed-8492-3ebbf93f6605" providerId="ADAL" clId="{F11C7AA5-9DDF-42F0-A6A6-DD9FB59DC809}" dt="2024-08-13T11:51:32.606" v="55" actId="20577"/>
          <ac:spMkLst>
            <pc:docMk/>
            <pc:sldMk cId="1002086842" sldId="2050097190"/>
            <ac:spMk id="3" creationId="{AA538C56-2981-4F6F-38DB-E46BF96561B6}"/>
          </ac:spMkLst>
        </pc:spChg>
      </pc:sldChg>
      <pc:sldChg chg="delSp mod">
        <pc:chgData name="Ahovuori Kristiina" userId="b55cef29-4b58-47ed-8492-3ebbf93f6605" providerId="ADAL" clId="{F11C7AA5-9DDF-42F0-A6A6-DD9FB59DC809}" dt="2024-08-13T11:41:30.907" v="0" actId="478"/>
        <pc:sldMkLst>
          <pc:docMk/>
          <pc:sldMk cId="3563129605" sldId="2050097195"/>
        </pc:sldMkLst>
        <pc:spChg chg="del">
          <ac:chgData name="Ahovuori Kristiina" userId="b55cef29-4b58-47ed-8492-3ebbf93f6605" providerId="ADAL" clId="{F11C7AA5-9DDF-42F0-A6A6-DD9FB59DC809}" dt="2024-08-13T11:41:30.907" v="0" actId="478"/>
          <ac:spMkLst>
            <pc:docMk/>
            <pc:sldMk cId="3563129605" sldId="2050097195"/>
            <ac:spMk id="4" creationId="{00C9D1FE-E61D-A6E0-48E5-4807B67552C4}"/>
          </ac:spMkLst>
        </pc:spChg>
      </pc:sldChg>
      <pc:sldChg chg="modSp mod">
        <pc:chgData name="Ahovuori Kristiina" userId="b55cef29-4b58-47ed-8492-3ebbf93f6605" providerId="ADAL" clId="{F11C7AA5-9DDF-42F0-A6A6-DD9FB59DC809}" dt="2024-08-13T11:54:16.478" v="57" actId="20577"/>
        <pc:sldMkLst>
          <pc:docMk/>
          <pc:sldMk cId="1427963259" sldId="2050097205"/>
        </pc:sldMkLst>
        <pc:spChg chg="mod">
          <ac:chgData name="Ahovuori Kristiina" userId="b55cef29-4b58-47ed-8492-3ebbf93f6605" providerId="ADAL" clId="{F11C7AA5-9DDF-42F0-A6A6-DD9FB59DC809}" dt="2024-08-13T11:54:16.478" v="57" actId="20577"/>
          <ac:spMkLst>
            <pc:docMk/>
            <pc:sldMk cId="1427963259" sldId="2050097205"/>
            <ac:spMk id="3" creationId="{58D0D748-82CB-B463-049A-DCC138019DA1}"/>
          </ac:spMkLst>
        </pc:spChg>
      </pc:sldChg>
    </pc:docChg>
  </pc:docChgLst>
  <pc:docChgLst>
    <pc:chgData name="Ylipoussu Mimmu" userId="S::mimmu.ylipoussu@redcross.fi::118d5e35-f880-4d81-864f-d34a3c3c6882" providerId="AD" clId="Web-{CF5F281C-312F-49AC-857C-58CFC296352F}"/>
    <pc:docChg chg="modSld">
      <pc:chgData name="Ylipoussu Mimmu" userId="S::mimmu.ylipoussu@redcross.fi::118d5e35-f880-4d81-864f-d34a3c3c6882" providerId="AD" clId="Web-{CF5F281C-312F-49AC-857C-58CFC296352F}" dt="2024-08-16T10:30:00.871" v="1" actId="20577"/>
      <pc:docMkLst>
        <pc:docMk/>
      </pc:docMkLst>
      <pc:sldChg chg="modSp">
        <pc:chgData name="Ylipoussu Mimmu" userId="S::mimmu.ylipoussu@redcross.fi::118d5e35-f880-4d81-864f-d34a3c3c6882" providerId="AD" clId="Web-{CF5F281C-312F-49AC-857C-58CFC296352F}" dt="2024-08-16T10:30:00.871" v="1" actId="20577"/>
        <pc:sldMkLst>
          <pc:docMk/>
          <pc:sldMk cId="4078229895" sldId="264"/>
        </pc:sldMkLst>
        <pc:spChg chg="mod">
          <ac:chgData name="Ylipoussu Mimmu" userId="S::mimmu.ylipoussu@redcross.fi::118d5e35-f880-4d81-864f-d34a3c3c6882" providerId="AD" clId="Web-{CF5F281C-312F-49AC-857C-58CFC296352F}" dt="2024-08-16T10:30:00.871" v="1" actId="20577"/>
          <ac:spMkLst>
            <pc:docMk/>
            <pc:sldMk cId="4078229895" sldId="264"/>
            <ac:spMk id="34" creationId="{BD2A9C2F-D0BB-1D26-A678-3D6999EFAC25}"/>
          </ac:spMkLst>
        </pc:spChg>
      </pc:sldChg>
    </pc:docChg>
  </pc:docChgLst>
  <pc:docChgLst>
    <pc:chgData name="Ylipoussu Mimmu" userId="S::mimmu.ylipoussu@redcross.fi::118d5e35-f880-4d81-864f-d34a3c3c6882" providerId="AD" clId="Web-{D83E986B-FB1A-4320-9AEF-59E54F61C0DD}"/>
    <pc:docChg chg="addSld delSld addMainMaster delMainMaster">
      <pc:chgData name="Ylipoussu Mimmu" userId="S::mimmu.ylipoussu@redcross.fi::118d5e35-f880-4d81-864f-d34a3c3c6882" providerId="AD" clId="Web-{D83E986B-FB1A-4320-9AEF-59E54F61C0DD}" dt="2024-04-16T04:51:13.284" v="25"/>
      <pc:docMkLst>
        <pc:docMk/>
      </pc:docMkLst>
      <pc:sldChg chg="add del">
        <pc:chgData name="Ylipoussu Mimmu" userId="S::mimmu.ylipoussu@redcross.fi::118d5e35-f880-4d81-864f-d34a3c3c6882" providerId="AD" clId="Web-{D83E986B-FB1A-4320-9AEF-59E54F61C0DD}" dt="2024-04-16T04:51:13.206" v="16"/>
        <pc:sldMkLst>
          <pc:docMk/>
          <pc:sldMk cId="2985705662" sldId="261"/>
        </pc:sldMkLst>
      </pc:sldChg>
      <pc:sldChg chg="add del">
        <pc:chgData name="Ylipoussu Mimmu" userId="S::mimmu.ylipoussu@redcross.fi::118d5e35-f880-4d81-864f-d34a3c3c6882" providerId="AD" clId="Web-{D83E986B-FB1A-4320-9AEF-59E54F61C0DD}" dt="2024-04-16T04:51:13.174" v="14"/>
        <pc:sldMkLst>
          <pc:docMk/>
          <pc:sldMk cId="2408951312" sldId="304"/>
        </pc:sldMkLst>
      </pc:sldChg>
      <pc:sldChg chg="add del">
        <pc:chgData name="Ylipoussu Mimmu" userId="S::mimmu.ylipoussu@redcross.fi::118d5e35-f880-4d81-864f-d34a3c3c6882" providerId="AD" clId="Web-{D83E986B-FB1A-4320-9AEF-59E54F61C0DD}" dt="2024-04-16T04:51:13.206" v="17"/>
        <pc:sldMkLst>
          <pc:docMk/>
          <pc:sldMk cId="4203456428" sldId="451"/>
        </pc:sldMkLst>
      </pc:sldChg>
      <pc:sldChg chg="add del">
        <pc:chgData name="Ylipoussu Mimmu" userId="S::mimmu.ylipoussu@redcross.fi::118d5e35-f880-4d81-864f-d34a3c3c6882" providerId="AD" clId="Web-{D83E986B-FB1A-4320-9AEF-59E54F61C0DD}" dt="2024-04-16T04:51:13.174" v="13"/>
        <pc:sldMkLst>
          <pc:docMk/>
          <pc:sldMk cId="3563129605" sldId="2050097195"/>
        </pc:sldMkLst>
      </pc:sldChg>
      <pc:sldChg chg="add del">
        <pc:chgData name="Ylipoussu Mimmu" userId="S::mimmu.ylipoussu@redcross.fi::118d5e35-f880-4d81-864f-d34a3c3c6882" providerId="AD" clId="Web-{D83E986B-FB1A-4320-9AEF-59E54F61C0DD}" dt="2024-04-16T04:51:13.237" v="18"/>
        <pc:sldMkLst>
          <pc:docMk/>
          <pc:sldMk cId="2544547099" sldId="2050097197"/>
        </pc:sldMkLst>
      </pc:sldChg>
      <pc:sldChg chg="add del">
        <pc:chgData name="Ylipoussu Mimmu" userId="S::mimmu.ylipoussu@redcross.fi::118d5e35-f880-4d81-864f-d34a3c3c6882" providerId="AD" clId="Web-{D83E986B-FB1A-4320-9AEF-59E54F61C0DD}" dt="2024-04-16T04:51:13.206" v="15"/>
        <pc:sldMkLst>
          <pc:docMk/>
          <pc:sldMk cId="4114228142" sldId="2050097198"/>
        </pc:sldMkLst>
      </pc:sldChg>
      <pc:sldChg chg="add del">
        <pc:chgData name="Ylipoussu Mimmu" userId="S::mimmu.ylipoussu@redcross.fi::118d5e35-f880-4d81-864f-d34a3c3c6882" providerId="AD" clId="Web-{D83E986B-FB1A-4320-9AEF-59E54F61C0DD}" dt="2024-04-16T04:51:13.237" v="20"/>
        <pc:sldMkLst>
          <pc:docMk/>
          <pc:sldMk cId="1716393698" sldId="2050097199"/>
        </pc:sldMkLst>
      </pc:sldChg>
      <pc:sldChg chg="add del">
        <pc:chgData name="Ylipoussu Mimmu" userId="S::mimmu.ylipoussu@redcross.fi::118d5e35-f880-4d81-864f-d34a3c3c6882" providerId="AD" clId="Web-{D83E986B-FB1A-4320-9AEF-59E54F61C0DD}" dt="2024-04-16T04:51:13.237" v="19"/>
        <pc:sldMkLst>
          <pc:docMk/>
          <pc:sldMk cId="1583146553" sldId="2050097200"/>
        </pc:sldMkLst>
      </pc:sldChg>
      <pc:sldChg chg="add del">
        <pc:chgData name="Ylipoussu Mimmu" userId="S::mimmu.ylipoussu@redcross.fi::118d5e35-f880-4d81-864f-d34a3c3c6882" providerId="AD" clId="Web-{D83E986B-FB1A-4320-9AEF-59E54F61C0DD}" dt="2024-04-16T04:51:13.237" v="21"/>
        <pc:sldMkLst>
          <pc:docMk/>
          <pc:sldMk cId="622897218" sldId="2050097201"/>
        </pc:sldMkLst>
      </pc:sldChg>
      <pc:sldChg chg="add del">
        <pc:chgData name="Ylipoussu Mimmu" userId="S::mimmu.ylipoussu@redcross.fi::118d5e35-f880-4d81-864f-d34a3c3c6882" providerId="AD" clId="Web-{D83E986B-FB1A-4320-9AEF-59E54F61C0DD}" dt="2024-04-16T04:51:13.237" v="22"/>
        <pc:sldMkLst>
          <pc:docMk/>
          <pc:sldMk cId="2015286427" sldId="2050097202"/>
        </pc:sldMkLst>
      </pc:sldChg>
      <pc:sldChg chg="add del">
        <pc:chgData name="Ylipoussu Mimmu" userId="S::mimmu.ylipoussu@redcross.fi::118d5e35-f880-4d81-864f-d34a3c3c6882" providerId="AD" clId="Web-{D83E986B-FB1A-4320-9AEF-59E54F61C0DD}" dt="2024-04-16T04:51:13.253" v="23"/>
        <pc:sldMkLst>
          <pc:docMk/>
          <pc:sldMk cId="3398818398" sldId="2050097203"/>
        </pc:sldMkLst>
      </pc:sldChg>
      <pc:sldChg chg="add del">
        <pc:chgData name="Ylipoussu Mimmu" userId="S::mimmu.ylipoussu@redcross.fi::118d5e35-f880-4d81-864f-d34a3c3c6882" providerId="AD" clId="Web-{D83E986B-FB1A-4320-9AEF-59E54F61C0DD}" dt="2024-04-16T04:51:13.253" v="24"/>
        <pc:sldMkLst>
          <pc:docMk/>
          <pc:sldMk cId="3494905934" sldId="2050097204"/>
        </pc:sldMkLst>
      </pc:sldChg>
      <pc:sldChg chg="add del">
        <pc:chgData name="Ylipoussu Mimmu" userId="S::mimmu.ylipoussu@redcross.fi::118d5e35-f880-4d81-864f-d34a3c3c6882" providerId="AD" clId="Web-{D83E986B-FB1A-4320-9AEF-59E54F61C0DD}" dt="2024-04-16T04:51:13.284" v="25"/>
        <pc:sldMkLst>
          <pc:docMk/>
          <pc:sldMk cId="1427963259" sldId="2050097205"/>
        </pc:sldMkLst>
      </pc:sldChg>
      <pc:sldMasterChg chg="add del addSldLayout delSldLayout">
        <pc:chgData name="Ylipoussu Mimmu" userId="S::mimmu.ylipoussu@redcross.fi::118d5e35-f880-4d81-864f-d34a3c3c6882" providerId="AD" clId="Web-{D83E986B-FB1A-4320-9AEF-59E54F61C0DD}" dt="2024-04-16T04:51:13.284" v="25"/>
        <pc:sldMasterMkLst>
          <pc:docMk/>
          <pc:sldMasterMk cId="2729044679" sldId="2147483857"/>
        </pc:sldMasterMkLst>
        <pc:sldLayoutChg chg="add del">
          <pc:chgData name="Ylipoussu Mimmu" userId="S::mimmu.ylipoussu@redcross.fi::118d5e35-f880-4d81-864f-d34a3c3c6882" providerId="AD" clId="Web-{D83E986B-FB1A-4320-9AEF-59E54F61C0DD}" dt="2024-04-16T04:51:13.284" v="25"/>
          <pc:sldLayoutMkLst>
            <pc:docMk/>
            <pc:sldMasterMk cId="2729044679" sldId="2147483857"/>
            <pc:sldLayoutMk cId="1696865460" sldId="2147483858"/>
          </pc:sldLayoutMkLst>
        </pc:sldLayoutChg>
        <pc:sldLayoutChg chg="add del">
          <pc:chgData name="Ylipoussu Mimmu" userId="S::mimmu.ylipoussu@redcross.fi::118d5e35-f880-4d81-864f-d34a3c3c6882" providerId="AD" clId="Web-{D83E986B-FB1A-4320-9AEF-59E54F61C0DD}" dt="2024-04-16T04:51:13.284" v="25"/>
          <pc:sldLayoutMkLst>
            <pc:docMk/>
            <pc:sldMasterMk cId="2729044679" sldId="2147483857"/>
            <pc:sldLayoutMk cId="4253526733" sldId="2147483859"/>
          </pc:sldLayoutMkLst>
        </pc:sldLayoutChg>
        <pc:sldLayoutChg chg="add del">
          <pc:chgData name="Ylipoussu Mimmu" userId="S::mimmu.ylipoussu@redcross.fi::118d5e35-f880-4d81-864f-d34a3c3c6882" providerId="AD" clId="Web-{D83E986B-FB1A-4320-9AEF-59E54F61C0DD}" dt="2024-04-16T04:51:13.284" v="25"/>
          <pc:sldLayoutMkLst>
            <pc:docMk/>
            <pc:sldMasterMk cId="2729044679" sldId="2147483857"/>
            <pc:sldLayoutMk cId="221142763" sldId="2147483860"/>
          </pc:sldLayoutMkLst>
        </pc:sldLayoutChg>
        <pc:sldLayoutChg chg="add del">
          <pc:chgData name="Ylipoussu Mimmu" userId="S::mimmu.ylipoussu@redcross.fi::118d5e35-f880-4d81-864f-d34a3c3c6882" providerId="AD" clId="Web-{D83E986B-FB1A-4320-9AEF-59E54F61C0DD}" dt="2024-04-16T04:51:13.284" v="25"/>
          <pc:sldLayoutMkLst>
            <pc:docMk/>
            <pc:sldMasterMk cId="2729044679" sldId="2147483857"/>
            <pc:sldLayoutMk cId="571330299" sldId="2147483861"/>
          </pc:sldLayoutMkLst>
        </pc:sldLayoutChg>
        <pc:sldLayoutChg chg="add del">
          <pc:chgData name="Ylipoussu Mimmu" userId="S::mimmu.ylipoussu@redcross.fi::118d5e35-f880-4d81-864f-d34a3c3c6882" providerId="AD" clId="Web-{D83E986B-FB1A-4320-9AEF-59E54F61C0DD}" dt="2024-04-16T04:51:13.284" v="25"/>
          <pc:sldLayoutMkLst>
            <pc:docMk/>
            <pc:sldMasterMk cId="2729044679" sldId="2147483857"/>
            <pc:sldLayoutMk cId="4214104267" sldId="2147483862"/>
          </pc:sldLayoutMkLst>
        </pc:sldLayoutChg>
        <pc:sldLayoutChg chg="add del">
          <pc:chgData name="Ylipoussu Mimmu" userId="S::mimmu.ylipoussu@redcross.fi::118d5e35-f880-4d81-864f-d34a3c3c6882" providerId="AD" clId="Web-{D83E986B-FB1A-4320-9AEF-59E54F61C0DD}" dt="2024-04-16T04:51:13.284" v="25"/>
          <pc:sldLayoutMkLst>
            <pc:docMk/>
            <pc:sldMasterMk cId="2729044679" sldId="2147483857"/>
            <pc:sldLayoutMk cId="812046096" sldId="2147483863"/>
          </pc:sldLayoutMkLst>
        </pc:sldLayoutChg>
        <pc:sldLayoutChg chg="add del">
          <pc:chgData name="Ylipoussu Mimmu" userId="S::mimmu.ylipoussu@redcross.fi::118d5e35-f880-4d81-864f-d34a3c3c6882" providerId="AD" clId="Web-{D83E986B-FB1A-4320-9AEF-59E54F61C0DD}" dt="2024-04-16T04:51:13.284" v="25"/>
          <pc:sldLayoutMkLst>
            <pc:docMk/>
            <pc:sldMasterMk cId="2729044679" sldId="2147483857"/>
            <pc:sldLayoutMk cId="2192402710" sldId="2147483864"/>
          </pc:sldLayoutMkLst>
        </pc:sldLayoutChg>
        <pc:sldLayoutChg chg="add del">
          <pc:chgData name="Ylipoussu Mimmu" userId="S::mimmu.ylipoussu@redcross.fi::118d5e35-f880-4d81-864f-d34a3c3c6882" providerId="AD" clId="Web-{D83E986B-FB1A-4320-9AEF-59E54F61C0DD}" dt="2024-04-16T04:51:13.284" v="25"/>
          <pc:sldLayoutMkLst>
            <pc:docMk/>
            <pc:sldMasterMk cId="2729044679" sldId="2147483857"/>
            <pc:sldLayoutMk cId="1764766253" sldId="2147483865"/>
          </pc:sldLayoutMkLst>
        </pc:sldLayoutChg>
        <pc:sldLayoutChg chg="add del">
          <pc:chgData name="Ylipoussu Mimmu" userId="S::mimmu.ylipoussu@redcross.fi::118d5e35-f880-4d81-864f-d34a3c3c6882" providerId="AD" clId="Web-{D83E986B-FB1A-4320-9AEF-59E54F61C0DD}" dt="2024-04-16T04:51:13.284" v="25"/>
          <pc:sldLayoutMkLst>
            <pc:docMk/>
            <pc:sldMasterMk cId="2729044679" sldId="2147483857"/>
            <pc:sldLayoutMk cId="1016773699" sldId="2147483866"/>
          </pc:sldLayoutMkLst>
        </pc:sldLayoutChg>
        <pc:sldLayoutChg chg="add del">
          <pc:chgData name="Ylipoussu Mimmu" userId="S::mimmu.ylipoussu@redcross.fi::118d5e35-f880-4d81-864f-d34a3c3c6882" providerId="AD" clId="Web-{D83E986B-FB1A-4320-9AEF-59E54F61C0DD}" dt="2024-04-16T04:51:13.284" v="25"/>
          <pc:sldLayoutMkLst>
            <pc:docMk/>
            <pc:sldMasterMk cId="2729044679" sldId="2147483857"/>
            <pc:sldLayoutMk cId="1342550364" sldId="2147483867"/>
          </pc:sldLayoutMkLst>
        </pc:sldLayoutChg>
        <pc:sldLayoutChg chg="add del">
          <pc:chgData name="Ylipoussu Mimmu" userId="S::mimmu.ylipoussu@redcross.fi::118d5e35-f880-4d81-864f-d34a3c3c6882" providerId="AD" clId="Web-{D83E986B-FB1A-4320-9AEF-59E54F61C0DD}" dt="2024-04-16T04:51:13.284" v="25"/>
          <pc:sldLayoutMkLst>
            <pc:docMk/>
            <pc:sldMasterMk cId="2729044679" sldId="2147483857"/>
            <pc:sldLayoutMk cId="2716993919" sldId="2147483868"/>
          </pc:sldLayoutMkLst>
        </pc:sldLayoutChg>
        <pc:sldLayoutChg chg="add del">
          <pc:chgData name="Ylipoussu Mimmu" userId="S::mimmu.ylipoussu@redcross.fi::118d5e35-f880-4d81-864f-d34a3c3c6882" providerId="AD" clId="Web-{D83E986B-FB1A-4320-9AEF-59E54F61C0DD}" dt="2024-04-16T04:51:13.284" v="25"/>
          <pc:sldLayoutMkLst>
            <pc:docMk/>
            <pc:sldMasterMk cId="2729044679" sldId="2147483857"/>
            <pc:sldLayoutMk cId="2299839902" sldId="2147483869"/>
          </pc:sldLayoutMkLst>
        </pc:sldLayoutChg>
        <pc:sldLayoutChg chg="add del">
          <pc:chgData name="Ylipoussu Mimmu" userId="S::mimmu.ylipoussu@redcross.fi::118d5e35-f880-4d81-864f-d34a3c3c6882" providerId="AD" clId="Web-{D83E986B-FB1A-4320-9AEF-59E54F61C0DD}" dt="2024-04-16T04:51:13.284" v="25"/>
          <pc:sldLayoutMkLst>
            <pc:docMk/>
            <pc:sldMasterMk cId="2729044679" sldId="2147483857"/>
            <pc:sldLayoutMk cId="1620789860" sldId="2147483870"/>
          </pc:sldLayoutMkLst>
        </pc:sldLayoutChg>
        <pc:sldLayoutChg chg="add del">
          <pc:chgData name="Ylipoussu Mimmu" userId="S::mimmu.ylipoussu@redcross.fi::118d5e35-f880-4d81-864f-d34a3c3c6882" providerId="AD" clId="Web-{D83E986B-FB1A-4320-9AEF-59E54F61C0DD}" dt="2024-04-16T04:51:13.284" v="25"/>
          <pc:sldLayoutMkLst>
            <pc:docMk/>
            <pc:sldMasterMk cId="2729044679" sldId="2147483857"/>
            <pc:sldLayoutMk cId="3930960073" sldId="2147483871"/>
          </pc:sldLayoutMkLst>
        </pc:sldLayoutChg>
        <pc:sldLayoutChg chg="add del">
          <pc:chgData name="Ylipoussu Mimmu" userId="S::mimmu.ylipoussu@redcross.fi::118d5e35-f880-4d81-864f-d34a3c3c6882" providerId="AD" clId="Web-{D83E986B-FB1A-4320-9AEF-59E54F61C0DD}" dt="2024-04-16T04:51:13.284" v="25"/>
          <pc:sldLayoutMkLst>
            <pc:docMk/>
            <pc:sldMasterMk cId="2729044679" sldId="2147483857"/>
            <pc:sldLayoutMk cId="1321658721" sldId="2147483872"/>
          </pc:sldLayoutMkLst>
        </pc:sldLayoutChg>
        <pc:sldLayoutChg chg="add del">
          <pc:chgData name="Ylipoussu Mimmu" userId="S::mimmu.ylipoussu@redcross.fi::118d5e35-f880-4d81-864f-d34a3c3c6882" providerId="AD" clId="Web-{D83E986B-FB1A-4320-9AEF-59E54F61C0DD}" dt="2024-04-16T04:51:13.284" v="25"/>
          <pc:sldLayoutMkLst>
            <pc:docMk/>
            <pc:sldMasterMk cId="2729044679" sldId="2147483857"/>
            <pc:sldLayoutMk cId="2023775146" sldId="2147483873"/>
          </pc:sldLayoutMkLst>
        </pc:sldLayoutChg>
        <pc:sldLayoutChg chg="add del">
          <pc:chgData name="Ylipoussu Mimmu" userId="S::mimmu.ylipoussu@redcross.fi::118d5e35-f880-4d81-864f-d34a3c3c6882" providerId="AD" clId="Web-{D83E986B-FB1A-4320-9AEF-59E54F61C0DD}" dt="2024-04-16T04:51:13.284" v="25"/>
          <pc:sldLayoutMkLst>
            <pc:docMk/>
            <pc:sldMasterMk cId="2729044679" sldId="2147483857"/>
            <pc:sldLayoutMk cId="145156566" sldId="2147483874"/>
          </pc:sldLayoutMkLst>
        </pc:sldLayoutChg>
        <pc:sldLayoutChg chg="add del">
          <pc:chgData name="Ylipoussu Mimmu" userId="S::mimmu.ylipoussu@redcross.fi::118d5e35-f880-4d81-864f-d34a3c3c6882" providerId="AD" clId="Web-{D83E986B-FB1A-4320-9AEF-59E54F61C0DD}" dt="2024-04-16T04:51:13.284" v="25"/>
          <pc:sldLayoutMkLst>
            <pc:docMk/>
            <pc:sldMasterMk cId="2729044679" sldId="2147483857"/>
            <pc:sldLayoutMk cId="591422512" sldId="2147483875"/>
          </pc:sldLayoutMkLst>
        </pc:sldLayoutChg>
        <pc:sldLayoutChg chg="add del">
          <pc:chgData name="Ylipoussu Mimmu" userId="S::mimmu.ylipoussu@redcross.fi::118d5e35-f880-4d81-864f-d34a3c3c6882" providerId="AD" clId="Web-{D83E986B-FB1A-4320-9AEF-59E54F61C0DD}" dt="2024-04-16T04:51:13.284" v="25"/>
          <pc:sldLayoutMkLst>
            <pc:docMk/>
            <pc:sldMasterMk cId="2729044679" sldId="2147483857"/>
            <pc:sldLayoutMk cId="2274966318" sldId="2147483876"/>
          </pc:sldLayoutMkLst>
        </pc:sldLayoutChg>
        <pc:sldLayoutChg chg="add del">
          <pc:chgData name="Ylipoussu Mimmu" userId="S::mimmu.ylipoussu@redcross.fi::118d5e35-f880-4d81-864f-d34a3c3c6882" providerId="AD" clId="Web-{D83E986B-FB1A-4320-9AEF-59E54F61C0DD}" dt="2024-04-16T04:51:13.284" v="25"/>
          <pc:sldLayoutMkLst>
            <pc:docMk/>
            <pc:sldMasterMk cId="2729044679" sldId="2147483857"/>
            <pc:sldLayoutMk cId="703430196" sldId="2147483877"/>
          </pc:sldLayoutMkLst>
        </pc:sldLayoutChg>
        <pc:sldLayoutChg chg="add del">
          <pc:chgData name="Ylipoussu Mimmu" userId="S::mimmu.ylipoussu@redcross.fi::118d5e35-f880-4d81-864f-d34a3c3c6882" providerId="AD" clId="Web-{D83E986B-FB1A-4320-9AEF-59E54F61C0DD}" dt="2024-04-16T04:51:13.284" v="25"/>
          <pc:sldLayoutMkLst>
            <pc:docMk/>
            <pc:sldMasterMk cId="2729044679" sldId="2147483857"/>
            <pc:sldLayoutMk cId="1021064900" sldId="2147483878"/>
          </pc:sldLayoutMkLst>
        </pc:sldLayoutChg>
        <pc:sldLayoutChg chg="add del">
          <pc:chgData name="Ylipoussu Mimmu" userId="S::mimmu.ylipoussu@redcross.fi::118d5e35-f880-4d81-864f-d34a3c3c6882" providerId="AD" clId="Web-{D83E986B-FB1A-4320-9AEF-59E54F61C0DD}" dt="2024-04-16T04:51:13.284" v="25"/>
          <pc:sldLayoutMkLst>
            <pc:docMk/>
            <pc:sldMasterMk cId="2729044679" sldId="2147483857"/>
            <pc:sldLayoutMk cId="3195858336" sldId="2147483879"/>
          </pc:sldLayoutMkLst>
        </pc:sldLayoutChg>
        <pc:sldLayoutChg chg="add del">
          <pc:chgData name="Ylipoussu Mimmu" userId="S::mimmu.ylipoussu@redcross.fi::118d5e35-f880-4d81-864f-d34a3c3c6882" providerId="AD" clId="Web-{D83E986B-FB1A-4320-9AEF-59E54F61C0DD}" dt="2024-04-16T04:51:13.284" v="25"/>
          <pc:sldLayoutMkLst>
            <pc:docMk/>
            <pc:sldMasterMk cId="2729044679" sldId="2147483857"/>
            <pc:sldLayoutMk cId="1570851856" sldId="2147483880"/>
          </pc:sldLayoutMkLst>
        </pc:sldLayoutChg>
        <pc:sldLayoutChg chg="add del">
          <pc:chgData name="Ylipoussu Mimmu" userId="S::mimmu.ylipoussu@redcross.fi::118d5e35-f880-4d81-864f-d34a3c3c6882" providerId="AD" clId="Web-{D83E986B-FB1A-4320-9AEF-59E54F61C0DD}" dt="2024-04-16T04:51:13.284" v="25"/>
          <pc:sldLayoutMkLst>
            <pc:docMk/>
            <pc:sldMasterMk cId="2729044679" sldId="2147483857"/>
            <pc:sldLayoutMk cId="2179340767" sldId="2147483881"/>
          </pc:sldLayoutMkLst>
        </pc:sldLayoutChg>
        <pc:sldLayoutChg chg="add del">
          <pc:chgData name="Ylipoussu Mimmu" userId="S::mimmu.ylipoussu@redcross.fi::118d5e35-f880-4d81-864f-d34a3c3c6882" providerId="AD" clId="Web-{D83E986B-FB1A-4320-9AEF-59E54F61C0DD}" dt="2024-04-16T04:51:13.284" v="25"/>
          <pc:sldLayoutMkLst>
            <pc:docMk/>
            <pc:sldMasterMk cId="2729044679" sldId="2147483857"/>
            <pc:sldLayoutMk cId="969629417" sldId="2147483882"/>
          </pc:sldLayoutMkLst>
        </pc:sldLayoutChg>
        <pc:sldLayoutChg chg="add del">
          <pc:chgData name="Ylipoussu Mimmu" userId="S::mimmu.ylipoussu@redcross.fi::118d5e35-f880-4d81-864f-d34a3c3c6882" providerId="AD" clId="Web-{D83E986B-FB1A-4320-9AEF-59E54F61C0DD}" dt="2024-04-16T04:51:13.284" v="25"/>
          <pc:sldLayoutMkLst>
            <pc:docMk/>
            <pc:sldMasterMk cId="2729044679" sldId="2147483857"/>
            <pc:sldLayoutMk cId="2028175035" sldId="2147483883"/>
          </pc:sldLayoutMkLst>
        </pc:sldLayoutChg>
        <pc:sldLayoutChg chg="add del">
          <pc:chgData name="Ylipoussu Mimmu" userId="S::mimmu.ylipoussu@redcross.fi::118d5e35-f880-4d81-864f-d34a3c3c6882" providerId="AD" clId="Web-{D83E986B-FB1A-4320-9AEF-59E54F61C0DD}" dt="2024-04-16T04:51:13.284" v="25"/>
          <pc:sldLayoutMkLst>
            <pc:docMk/>
            <pc:sldMasterMk cId="2729044679" sldId="2147483857"/>
            <pc:sldLayoutMk cId="2046138410" sldId="2147483884"/>
          </pc:sldLayoutMkLst>
        </pc:sldLayoutChg>
        <pc:sldLayoutChg chg="add del">
          <pc:chgData name="Ylipoussu Mimmu" userId="S::mimmu.ylipoussu@redcross.fi::118d5e35-f880-4d81-864f-d34a3c3c6882" providerId="AD" clId="Web-{D83E986B-FB1A-4320-9AEF-59E54F61C0DD}" dt="2024-04-16T04:51:13.284" v="25"/>
          <pc:sldLayoutMkLst>
            <pc:docMk/>
            <pc:sldMasterMk cId="2729044679" sldId="2147483857"/>
            <pc:sldLayoutMk cId="1584927096" sldId="2147483885"/>
          </pc:sldLayoutMkLst>
        </pc:sldLayoutChg>
        <pc:sldLayoutChg chg="add del">
          <pc:chgData name="Ylipoussu Mimmu" userId="S::mimmu.ylipoussu@redcross.fi::118d5e35-f880-4d81-864f-d34a3c3c6882" providerId="AD" clId="Web-{D83E986B-FB1A-4320-9AEF-59E54F61C0DD}" dt="2024-04-16T04:51:13.284" v="25"/>
          <pc:sldLayoutMkLst>
            <pc:docMk/>
            <pc:sldMasterMk cId="2729044679" sldId="2147483857"/>
            <pc:sldLayoutMk cId="277452230" sldId="2147483886"/>
          </pc:sldLayoutMkLst>
        </pc:sldLayoutChg>
        <pc:sldLayoutChg chg="add del">
          <pc:chgData name="Ylipoussu Mimmu" userId="S::mimmu.ylipoussu@redcross.fi::118d5e35-f880-4d81-864f-d34a3c3c6882" providerId="AD" clId="Web-{D83E986B-FB1A-4320-9AEF-59E54F61C0DD}" dt="2024-04-16T04:51:13.284" v="25"/>
          <pc:sldLayoutMkLst>
            <pc:docMk/>
            <pc:sldMasterMk cId="2729044679" sldId="2147483857"/>
            <pc:sldLayoutMk cId="2603271707" sldId="2147483887"/>
          </pc:sldLayoutMkLst>
        </pc:sldLayoutChg>
        <pc:sldLayoutChg chg="add del">
          <pc:chgData name="Ylipoussu Mimmu" userId="S::mimmu.ylipoussu@redcross.fi::118d5e35-f880-4d81-864f-d34a3c3c6882" providerId="AD" clId="Web-{D83E986B-FB1A-4320-9AEF-59E54F61C0DD}" dt="2024-04-16T04:51:13.284" v="25"/>
          <pc:sldLayoutMkLst>
            <pc:docMk/>
            <pc:sldMasterMk cId="2729044679" sldId="2147483857"/>
            <pc:sldLayoutMk cId="3229868137" sldId="2147483888"/>
          </pc:sldLayoutMkLst>
        </pc:sldLayoutChg>
        <pc:sldLayoutChg chg="add del">
          <pc:chgData name="Ylipoussu Mimmu" userId="S::mimmu.ylipoussu@redcross.fi::118d5e35-f880-4d81-864f-d34a3c3c6882" providerId="AD" clId="Web-{D83E986B-FB1A-4320-9AEF-59E54F61C0DD}" dt="2024-04-16T04:51:13.284" v="25"/>
          <pc:sldLayoutMkLst>
            <pc:docMk/>
            <pc:sldMasterMk cId="2729044679" sldId="2147483857"/>
            <pc:sldLayoutMk cId="2391118699" sldId="2147483889"/>
          </pc:sldLayoutMkLst>
        </pc:sldLayoutChg>
        <pc:sldLayoutChg chg="add del">
          <pc:chgData name="Ylipoussu Mimmu" userId="S::mimmu.ylipoussu@redcross.fi::118d5e35-f880-4d81-864f-d34a3c3c6882" providerId="AD" clId="Web-{D83E986B-FB1A-4320-9AEF-59E54F61C0DD}" dt="2024-04-16T04:51:13.284" v="25"/>
          <pc:sldLayoutMkLst>
            <pc:docMk/>
            <pc:sldMasterMk cId="2729044679" sldId="2147483857"/>
            <pc:sldLayoutMk cId="3653006096" sldId="2147483890"/>
          </pc:sldLayoutMkLst>
        </pc:sldLayoutChg>
        <pc:sldLayoutChg chg="add del">
          <pc:chgData name="Ylipoussu Mimmu" userId="S::mimmu.ylipoussu@redcross.fi::118d5e35-f880-4d81-864f-d34a3c3c6882" providerId="AD" clId="Web-{D83E986B-FB1A-4320-9AEF-59E54F61C0DD}" dt="2024-04-16T04:51:13.284" v="25"/>
          <pc:sldLayoutMkLst>
            <pc:docMk/>
            <pc:sldMasterMk cId="2729044679" sldId="2147483857"/>
            <pc:sldLayoutMk cId="482382523" sldId="2147483891"/>
          </pc:sldLayoutMkLst>
        </pc:sldLayoutChg>
        <pc:sldLayoutChg chg="add del">
          <pc:chgData name="Ylipoussu Mimmu" userId="S::mimmu.ylipoussu@redcross.fi::118d5e35-f880-4d81-864f-d34a3c3c6882" providerId="AD" clId="Web-{D83E986B-FB1A-4320-9AEF-59E54F61C0DD}" dt="2024-04-16T04:51:13.284" v="25"/>
          <pc:sldLayoutMkLst>
            <pc:docMk/>
            <pc:sldMasterMk cId="2729044679" sldId="2147483857"/>
            <pc:sldLayoutMk cId="868360771" sldId="2147483892"/>
          </pc:sldLayoutMkLst>
        </pc:sldLayoutChg>
      </pc:sldMasterChg>
      <pc:sldMasterChg chg="add del addSldLayout delSldLayout">
        <pc:chgData name="Ylipoussu Mimmu" userId="S::mimmu.ylipoussu@redcross.fi::118d5e35-f880-4d81-864f-d34a3c3c6882" providerId="AD" clId="Web-{D83E986B-FB1A-4320-9AEF-59E54F61C0DD}" dt="2024-04-16T04:51:13.237" v="18"/>
        <pc:sldMasterMkLst>
          <pc:docMk/>
          <pc:sldMasterMk cId="103477499" sldId="2147483893"/>
        </pc:sldMasterMkLst>
        <pc:sldLayoutChg chg="add del">
          <pc:chgData name="Ylipoussu Mimmu" userId="S::mimmu.ylipoussu@redcross.fi::118d5e35-f880-4d81-864f-d34a3c3c6882" providerId="AD" clId="Web-{D83E986B-FB1A-4320-9AEF-59E54F61C0DD}" dt="2024-04-16T04:51:13.237" v="18"/>
          <pc:sldLayoutMkLst>
            <pc:docMk/>
            <pc:sldMasterMk cId="103477499" sldId="2147483893"/>
            <pc:sldLayoutMk cId="1856884800" sldId="2147483894"/>
          </pc:sldLayoutMkLst>
        </pc:sldLayoutChg>
        <pc:sldLayoutChg chg="add del">
          <pc:chgData name="Ylipoussu Mimmu" userId="S::mimmu.ylipoussu@redcross.fi::118d5e35-f880-4d81-864f-d34a3c3c6882" providerId="AD" clId="Web-{D83E986B-FB1A-4320-9AEF-59E54F61C0DD}" dt="2024-04-16T04:51:13.237" v="18"/>
          <pc:sldLayoutMkLst>
            <pc:docMk/>
            <pc:sldMasterMk cId="103477499" sldId="2147483893"/>
            <pc:sldLayoutMk cId="548923159" sldId="2147483895"/>
          </pc:sldLayoutMkLst>
        </pc:sldLayoutChg>
        <pc:sldLayoutChg chg="add del">
          <pc:chgData name="Ylipoussu Mimmu" userId="S::mimmu.ylipoussu@redcross.fi::118d5e35-f880-4d81-864f-d34a3c3c6882" providerId="AD" clId="Web-{D83E986B-FB1A-4320-9AEF-59E54F61C0DD}" dt="2024-04-16T04:51:13.237" v="18"/>
          <pc:sldLayoutMkLst>
            <pc:docMk/>
            <pc:sldMasterMk cId="103477499" sldId="2147483893"/>
            <pc:sldLayoutMk cId="2335429479" sldId="2147483896"/>
          </pc:sldLayoutMkLst>
        </pc:sldLayoutChg>
        <pc:sldLayoutChg chg="add del">
          <pc:chgData name="Ylipoussu Mimmu" userId="S::mimmu.ylipoussu@redcross.fi::118d5e35-f880-4d81-864f-d34a3c3c6882" providerId="AD" clId="Web-{D83E986B-FB1A-4320-9AEF-59E54F61C0DD}" dt="2024-04-16T04:51:13.237" v="18"/>
          <pc:sldLayoutMkLst>
            <pc:docMk/>
            <pc:sldMasterMk cId="103477499" sldId="2147483893"/>
            <pc:sldLayoutMk cId="584026921" sldId="2147483897"/>
          </pc:sldLayoutMkLst>
        </pc:sldLayoutChg>
        <pc:sldLayoutChg chg="add del">
          <pc:chgData name="Ylipoussu Mimmu" userId="S::mimmu.ylipoussu@redcross.fi::118d5e35-f880-4d81-864f-d34a3c3c6882" providerId="AD" clId="Web-{D83E986B-FB1A-4320-9AEF-59E54F61C0DD}" dt="2024-04-16T04:51:13.237" v="18"/>
          <pc:sldLayoutMkLst>
            <pc:docMk/>
            <pc:sldMasterMk cId="103477499" sldId="2147483893"/>
            <pc:sldLayoutMk cId="3578025422" sldId="2147483898"/>
          </pc:sldLayoutMkLst>
        </pc:sldLayoutChg>
        <pc:sldLayoutChg chg="add del">
          <pc:chgData name="Ylipoussu Mimmu" userId="S::mimmu.ylipoussu@redcross.fi::118d5e35-f880-4d81-864f-d34a3c3c6882" providerId="AD" clId="Web-{D83E986B-FB1A-4320-9AEF-59E54F61C0DD}" dt="2024-04-16T04:51:13.237" v="18"/>
          <pc:sldLayoutMkLst>
            <pc:docMk/>
            <pc:sldMasterMk cId="103477499" sldId="2147483893"/>
            <pc:sldLayoutMk cId="3159101535" sldId="2147483899"/>
          </pc:sldLayoutMkLst>
        </pc:sldLayoutChg>
        <pc:sldLayoutChg chg="add del">
          <pc:chgData name="Ylipoussu Mimmu" userId="S::mimmu.ylipoussu@redcross.fi::118d5e35-f880-4d81-864f-d34a3c3c6882" providerId="AD" clId="Web-{D83E986B-FB1A-4320-9AEF-59E54F61C0DD}" dt="2024-04-16T04:51:13.237" v="18"/>
          <pc:sldLayoutMkLst>
            <pc:docMk/>
            <pc:sldMasterMk cId="103477499" sldId="2147483893"/>
            <pc:sldLayoutMk cId="4014493606" sldId="2147483900"/>
          </pc:sldLayoutMkLst>
        </pc:sldLayoutChg>
        <pc:sldLayoutChg chg="add del">
          <pc:chgData name="Ylipoussu Mimmu" userId="S::mimmu.ylipoussu@redcross.fi::118d5e35-f880-4d81-864f-d34a3c3c6882" providerId="AD" clId="Web-{D83E986B-FB1A-4320-9AEF-59E54F61C0DD}" dt="2024-04-16T04:51:13.237" v="18"/>
          <pc:sldLayoutMkLst>
            <pc:docMk/>
            <pc:sldMasterMk cId="103477499" sldId="2147483893"/>
            <pc:sldLayoutMk cId="1910312427" sldId="2147483901"/>
          </pc:sldLayoutMkLst>
        </pc:sldLayoutChg>
        <pc:sldLayoutChg chg="add del">
          <pc:chgData name="Ylipoussu Mimmu" userId="S::mimmu.ylipoussu@redcross.fi::118d5e35-f880-4d81-864f-d34a3c3c6882" providerId="AD" clId="Web-{D83E986B-FB1A-4320-9AEF-59E54F61C0DD}" dt="2024-04-16T04:51:13.237" v="18"/>
          <pc:sldLayoutMkLst>
            <pc:docMk/>
            <pc:sldMasterMk cId="103477499" sldId="2147483893"/>
            <pc:sldLayoutMk cId="3572266900" sldId="2147483902"/>
          </pc:sldLayoutMkLst>
        </pc:sldLayoutChg>
        <pc:sldLayoutChg chg="add del">
          <pc:chgData name="Ylipoussu Mimmu" userId="S::mimmu.ylipoussu@redcross.fi::118d5e35-f880-4d81-864f-d34a3c3c6882" providerId="AD" clId="Web-{D83E986B-FB1A-4320-9AEF-59E54F61C0DD}" dt="2024-04-16T04:51:13.237" v="18"/>
          <pc:sldLayoutMkLst>
            <pc:docMk/>
            <pc:sldMasterMk cId="103477499" sldId="2147483893"/>
            <pc:sldLayoutMk cId="414376864" sldId="2147483903"/>
          </pc:sldLayoutMkLst>
        </pc:sldLayoutChg>
        <pc:sldLayoutChg chg="add del">
          <pc:chgData name="Ylipoussu Mimmu" userId="S::mimmu.ylipoussu@redcross.fi::118d5e35-f880-4d81-864f-d34a3c3c6882" providerId="AD" clId="Web-{D83E986B-FB1A-4320-9AEF-59E54F61C0DD}" dt="2024-04-16T04:51:13.237" v="18"/>
          <pc:sldLayoutMkLst>
            <pc:docMk/>
            <pc:sldMasterMk cId="103477499" sldId="2147483893"/>
            <pc:sldLayoutMk cId="3964716085" sldId="2147483904"/>
          </pc:sldLayoutMkLst>
        </pc:sldLayoutChg>
        <pc:sldLayoutChg chg="add del">
          <pc:chgData name="Ylipoussu Mimmu" userId="S::mimmu.ylipoussu@redcross.fi::118d5e35-f880-4d81-864f-d34a3c3c6882" providerId="AD" clId="Web-{D83E986B-FB1A-4320-9AEF-59E54F61C0DD}" dt="2024-04-16T04:51:13.237" v="18"/>
          <pc:sldLayoutMkLst>
            <pc:docMk/>
            <pc:sldMasterMk cId="103477499" sldId="2147483893"/>
            <pc:sldLayoutMk cId="1095834532" sldId="2147483905"/>
          </pc:sldLayoutMkLst>
        </pc:sldLayoutChg>
        <pc:sldLayoutChg chg="add del">
          <pc:chgData name="Ylipoussu Mimmu" userId="S::mimmu.ylipoussu@redcross.fi::118d5e35-f880-4d81-864f-d34a3c3c6882" providerId="AD" clId="Web-{D83E986B-FB1A-4320-9AEF-59E54F61C0DD}" dt="2024-04-16T04:51:13.237" v="18"/>
          <pc:sldLayoutMkLst>
            <pc:docMk/>
            <pc:sldMasterMk cId="103477499" sldId="2147483893"/>
            <pc:sldLayoutMk cId="1666637196" sldId="2147483906"/>
          </pc:sldLayoutMkLst>
        </pc:sldLayoutChg>
        <pc:sldLayoutChg chg="add del">
          <pc:chgData name="Ylipoussu Mimmu" userId="S::mimmu.ylipoussu@redcross.fi::118d5e35-f880-4d81-864f-d34a3c3c6882" providerId="AD" clId="Web-{D83E986B-FB1A-4320-9AEF-59E54F61C0DD}" dt="2024-04-16T04:51:13.237" v="18"/>
          <pc:sldLayoutMkLst>
            <pc:docMk/>
            <pc:sldMasterMk cId="103477499" sldId="2147483893"/>
            <pc:sldLayoutMk cId="1479958764" sldId="2147483907"/>
          </pc:sldLayoutMkLst>
        </pc:sldLayoutChg>
        <pc:sldLayoutChg chg="add del">
          <pc:chgData name="Ylipoussu Mimmu" userId="S::mimmu.ylipoussu@redcross.fi::118d5e35-f880-4d81-864f-d34a3c3c6882" providerId="AD" clId="Web-{D83E986B-FB1A-4320-9AEF-59E54F61C0DD}" dt="2024-04-16T04:51:13.237" v="18"/>
          <pc:sldLayoutMkLst>
            <pc:docMk/>
            <pc:sldMasterMk cId="103477499" sldId="2147483893"/>
            <pc:sldLayoutMk cId="1039399866" sldId="2147483908"/>
          </pc:sldLayoutMkLst>
        </pc:sldLayoutChg>
        <pc:sldLayoutChg chg="add del">
          <pc:chgData name="Ylipoussu Mimmu" userId="S::mimmu.ylipoussu@redcross.fi::118d5e35-f880-4d81-864f-d34a3c3c6882" providerId="AD" clId="Web-{D83E986B-FB1A-4320-9AEF-59E54F61C0DD}" dt="2024-04-16T04:51:13.237" v="18"/>
          <pc:sldLayoutMkLst>
            <pc:docMk/>
            <pc:sldMasterMk cId="103477499" sldId="2147483893"/>
            <pc:sldLayoutMk cId="278587598" sldId="2147483909"/>
          </pc:sldLayoutMkLst>
        </pc:sldLayoutChg>
        <pc:sldLayoutChg chg="add del">
          <pc:chgData name="Ylipoussu Mimmu" userId="S::mimmu.ylipoussu@redcross.fi::118d5e35-f880-4d81-864f-d34a3c3c6882" providerId="AD" clId="Web-{D83E986B-FB1A-4320-9AEF-59E54F61C0DD}" dt="2024-04-16T04:51:13.237" v="18"/>
          <pc:sldLayoutMkLst>
            <pc:docMk/>
            <pc:sldMasterMk cId="103477499" sldId="2147483893"/>
            <pc:sldLayoutMk cId="894025751" sldId="2147483910"/>
          </pc:sldLayoutMkLst>
        </pc:sldLayoutChg>
        <pc:sldLayoutChg chg="add del">
          <pc:chgData name="Ylipoussu Mimmu" userId="S::mimmu.ylipoussu@redcross.fi::118d5e35-f880-4d81-864f-d34a3c3c6882" providerId="AD" clId="Web-{D83E986B-FB1A-4320-9AEF-59E54F61C0DD}" dt="2024-04-16T04:51:13.237" v="18"/>
          <pc:sldLayoutMkLst>
            <pc:docMk/>
            <pc:sldMasterMk cId="103477499" sldId="2147483893"/>
            <pc:sldLayoutMk cId="180100197" sldId="2147483911"/>
          </pc:sldLayoutMkLst>
        </pc:sldLayoutChg>
        <pc:sldLayoutChg chg="add del">
          <pc:chgData name="Ylipoussu Mimmu" userId="S::mimmu.ylipoussu@redcross.fi::118d5e35-f880-4d81-864f-d34a3c3c6882" providerId="AD" clId="Web-{D83E986B-FB1A-4320-9AEF-59E54F61C0DD}" dt="2024-04-16T04:51:13.237" v="18"/>
          <pc:sldLayoutMkLst>
            <pc:docMk/>
            <pc:sldMasterMk cId="103477499" sldId="2147483893"/>
            <pc:sldLayoutMk cId="4103903289" sldId="2147483912"/>
          </pc:sldLayoutMkLst>
        </pc:sldLayoutChg>
        <pc:sldLayoutChg chg="add del">
          <pc:chgData name="Ylipoussu Mimmu" userId="S::mimmu.ylipoussu@redcross.fi::118d5e35-f880-4d81-864f-d34a3c3c6882" providerId="AD" clId="Web-{D83E986B-FB1A-4320-9AEF-59E54F61C0DD}" dt="2024-04-16T04:51:13.237" v="18"/>
          <pc:sldLayoutMkLst>
            <pc:docMk/>
            <pc:sldMasterMk cId="103477499" sldId="2147483893"/>
            <pc:sldLayoutMk cId="2505241425" sldId="2147483913"/>
          </pc:sldLayoutMkLst>
        </pc:sldLayoutChg>
        <pc:sldLayoutChg chg="add del">
          <pc:chgData name="Ylipoussu Mimmu" userId="S::mimmu.ylipoussu@redcross.fi::118d5e35-f880-4d81-864f-d34a3c3c6882" providerId="AD" clId="Web-{D83E986B-FB1A-4320-9AEF-59E54F61C0DD}" dt="2024-04-16T04:51:13.237" v="18"/>
          <pc:sldLayoutMkLst>
            <pc:docMk/>
            <pc:sldMasterMk cId="103477499" sldId="2147483893"/>
            <pc:sldLayoutMk cId="3909527936" sldId="2147483914"/>
          </pc:sldLayoutMkLst>
        </pc:sldLayoutChg>
        <pc:sldLayoutChg chg="add del">
          <pc:chgData name="Ylipoussu Mimmu" userId="S::mimmu.ylipoussu@redcross.fi::118d5e35-f880-4d81-864f-d34a3c3c6882" providerId="AD" clId="Web-{D83E986B-FB1A-4320-9AEF-59E54F61C0DD}" dt="2024-04-16T04:51:13.237" v="18"/>
          <pc:sldLayoutMkLst>
            <pc:docMk/>
            <pc:sldMasterMk cId="103477499" sldId="2147483893"/>
            <pc:sldLayoutMk cId="955766258" sldId="2147483915"/>
          </pc:sldLayoutMkLst>
        </pc:sldLayoutChg>
        <pc:sldLayoutChg chg="add del">
          <pc:chgData name="Ylipoussu Mimmu" userId="S::mimmu.ylipoussu@redcross.fi::118d5e35-f880-4d81-864f-d34a3c3c6882" providerId="AD" clId="Web-{D83E986B-FB1A-4320-9AEF-59E54F61C0DD}" dt="2024-04-16T04:51:13.237" v="18"/>
          <pc:sldLayoutMkLst>
            <pc:docMk/>
            <pc:sldMasterMk cId="103477499" sldId="2147483893"/>
            <pc:sldLayoutMk cId="3788984212" sldId="2147483916"/>
          </pc:sldLayoutMkLst>
        </pc:sldLayoutChg>
        <pc:sldLayoutChg chg="add del">
          <pc:chgData name="Ylipoussu Mimmu" userId="S::mimmu.ylipoussu@redcross.fi::118d5e35-f880-4d81-864f-d34a3c3c6882" providerId="AD" clId="Web-{D83E986B-FB1A-4320-9AEF-59E54F61C0DD}" dt="2024-04-16T04:51:13.237" v="18"/>
          <pc:sldLayoutMkLst>
            <pc:docMk/>
            <pc:sldMasterMk cId="103477499" sldId="2147483893"/>
            <pc:sldLayoutMk cId="2017358187" sldId="2147483917"/>
          </pc:sldLayoutMkLst>
        </pc:sldLayoutChg>
        <pc:sldLayoutChg chg="add del">
          <pc:chgData name="Ylipoussu Mimmu" userId="S::mimmu.ylipoussu@redcross.fi::118d5e35-f880-4d81-864f-d34a3c3c6882" providerId="AD" clId="Web-{D83E986B-FB1A-4320-9AEF-59E54F61C0DD}" dt="2024-04-16T04:51:13.237" v="18"/>
          <pc:sldLayoutMkLst>
            <pc:docMk/>
            <pc:sldMasterMk cId="103477499" sldId="2147483893"/>
            <pc:sldLayoutMk cId="2770739644" sldId="2147483918"/>
          </pc:sldLayoutMkLst>
        </pc:sldLayoutChg>
        <pc:sldLayoutChg chg="add del">
          <pc:chgData name="Ylipoussu Mimmu" userId="S::mimmu.ylipoussu@redcross.fi::118d5e35-f880-4d81-864f-d34a3c3c6882" providerId="AD" clId="Web-{D83E986B-FB1A-4320-9AEF-59E54F61C0DD}" dt="2024-04-16T04:51:13.237" v="18"/>
          <pc:sldLayoutMkLst>
            <pc:docMk/>
            <pc:sldMasterMk cId="103477499" sldId="2147483893"/>
            <pc:sldLayoutMk cId="3222035513" sldId="2147483919"/>
          </pc:sldLayoutMkLst>
        </pc:sldLayoutChg>
        <pc:sldLayoutChg chg="add del">
          <pc:chgData name="Ylipoussu Mimmu" userId="S::mimmu.ylipoussu@redcross.fi::118d5e35-f880-4d81-864f-d34a3c3c6882" providerId="AD" clId="Web-{D83E986B-FB1A-4320-9AEF-59E54F61C0DD}" dt="2024-04-16T04:51:13.237" v="18"/>
          <pc:sldLayoutMkLst>
            <pc:docMk/>
            <pc:sldMasterMk cId="103477499" sldId="2147483893"/>
            <pc:sldLayoutMk cId="2352264983" sldId="2147483920"/>
          </pc:sldLayoutMkLst>
        </pc:sldLayoutChg>
        <pc:sldLayoutChg chg="add del">
          <pc:chgData name="Ylipoussu Mimmu" userId="S::mimmu.ylipoussu@redcross.fi::118d5e35-f880-4d81-864f-d34a3c3c6882" providerId="AD" clId="Web-{D83E986B-FB1A-4320-9AEF-59E54F61C0DD}" dt="2024-04-16T04:51:13.237" v="18"/>
          <pc:sldLayoutMkLst>
            <pc:docMk/>
            <pc:sldMasterMk cId="103477499" sldId="2147483893"/>
            <pc:sldLayoutMk cId="1868603139" sldId="2147483921"/>
          </pc:sldLayoutMkLst>
        </pc:sldLayoutChg>
        <pc:sldLayoutChg chg="add del">
          <pc:chgData name="Ylipoussu Mimmu" userId="S::mimmu.ylipoussu@redcross.fi::118d5e35-f880-4d81-864f-d34a3c3c6882" providerId="AD" clId="Web-{D83E986B-FB1A-4320-9AEF-59E54F61C0DD}" dt="2024-04-16T04:51:13.237" v="18"/>
          <pc:sldLayoutMkLst>
            <pc:docMk/>
            <pc:sldMasterMk cId="103477499" sldId="2147483893"/>
            <pc:sldLayoutMk cId="2644854414" sldId="2147483922"/>
          </pc:sldLayoutMkLst>
        </pc:sldLayoutChg>
        <pc:sldLayoutChg chg="add del">
          <pc:chgData name="Ylipoussu Mimmu" userId="S::mimmu.ylipoussu@redcross.fi::118d5e35-f880-4d81-864f-d34a3c3c6882" providerId="AD" clId="Web-{D83E986B-FB1A-4320-9AEF-59E54F61C0DD}" dt="2024-04-16T04:51:13.237" v="18"/>
          <pc:sldLayoutMkLst>
            <pc:docMk/>
            <pc:sldMasterMk cId="103477499" sldId="2147483893"/>
            <pc:sldLayoutMk cId="3846660076" sldId="2147483923"/>
          </pc:sldLayoutMkLst>
        </pc:sldLayoutChg>
        <pc:sldLayoutChg chg="add del">
          <pc:chgData name="Ylipoussu Mimmu" userId="S::mimmu.ylipoussu@redcross.fi::118d5e35-f880-4d81-864f-d34a3c3c6882" providerId="AD" clId="Web-{D83E986B-FB1A-4320-9AEF-59E54F61C0DD}" dt="2024-04-16T04:51:13.237" v="18"/>
          <pc:sldLayoutMkLst>
            <pc:docMk/>
            <pc:sldMasterMk cId="103477499" sldId="2147483893"/>
            <pc:sldLayoutMk cId="1887908880" sldId="2147483924"/>
          </pc:sldLayoutMkLst>
        </pc:sldLayoutChg>
        <pc:sldLayoutChg chg="add del">
          <pc:chgData name="Ylipoussu Mimmu" userId="S::mimmu.ylipoussu@redcross.fi::118d5e35-f880-4d81-864f-d34a3c3c6882" providerId="AD" clId="Web-{D83E986B-FB1A-4320-9AEF-59E54F61C0DD}" dt="2024-04-16T04:51:13.237" v="18"/>
          <pc:sldLayoutMkLst>
            <pc:docMk/>
            <pc:sldMasterMk cId="103477499" sldId="2147483893"/>
            <pc:sldLayoutMk cId="2855575934" sldId="2147483925"/>
          </pc:sldLayoutMkLst>
        </pc:sldLayoutChg>
        <pc:sldLayoutChg chg="add del">
          <pc:chgData name="Ylipoussu Mimmu" userId="S::mimmu.ylipoussu@redcross.fi::118d5e35-f880-4d81-864f-d34a3c3c6882" providerId="AD" clId="Web-{D83E986B-FB1A-4320-9AEF-59E54F61C0DD}" dt="2024-04-16T04:51:13.237" v="18"/>
          <pc:sldLayoutMkLst>
            <pc:docMk/>
            <pc:sldMasterMk cId="103477499" sldId="2147483893"/>
            <pc:sldLayoutMk cId="2481313242" sldId="2147483926"/>
          </pc:sldLayoutMkLst>
        </pc:sldLayoutChg>
        <pc:sldLayoutChg chg="add del">
          <pc:chgData name="Ylipoussu Mimmu" userId="S::mimmu.ylipoussu@redcross.fi::118d5e35-f880-4d81-864f-d34a3c3c6882" providerId="AD" clId="Web-{D83E986B-FB1A-4320-9AEF-59E54F61C0DD}" dt="2024-04-16T04:51:13.237" v="18"/>
          <pc:sldLayoutMkLst>
            <pc:docMk/>
            <pc:sldMasterMk cId="103477499" sldId="2147483893"/>
            <pc:sldLayoutMk cId="4042783758" sldId="2147483927"/>
          </pc:sldLayoutMkLst>
        </pc:sldLayoutChg>
        <pc:sldLayoutChg chg="add del">
          <pc:chgData name="Ylipoussu Mimmu" userId="S::mimmu.ylipoussu@redcross.fi::118d5e35-f880-4d81-864f-d34a3c3c6882" providerId="AD" clId="Web-{D83E986B-FB1A-4320-9AEF-59E54F61C0DD}" dt="2024-04-16T04:51:13.237" v="18"/>
          <pc:sldLayoutMkLst>
            <pc:docMk/>
            <pc:sldMasterMk cId="103477499" sldId="2147483893"/>
            <pc:sldLayoutMk cId="426789193" sldId="2147483928"/>
          </pc:sldLayoutMkLst>
        </pc:sldLayoutChg>
        <pc:sldLayoutChg chg="add del">
          <pc:chgData name="Ylipoussu Mimmu" userId="S::mimmu.ylipoussu@redcross.fi::118d5e35-f880-4d81-864f-d34a3c3c6882" providerId="AD" clId="Web-{D83E986B-FB1A-4320-9AEF-59E54F61C0DD}" dt="2024-04-16T04:51:13.237" v="18"/>
          <pc:sldLayoutMkLst>
            <pc:docMk/>
            <pc:sldMasterMk cId="103477499" sldId="2147483893"/>
            <pc:sldLayoutMk cId="2984287709" sldId="2147483929"/>
          </pc:sldLayoutMkLst>
        </pc:sldLayoutChg>
        <pc:sldLayoutChg chg="add del">
          <pc:chgData name="Ylipoussu Mimmu" userId="S::mimmu.ylipoussu@redcross.fi::118d5e35-f880-4d81-864f-d34a3c3c6882" providerId="AD" clId="Web-{D83E986B-FB1A-4320-9AEF-59E54F61C0DD}" dt="2024-04-16T04:51:13.237" v="18"/>
          <pc:sldLayoutMkLst>
            <pc:docMk/>
            <pc:sldMasterMk cId="103477499" sldId="2147483893"/>
            <pc:sldLayoutMk cId="2587717362" sldId="2147483930"/>
          </pc:sldLayoutMkLst>
        </pc:sldLayoutChg>
        <pc:sldLayoutChg chg="add del">
          <pc:chgData name="Ylipoussu Mimmu" userId="S::mimmu.ylipoussu@redcross.fi::118d5e35-f880-4d81-864f-d34a3c3c6882" providerId="AD" clId="Web-{D83E986B-FB1A-4320-9AEF-59E54F61C0DD}" dt="2024-04-16T04:51:13.237" v="18"/>
          <pc:sldLayoutMkLst>
            <pc:docMk/>
            <pc:sldMasterMk cId="103477499" sldId="2147483893"/>
            <pc:sldLayoutMk cId="1015413592" sldId="2147483931"/>
          </pc:sldLayoutMkLst>
        </pc:sldLayoutChg>
      </pc:sldMasterChg>
      <pc:sldMasterChg chg="add del addSldLayout delSldLayout">
        <pc:chgData name="Ylipoussu Mimmu" userId="S::mimmu.ylipoussu@redcross.fi::118d5e35-f880-4d81-864f-d34a3c3c6882" providerId="AD" clId="Web-{D83E986B-FB1A-4320-9AEF-59E54F61C0DD}" dt="2024-04-16T04:51:13.206" v="15"/>
        <pc:sldMasterMkLst>
          <pc:docMk/>
          <pc:sldMasterMk cId="342203238" sldId="2147483932"/>
        </pc:sldMasterMkLst>
        <pc:sldLayoutChg chg="add del">
          <pc:chgData name="Ylipoussu Mimmu" userId="S::mimmu.ylipoussu@redcross.fi::118d5e35-f880-4d81-864f-d34a3c3c6882" providerId="AD" clId="Web-{D83E986B-FB1A-4320-9AEF-59E54F61C0DD}" dt="2024-04-16T04:51:13.206" v="15"/>
          <pc:sldLayoutMkLst>
            <pc:docMk/>
            <pc:sldMasterMk cId="342203238" sldId="2147483932"/>
            <pc:sldLayoutMk cId="2686311623" sldId="2147483933"/>
          </pc:sldLayoutMkLst>
        </pc:sldLayoutChg>
        <pc:sldLayoutChg chg="add del">
          <pc:chgData name="Ylipoussu Mimmu" userId="S::mimmu.ylipoussu@redcross.fi::118d5e35-f880-4d81-864f-d34a3c3c6882" providerId="AD" clId="Web-{D83E986B-FB1A-4320-9AEF-59E54F61C0DD}" dt="2024-04-16T04:51:13.206" v="15"/>
          <pc:sldLayoutMkLst>
            <pc:docMk/>
            <pc:sldMasterMk cId="342203238" sldId="2147483932"/>
            <pc:sldLayoutMk cId="634323069" sldId="2147483934"/>
          </pc:sldLayoutMkLst>
        </pc:sldLayoutChg>
        <pc:sldLayoutChg chg="add del">
          <pc:chgData name="Ylipoussu Mimmu" userId="S::mimmu.ylipoussu@redcross.fi::118d5e35-f880-4d81-864f-d34a3c3c6882" providerId="AD" clId="Web-{D83E986B-FB1A-4320-9AEF-59E54F61C0DD}" dt="2024-04-16T04:51:13.206" v="15"/>
          <pc:sldLayoutMkLst>
            <pc:docMk/>
            <pc:sldMasterMk cId="342203238" sldId="2147483932"/>
            <pc:sldLayoutMk cId="2956008836" sldId="2147483935"/>
          </pc:sldLayoutMkLst>
        </pc:sldLayoutChg>
        <pc:sldLayoutChg chg="add del">
          <pc:chgData name="Ylipoussu Mimmu" userId="S::mimmu.ylipoussu@redcross.fi::118d5e35-f880-4d81-864f-d34a3c3c6882" providerId="AD" clId="Web-{D83E986B-FB1A-4320-9AEF-59E54F61C0DD}" dt="2024-04-16T04:51:13.206" v="15"/>
          <pc:sldLayoutMkLst>
            <pc:docMk/>
            <pc:sldMasterMk cId="342203238" sldId="2147483932"/>
            <pc:sldLayoutMk cId="3573745437" sldId="2147483936"/>
          </pc:sldLayoutMkLst>
        </pc:sldLayoutChg>
        <pc:sldLayoutChg chg="add del">
          <pc:chgData name="Ylipoussu Mimmu" userId="S::mimmu.ylipoussu@redcross.fi::118d5e35-f880-4d81-864f-d34a3c3c6882" providerId="AD" clId="Web-{D83E986B-FB1A-4320-9AEF-59E54F61C0DD}" dt="2024-04-16T04:51:13.206" v="15"/>
          <pc:sldLayoutMkLst>
            <pc:docMk/>
            <pc:sldMasterMk cId="342203238" sldId="2147483932"/>
            <pc:sldLayoutMk cId="2569295591" sldId="2147483937"/>
          </pc:sldLayoutMkLst>
        </pc:sldLayoutChg>
        <pc:sldLayoutChg chg="add del">
          <pc:chgData name="Ylipoussu Mimmu" userId="S::mimmu.ylipoussu@redcross.fi::118d5e35-f880-4d81-864f-d34a3c3c6882" providerId="AD" clId="Web-{D83E986B-FB1A-4320-9AEF-59E54F61C0DD}" dt="2024-04-16T04:51:13.206" v="15"/>
          <pc:sldLayoutMkLst>
            <pc:docMk/>
            <pc:sldMasterMk cId="342203238" sldId="2147483932"/>
            <pc:sldLayoutMk cId="2790858187" sldId="2147483938"/>
          </pc:sldLayoutMkLst>
        </pc:sldLayoutChg>
        <pc:sldLayoutChg chg="add del">
          <pc:chgData name="Ylipoussu Mimmu" userId="S::mimmu.ylipoussu@redcross.fi::118d5e35-f880-4d81-864f-d34a3c3c6882" providerId="AD" clId="Web-{D83E986B-FB1A-4320-9AEF-59E54F61C0DD}" dt="2024-04-16T04:51:13.206" v="15"/>
          <pc:sldLayoutMkLst>
            <pc:docMk/>
            <pc:sldMasterMk cId="342203238" sldId="2147483932"/>
            <pc:sldLayoutMk cId="2667567550" sldId="2147483939"/>
          </pc:sldLayoutMkLst>
        </pc:sldLayoutChg>
        <pc:sldLayoutChg chg="add del">
          <pc:chgData name="Ylipoussu Mimmu" userId="S::mimmu.ylipoussu@redcross.fi::118d5e35-f880-4d81-864f-d34a3c3c6882" providerId="AD" clId="Web-{D83E986B-FB1A-4320-9AEF-59E54F61C0DD}" dt="2024-04-16T04:51:13.206" v="15"/>
          <pc:sldLayoutMkLst>
            <pc:docMk/>
            <pc:sldMasterMk cId="342203238" sldId="2147483932"/>
            <pc:sldLayoutMk cId="4080993591" sldId="2147483940"/>
          </pc:sldLayoutMkLst>
        </pc:sldLayoutChg>
        <pc:sldLayoutChg chg="add del">
          <pc:chgData name="Ylipoussu Mimmu" userId="S::mimmu.ylipoussu@redcross.fi::118d5e35-f880-4d81-864f-d34a3c3c6882" providerId="AD" clId="Web-{D83E986B-FB1A-4320-9AEF-59E54F61C0DD}" dt="2024-04-16T04:51:13.206" v="15"/>
          <pc:sldLayoutMkLst>
            <pc:docMk/>
            <pc:sldMasterMk cId="342203238" sldId="2147483932"/>
            <pc:sldLayoutMk cId="280831355" sldId="2147483941"/>
          </pc:sldLayoutMkLst>
        </pc:sldLayoutChg>
        <pc:sldLayoutChg chg="add del">
          <pc:chgData name="Ylipoussu Mimmu" userId="S::mimmu.ylipoussu@redcross.fi::118d5e35-f880-4d81-864f-d34a3c3c6882" providerId="AD" clId="Web-{D83E986B-FB1A-4320-9AEF-59E54F61C0DD}" dt="2024-04-16T04:51:13.206" v="15"/>
          <pc:sldLayoutMkLst>
            <pc:docMk/>
            <pc:sldMasterMk cId="342203238" sldId="2147483932"/>
            <pc:sldLayoutMk cId="97206213" sldId="2147483942"/>
          </pc:sldLayoutMkLst>
        </pc:sldLayoutChg>
        <pc:sldLayoutChg chg="add del">
          <pc:chgData name="Ylipoussu Mimmu" userId="S::mimmu.ylipoussu@redcross.fi::118d5e35-f880-4d81-864f-d34a3c3c6882" providerId="AD" clId="Web-{D83E986B-FB1A-4320-9AEF-59E54F61C0DD}" dt="2024-04-16T04:51:13.206" v="15"/>
          <pc:sldLayoutMkLst>
            <pc:docMk/>
            <pc:sldMasterMk cId="342203238" sldId="2147483932"/>
            <pc:sldLayoutMk cId="1194596489" sldId="2147483943"/>
          </pc:sldLayoutMkLst>
        </pc:sldLayoutChg>
        <pc:sldLayoutChg chg="add del">
          <pc:chgData name="Ylipoussu Mimmu" userId="S::mimmu.ylipoussu@redcross.fi::118d5e35-f880-4d81-864f-d34a3c3c6882" providerId="AD" clId="Web-{D83E986B-FB1A-4320-9AEF-59E54F61C0DD}" dt="2024-04-16T04:51:13.206" v="15"/>
          <pc:sldLayoutMkLst>
            <pc:docMk/>
            <pc:sldMasterMk cId="342203238" sldId="2147483932"/>
            <pc:sldLayoutMk cId="3206429473" sldId="2147483944"/>
          </pc:sldLayoutMkLst>
        </pc:sldLayoutChg>
        <pc:sldLayoutChg chg="add del">
          <pc:chgData name="Ylipoussu Mimmu" userId="S::mimmu.ylipoussu@redcross.fi::118d5e35-f880-4d81-864f-d34a3c3c6882" providerId="AD" clId="Web-{D83E986B-FB1A-4320-9AEF-59E54F61C0DD}" dt="2024-04-16T04:51:13.206" v="15"/>
          <pc:sldLayoutMkLst>
            <pc:docMk/>
            <pc:sldMasterMk cId="342203238" sldId="2147483932"/>
            <pc:sldLayoutMk cId="3689266954" sldId="2147483945"/>
          </pc:sldLayoutMkLst>
        </pc:sldLayoutChg>
        <pc:sldLayoutChg chg="add del">
          <pc:chgData name="Ylipoussu Mimmu" userId="S::mimmu.ylipoussu@redcross.fi::118d5e35-f880-4d81-864f-d34a3c3c6882" providerId="AD" clId="Web-{D83E986B-FB1A-4320-9AEF-59E54F61C0DD}" dt="2024-04-16T04:51:13.206" v="15"/>
          <pc:sldLayoutMkLst>
            <pc:docMk/>
            <pc:sldMasterMk cId="342203238" sldId="2147483932"/>
            <pc:sldLayoutMk cId="2319321512" sldId="2147483946"/>
          </pc:sldLayoutMkLst>
        </pc:sldLayoutChg>
        <pc:sldLayoutChg chg="add del">
          <pc:chgData name="Ylipoussu Mimmu" userId="S::mimmu.ylipoussu@redcross.fi::118d5e35-f880-4d81-864f-d34a3c3c6882" providerId="AD" clId="Web-{D83E986B-FB1A-4320-9AEF-59E54F61C0DD}" dt="2024-04-16T04:51:13.206" v="15"/>
          <pc:sldLayoutMkLst>
            <pc:docMk/>
            <pc:sldMasterMk cId="342203238" sldId="2147483932"/>
            <pc:sldLayoutMk cId="2594084035" sldId="2147483947"/>
          </pc:sldLayoutMkLst>
        </pc:sldLayoutChg>
        <pc:sldLayoutChg chg="add del">
          <pc:chgData name="Ylipoussu Mimmu" userId="S::mimmu.ylipoussu@redcross.fi::118d5e35-f880-4d81-864f-d34a3c3c6882" providerId="AD" clId="Web-{D83E986B-FB1A-4320-9AEF-59E54F61C0DD}" dt="2024-04-16T04:51:13.206" v="15"/>
          <pc:sldLayoutMkLst>
            <pc:docMk/>
            <pc:sldMasterMk cId="342203238" sldId="2147483932"/>
            <pc:sldLayoutMk cId="615225411" sldId="2147483948"/>
          </pc:sldLayoutMkLst>
        </pc:sldLayoutChg>
        <pc:sldLayoutChg chg="add del">
          <pc:chgData name="Ylipoussu Mimmu" userId="S::mimmu.ylipoussu@redcross.fi::118d5e35-f880-4d81-864f-d34a3c3c6882" providerId="AD" clId="Web-{D83E986B-FB1A-4320-9AEF-59E54F61C0DD}" dt="2024-04-16T04:51:13.206" v="15"/>
          <pc:sldLayoutMkLst>
            <pc:docMk/>
            <pc:sldMasterMk cId="342203238" sldId="2147483932"/>
            <pc:sldLayoutMk cId="561558598" sldId="2147483949"/>
          </pc:sldLayoutMkLst>
        </pc:sldLayoutChg>
        <pc:sldLayoutChg chg="add del">
          <pc:chgData name="Ylipoussu Mimmu" userId="S::mimmu.ylipoussu@redcross.fi::118d5e35-f880-4d81-864f-d34a3c3c6882" providerId="AD" clId="Web-{D83E986B-FB1A-4320-9AEF-59E54F61C0DD}" dt="2024-04-16T04:51:13.206" v="15"/>
          <pc:sldLayoutMkLst>
            <pc:docMk/>
            <pc:sldMasterMk cId="342203238" sldId="2147483932"/>
            <pc:sldLayoutMk cId="2519293776" sldId="2147483950"/>
          </pc:sldLayoutMkLst>
        </pc:sldLayoutChg>
        <pc:sldLayoutChg chg="add del">
          <pc:chgData name="Ylipoussu Mimmu" userId="S::mimmu.ylipoussu@redcross.fi::118d5e35-f880-4d81-864f-d34a3c3c6882" providerId="AD" clId="Web-{D83E986B-FB1A-4320-9AEF-59E54F61C0DD}" dt="2024-04-16T04:51:13.206" v="15"/>
          <pc:sldLayoutMkLst>
            <pc:docMk/>
            <pc:sldMasterMk cId="342203238" sldId="2147483932"/>
            <pc:sldLayoutMk cId="1563255371" sldId="2147483951"/>
          </pc:sldLayoutMkLst>
        </pc:sldLayoutChg>
        <pc:sldLayoutChg chg="add del">
          <pc:chgData name="Ylipoussu Mimmu" userId="S::mimmu.ylipoussu@redcross.fi::118d5e35-f880-4d81-864f-d34a3c3c6882" providerId="AD" clId="Web-{D83E986B-FB1A-4320-9AEF-59E54F61C0DD}" dt="2024-04-16T04:51:13.206" v="15"/>
          <pc:sldLayoutMkLst>
            <pc:docMk/>
            <pc:sldMasterMk cId="342203238" sldId="2147483932"/>
            <pc:sldLayoutMk cId="660230132" sldId="2147483952"/>
          </pc:sldLayoutMkLst>
        </pc:sldLayoutChg>
        <pc:sldLayoutChg chg="add del">
          <pc:chgData name="Ylipoussu Mimmu" userId="S::mimmu.ylipoussu@redcross.fi::118d5e35-f880-4d81-864f-d34a3c3c6882" providerId="AD" clId="Web-{D83E986B-FB1A-4320-9AEF-59E54F61C0DD}" dt="2024-04-16T04:51:13.206" v="15"/>
          <pc:sldLayoutMkLst>
            <pc:docMk/>
            <pc:sldMasterMk cId="342203238" sldId="2147483932"/>
            <pc:sldLayoutMk cId="1518860309" sldId="2147483953"/>
          </pc:sldLayoutMkLst>
        </pc:sldLayoutChg>
        <pc:sldLayoutChg chg="add del">
          <pc:chgData name="Ylipoussu Mimmu" userId="S::mimmu.ylipoussu@redcross.fi::118d5e35-f880-4d81-864f-d34a3c3c6882" providerId="AD" clId="Web-{D83E986B-FB1A-4320-9AEF-59E54F61C0DD}" dt="2024-04-16T04:51:13.206" v="15"/>
          <pc:sldLayoutMkLst>
            <pc:docMk/>
            <pc:sldMasterMk cId="342203238" sldId="2147483932"/>
            <pc:sldLayoutMk cId="2136519566" sldId="2147483954"/>
          </pc:sldLayoutMkLst>
        </pc:sldLayoutChg>
        <pc:sldLayoutChg chg="add del">
          <pc:chgData name="Ylipoussu Mimmu" userId="S::mimmu.ylipoussu@redcross.fi::118d5e35-f880-4d81-864f-d34a3c3c6882" providerId="AD" clId="Web-{D83E986B-FB1A-4320-9AEF-59E54F61C0DD}" dt="2024-04-16T04:51:13.206" v="15"/>
          <pc:sldLayoutMkLst>
            <pc:docMk/>
            <pc:sldMasterMk cId="342203238" sldId="2147483932"/>
            <pc:sldLayoutMk cId="3251774115" sldId="2147483955"/>
          </pc:sldLayoutMkLst>
        </pc:sldLayoutChg>
        <pc:sldLayoutChg chg="add del">
          <pc:chgData name="Ylipoussu Mimmu" userId="S::mimmu.ylipoussu@redcross.fi::118d5e35-f880-4d81-864f-d34a3c3c6882" providerId="AD" clId="Web-{D83E986B-FB1A-4320-9AEF-59E54F61C0DD}" dt="2024-04-16T04:51:13.206" v="15"/>
          <pc:sldLayoutMkLst>
            <pc:docMk/>
            <pc:sldMasterMk cId="342203238" sldId="2147483932"/>
            <pc:sldLayoutMk cId="3561343462" sldId="2147483956"/>
          </pc:sldLayoutMkLst>
        </pc:sldLayoutChg>
        <pc:sldLayoutChg chg="add del">
          <pc:chgData name="Ylipoussu Mimmu" userId="S::mimmu.ylipoussu@redcross.fi::118d5e35-f880-4d81-864f-d34a3c3c6882" providerId="AD" clId="Web-{D83E986B-FB1A-4320-9AEF-59E54F61C0DD}" dt="2024-04-16T04:51:13.206" v="15"/>
          <pc:sldLayoutMkLst>
            <pc:docMk/>
            <pc:sldMasterMk cId="342203238" sldId="2147483932"/>
            <pc:sldLayoutMk cId="225679674" sldId="2147483957"/>
          </pc:sldLayoutMkLst>
        </pc:sldLayoutChg>
        <pc:sldLayoutChg chg="add del">
          <pc:chgData name="Ylipoussu Mimmu" userId="S::mimmu.ylipoussu@redcross.fi::118d5e35-f880-4d81-864f-d34a3c3c6882" providerId="AD" clId="Web-{D83E986B-FB1A-4320-9AEF-59E54F61C0DD}" dt="2024-04-16T04:51:13.206" v="15"/>
          <pc:sldLayoutMkLst>
            <pc:docMk/>
            <pc:sldMasterMk cId="342203238" sldId="2147483932"/>
            <pc:sldLayoutMk cId="1309478836" sldId="2147483958"/>
          </pc:sldLayoutMkLst>
        </pc:sldLayoutChg>
        <pc:sldLayoutChg chg="add del">
          <pc:chgData name="Ylipoussu Mimmu" userId="S::mimmu.ylipoussu@redcross.fi::118d5e35-f880-4d81-864f-d34a3c3c6882" providerId="AD" clId="Web-{D83E986B-FB1A-4320-9AEF-59E54F61C0DD}" dt="2024-04-16T04:51:13.206" v="15"/>
          <pc:sldLayoutMkLst>
            <pc:docMk/>
            <pc:sldMasterMk cId="342203238" sldId="2147483932"/>
            <pc:sldLayoutMk cId="2125836877" sldId="2147483959"/>
          </pc:sldLayoutMkLst>
        </pc:sldLayoutChg>
        <pc:sldLayoutChg chg="add del">
          <pc:chgData name="Ylipoussu Mimmu" userId="S::mimmu.ylipoussu@redcross.fi::118d5e35-f880-4d81-864f-d34a3c3c6882" providerId="AD" clId="Web-{D83E986B-FB1A-4320-9AEF-59E54F61C0DD}" dt="2024-04-16T04:51:13.206" v="15"/>
          <pc:sldLayoutMkLst>
            <pc:docMk/>
            <pc:sldMasterMk cId="342203238" sldId="2147483932"/>
            <pc:sldLayoutMk cId="815810236" sldId="2147483960"/>
          </pc:sldLayoutMkLst>
        </pc:sldLayoutChg>
        <pc:sldLayoutChg chg="add del">
          <pc:chgData name="Ylipoussu Mimmu" userId="S::mimmu.ylipoussu@redcross.fi::118d5e35-f880-4d81-864f-d34a3c3c6882" providerId="AD" clId="Web-{D83E986B-FB1A-4320-9AEF-59E54F61C0DD}" dt="2024-04-16T04:51:13.206" v="15"/>
          <pc:sldLayoutMkLst>
            <pc:docMk/>
            <pc:sldMasterMk cId="342203238" sldId="2147483932"/>
            <pc:sldLayoutMk cId="2392695397" sldId="2147483961"/>
          </pc:sldLayoutMkLst>
        </pc:sldLayoutChg>
        <pc:sldLayoutChg chg="add del">
          <pc:chgData name="Ylipoussu Mimmu" userId="S::mimmu.ylipoussu@redcross.fi::118d5e35-f880-4d81-864f-d34a3c3c6882" providerId="AD" clId="Web-{D83E986B-FB1A-4320-9AEF-59E54F61C0DD}" dt="2024-04-16T04:51:13.206" v="15"/>
          <pc:sldLayoutMkLst>
            <pc:docMk/>
            <pc:sldMasterMk cId="342203238" sldId="2147483932"/>
            <pc:sldLayoutMk cId="1415247958" sldId="2147483962"/>
          </pc:sldLayoutMkLst>
        </pc:sldLayoutChg>
        <pc:sldLayoutChg chg="add del">
          <pc:chgData name="Ylipoussu Mimmu" userId="S::mimmu.ylipoussu@redcross.fi::118d5e35-f880-4d81-864f-d34a3c3c6882" providerId="AD" clId="Web-{D83E986B-FB1A-4320-9AEF-59E54F61C0DD}" dt="2024-04-16T04:51:13.206" v="15"/>
          <pc:sldLayoutMkLst>
            <pc:docMk/>
            <pc:sldMasterMk cId="342203238" sldId="2147483932"/>
            <pc:sldLayoutMk cId="4183031081" sldId="2147483963"/>
          </pc:sldLayoutMkLst>
        </pc:sldLayoutChg>
      </pc:sldMasterChg>
    </pc:docChg>
  </pc:docChgLst>
  <pc:docChgLst>
    <pc:chgData name="Ylipoussu Mimmu" userId="S::mimmu.ylipoussu@redcross.fi::118d5e35-f880-4d81-864f-d34a3c3c6882" providerId="AD" clId="Web-{C48F6EE6-9B75-4E6D-A380-F642282EC6E7}"/>
    <pc:docChg chg="addSld delSld addMainMaster">
      <pc:chgData name="Ylipoussu Mimmu" userId="S::mimmu.ylipoussu@redcross.fi::118d5e35-f880-4d81-864f-d34a3c3c6882" providerId="AD" clId="Web-{C48F6EE6-9B75-4E6D-A380-F642282EC6E7}" dt="2024-04-16T04:52:12.070" v="13"/>
      <pc:docMkLst>
        <pc:docMk/>
      </pc:docMkLst>
      <pc:sldChg chg="del">
        <pc:chgData name="Ylipoussu Mimmu" userId="S::mimmu.ylipoussu@redcross.fi::118d5e35-f880-4d81-864f-d34a3c3c6882" providerId="AD" clId="Web-{C48F6EE6-9B75-4E6D-A380-F642282EC6E7}" dt="2024-04-16T04:52:12.070" v="13"/>
        <pc:sldMkLst>
          <pc:docMk/>
          <pc:sldMk cId="109857222" sldId="256"/>
        </pc:sldMkLst>
      </pc:sldChg>
      <pc:sldChg chg="add">
        <pc:chgData name="Ylipoussu Mimmu" userId="S::mimmu.ylipoussu@redcross.fi::118d5e35-f880-4d81-864f-d34a3c3c6882" providerId="AD" clId="Web-{C48F6EE6-9B75-4E6D-A380-F642282EC6E7}" dt="2024-04-16T04:51:38.506" v="9"/>
        <pc:sldMkLst>
          <pc:docMk/>
          <pc:sldMk cId="2985705662" sldId="261"/>
        </pc:sldMkLst>
      </pc:sldChg>
      <pc:sldChg chg="add">
        <pc:chgData name="Ylipoussu Mimmu" userId="S::mimmu.ylipoussu@redcross.fi::118d5e35-f880-4d81-864f-d34a3c3c6882" providerId="AD" clId="Web-{C48F6EE6-9B75-4E6D-A380-F642282EC6E7}" dt="2024-04-16T04:51:38.616" v="11"/>
        <pc:sldMkLst>
          <pc:docMk/>
          <pc:sldMk cId="2408951312" sldId="304"/>
        </pc:sldMkLst>
      </pc:sldChg>
      <pc:sldChg chg="add">
        <pc:chgData name="Ylipoussu Mimmu" userId="S::mimmu.ylipoussu@redcross.fi::118d5e35-f880-4d81-864f-d34a3c3c6882" providerId="AD" clId="Web-{C48F6EE6-9B75-4E6D-A380-F642282EC6E7}" dt="2024-04-16T04:51:38.491" v="8"/>
        <pc:sldMkLst>
          <pc:docMk/>
          <pc:sldMk cId="4203456428" sldId="451"/>
        </pc:sldMkLst>
      </pc:sldChg>
      <pc:sldChg chg="add">
        <pc:chgData name="Ylipoussu Mimmu" userId="S::mimmu.ylipoussu@redcross.fi::118d5e35-f880-4d81-864f-d34a3c3c6882" providerId="AD" clId="Web-{C48F6EE6-9B75-4E6D-A380-F642282EC6E7}" dt="2024-04-16T04:51:38.631" v="12"/>
        <pc:sldMkLst>
          <pc:docMk/>
          <pc:sldMk cId="3563129605" sldId="2050097195"/>
        </pc:sldMkLst>
      </pc:sldChg>
      <pc:sldChg chg="add">
        <pc:chgData name="Ylipoussu Mimmu" userId="S::mimmu.ylipoussu@redcross.fi::118d5e35-f880-4d81-864f-d34a3c3c6882" providerId="AD" clId="Web-{C48F6EE6-9B75-4E6D-A380-F642282EC6E7}" dt="2024-04-16T04:51:38.475" v="7"/>
        <pc:sldMkLst>
          <pc:docMk/>
          <pc:sldMk cId="2544547099" sldId="2050097197"/>
        </pc:sldMkLst>
      </pc:sldChg>
      <pc:sldChg chg="add">
        <pc:chgData name="Ylipoussu Mimmu" userId="S::mimmu.ylipoussu@redcross.fi::118d5e35-f880-4d81-864f-d34a3c3c6882" providerId="AD" clId="Web-{C48F6EE6-9B75-4E6D-A380-F642282EC6E7}" dt="2024-04-16T04:51:38.600" v="10"/>
        <pc:sldMkLst>
          <pc:docMk/>
          <pc:sldMk cId="4114228142" sldId="2050097198"/>
        </pc:sldMkLst>
      </pc:sldChg>
      <pc:sldChg chg="add">
        <pc:chgData name="Ylipoussu Mimmu" userId="S::mimmu.ylipoussu@redcross.fi::118d5e35-f880-4d81-864f-d34a3c3c6882" providerId="AD" clId="Web-{C48F6EE6-9B75-4E6D-A380-F642282EC6E7}" dt="2024-04-16T04:51:38.350" v="5"/>
        <pc:sldMkLst>
          <pc:docMk/>
          <pc:sldMk cId="1716393698" sldId="2050097199"/>
        </pc:sldMkLst>
      </pc:sldChg>
      <pc:sldChg chg="add">
        <pc:chgData name="Ylipoussu Mimmu" userId="S::mimmu.ylipoussu@redcross.fi::118d5e35-f880-4d81-864f-d34a3c3c6882" providerId="AD" clId="Web-{C48F6EE6-9B75-4E6D-A380-F642282EC6E7}" dt="2024-04-16T04:51:38.381" v="6"/>
        <pc:sldMkLst>
          <pc:docMk/>
          <pc:sldMk cId="1583146553" sldId="2050097200"/>
        </pc:sldMkLst>
      </pc:sldChg>
      <pc:sldChg chg="add">
        <pc:chgData name="Ylipoussu Mimmu" userId="S::mimmu.ylipoussu@redcross.fi::118d5e35-f880-4d81-864f-d34a3c3c6882" providerId="AD" clId="Web-{C48F6EE6-9B75-4E6D-A380-F642282EC6E7}" dt="2024-04-16T04:51:38.335" v="4"/>
        <pc:sldMkLst>
          <pc:docMk/>
          <pc:sldMk cId="622897218" sldId="2050097201"/>
        </pc:sldMkLst>
      </pc:sldChg>
      <pc:sldChg chg="add">
        <pc:chgData name="Ylipoussu Mimmu" userId="S::mimmu.ylipoussu@redcross.fi::118d5e35-f880-4d81-864f-d34a3c3c6882" providerId="AD" clId="Web-{C48F6EE6-9B75-4E6D-A380-F642282EC6E7}" dt="2024-04-16T04:51:38.319" v="3"/>
        <pc:sldMkLst>
          <pc:docMk/>
          <pc:sldMk cId="2015286427" sldId="2050097202"/>
        </pc:sldMkLst>
      </pc:sldChg>
      <pc:sldChg chg="add">
        <pc:chgData name="Ylipoussu Mimmu" userId="S::mimmu.ylipoussu@redcross.fi::118d5e35-f880-4d81-864f-d34a3c3c6882" providerId="AD" clId="Web-{C48F6EE6-9B75-4E6D-A380-F642282EC6E7}" dt="2024-04-16T04:51:38.303" v="2"/>
        <pc:sldMkLst>
          <pc:docMk/>
          <pc:sldMk cId="3398818398" sldId="2050097203"/>
        </pc:sldMkLst>
      </pc:sldChg>
      <pc:sldChg chg="add">
        <pc:chgData name="Ylipoussu Mimmu" userId="S::mimmu.ylipoussu@redcross.fi::118d5e35-f880-4d81-864f-d34a3c3c6882" providerId="AD" clId="Web-{C48F6EE6-9B75-4E6D-A380-F642282EC6E7}" dt="2024-04-16T04:51:38.272" v="1"/>
        <pc:sldMkLst>
          <pc:docMk/>
          <pc:sldMk cId="3494905934" sldId="2050097204"/>
        </pc:sldMkLst>
      </pc:sldChg>
      <pc:sldChg chg="add">
        <pc:chgData name="Ylipoussu Mimmu" userId="S::mimmu.ylipoussu@redcross.fi::118d5e35-f880-4d81-864f-d34a3c3c6882" providerId="AD" clId="Web-{C48F6EE6-9B75-4E6D-A380-F642282EC6E7}" dt="2024-04-16T04:51:38.256" v="0"/>
        <pc:sldMkLst>
          <pc:docMk/>
          <pc:sldMk cId="1427963259" sldId="2050097205"/>
        </pc:sldMkLst>
      </pc:sldChg>
      <pc:sldMasterChg chg="add addSldLayout">
        <pc:chgData name="Ylipoussu Mimmu" userId="S::mimmu.ylipoussu@redcross.fi::118d5e35-f880-4d81-864f-d34a3c3c6882" providerId="AD" clId="Web-{C48F6EE6-9B75-4E6D-A380-F642282EC6E7}" dt="2024-04-16T04:51:38.256" v="0"/>
        <pc:sldMasterMkLst>
          <pc:docMk/>
          <pc:sldMasterMk cId="2729044679" sldId="2147483857"/>
        </pc:sldMasterMkLst>
        <pc:sldLayoutChg chg="add">
          <pc:chgData name="Ylipoussu Mimmu" userId="S::mimmu.ylipoussu@redcross.fi::118d5e35-f880-4d81-864f-d34a3c3c6882" providerId="AD" clId="Web-{C48F6EE6-9B75-4E6D-A380-F642282EC6E7}" dt="2024-04-16T04:51:38.256" v="0"/>
          <pc:sldLayoutMkLst>
            <pc:docMk/>
            <pc:sldMasterMk cId="2729044679" sldId="2147483857"/>
            <pc:sldLayoutMk cId="1696865460" sldId="2147483858"/>
          </pc:sldLayoutMkLst>
        </pc:sldLayoutChg>
        <pc:sldLayoutChg chg="add">
          <pc:chgData name="Ylipoussu Mimmu" userId="S::mimmu.ylipoussu@redcross.fi::118d5e35-f880-4d81-864f-d34a3c3c6882" providerId="AD" clId="Web-{C48F6EE6-9B75-4E6D-A380-F642282EC6E7}" dt="2024-04-16T04:51:38.256" v="0"/>
          <pc:sldLayoutMkLst>
            <pc:docMk/>
            <pc:sldMasterMk cId="2729044679" sldId="2147483857"/>
            <pc:sldLayoutMk cId="4253526733" sldId="2147483859"/>
          </pc:sldLayoutMkLst>
        </pc:sldLayoutChg>
        <pc:sldLayoutChg chg="add">
          <pc:chgData name="Ylipoussu Mimmu" userId="S::mimmu.ylipoussu@redcross.fi::118d5e35-f880-4d81-864f-d34a3c3c6882" providerId="AD" clId="Web-{C48F6EE6-9B75-4E6D-A380-F642282EC6E7}" dt="2024-04-16T04:51:38.256" v="0"/>
          <pc:sldLayoutMkLst>
            <pc:docMk/>
            <pc:sldMasterMk cId="2729044679" sldId="2147483857"/>
            <pc:sldLayoutMk cId="221142763" sldId="2147483860"/>
          </pc:sldLayoutMkLst>
        </pc:sldLayoutChg>
        <pc:sldLayoutChg chg="add">
          <pc:chgData name="Ylipoussu Mimmu" userId="S::mimmu.ylipoussu@redcross.fi::118d5e35-f880-4d81-864f-d34a3c3c6882" providerId="AD" clId="Web-{C48F6EE6-9B75-4E6D-A380-F642282EC6E7}" dt="2024-04-16T04:51:38.256" v="0"/>
          <pc:sldLayoutMkLst>
            <pc:docMk/>
            <pc:sldMasterMk cId="2729044679" sldId="2147483857"/>
            <pc:sldLayoutMk cId="571330299" sldId="2147483861"/>
          </pc:sldLayoutMkLst>
        </pc:sldLayoutChg>
        <pc:sldLayoutChg chg="add">
          <pc:chgData name="Ylipoussu Mimmu" userId="S::mimmu.ylipoussu@redcross.fi::118d5e35-f880-4d81-864f-d34a3c3c6882" providerId="AD" clId="Web-{C48F6EE6-9B75-4E6D-A380-F642282EC6E7}" dt="2024-04-16T04:51:38.256" v="0"/>
          <pc:sldLayoutMkLst>
            <pc:docMk/>
            <pc:sldMasterMk cId="2729044679" sldId="2147483857"/>
            <pc:sldLayoutMk cId="4214104267" sldId="2147483862"/>
          </pc:sldLayoutMkLst>
        </pc:sldLayoutChg>
        <pc:sldLayoutChg chg="add">
          <pc:chgData name="Ylipoussu Mimmu" userId="S::mimmu.ylipoussu@redcross.fi::118d5e35-f880-4d81-864f-d34a3c3c6882" providerId="AD" clId="Web-{C48F6EE6-9B75-4E6D-A380-F642282EC6E7}" dt="2024-04-16T04:51:38.256" v="0"/>
          <pc:sldLayoutMkLst>
            <pc:docMk/>
            <pc:sldMasterMk cId="2729044679" sldId="2147483857"/>
            <pc:sldLayoutMk cId="812046096" sldId="2147483863"/>
          </pc:sldLayoutMkLst>
        </pc:sldLayoutChg>
        <pc:sldLayoutChg chg="add">
          <pc:chgData name="Ylipoussu Mimmu" userId="S::mimmu.ylipoussu@redcross.fi::118d5e35-f880-4d81-864f-d34a3c3c6882" providerId="AD" clId="Web-{C48F6EE6-9B75-4E6D-A380-F642282EC6E7}" dt="2024-04-16T04:51:38.256" v="0"/>
          <pc:sldLayoutMkLst>
            <pc:docMk/>
            <pc:sldMasterMk cId="2729044679" sldId="2147483857"/>
            <pc:sldLayoutMk cId="2192402710" sldId="2147483864"/>
          </pc:sldLayoutMkLst>
        </pc:sldLayoutChg>
        <pc:sldLayoutChg chg="add">
          <pc:chgData name="Ylipoussu Mimmu" userId="S::mimmu.ylipoussu@redcross.fi::118d5e35-f880-4d81-864f-d34a3c3c6882" providerId="AD" clId="Web-{C48F6EE6-9B75-4E6D-A380-F642282EC6E7}" dt="2024-04-16T04:51:38.256" v="0"/>
          <pc:sldLayoutMkLst>
            <pc:docMk/>
            <pc:sldMasterMk cId="2729044679" sldId="2147483857"/>
            <pc:sldLayoutMk cId="1764766253" sldId="2147483865"/>
          </pc:sldLayoutMkLst>
        </pc:sldLayoutChg>
        <pc:sldLayoutChg chg="add">
          <pc:chgData name="Ylipoussu Mimmu" userId="S::mimmu.ylipoussu@redcross.fi::118d5e35-f880-4d81-864f-d34a3c3c6882" providerId="AD" clId="Web-{C48F6EE6-9B75-4E6D-A380-F642282EC6E7}" dt="2024-04-16T04:51:38.256" v="0"/>
          <pc:sldLayoutMkLst>
            <pc:docMk/>
            <pc:sldMasterMk cId="2729044679" sldId="2147483857"/>
            <pc:sldLayoutMk cId="1016773699" sldId="2147483866"/>
          </pc:sldLayoutMkLst>
        </pc:sldLayoutChg>
        <pc:sldLayoutChg chg="add">
          <pc:chgData name="Ylipoussu Mimmu" userId="S::mimmu.ylipoussu@redcross.fi::118d5e35-f880-4d81-864f-d34a3c3c6882" providerId="AD" clId="Web-{C48F6EE6-9B75-4E6D-A380-F642282EC6E7}" dt="2024-04-16T04:51:38.256" v="0"/>
          <pc:sldLayoutMkLst>
            <pc:docMk/>
            <pc:sldMasterMk cId="2729044679" sldId="2147483857"/>
            <pc:sldLayoutMk cId="1342550364" sldId="2147483867"/>
          </pc:sldLayoutMkLst>
        </pc:sldLayoutChg>
        <pc:sldLayoutChg chg="add">
          <pc:chgData name="Ylipoussu Mimmu" userId="S::mimmu.ylipoussu@redcross.fi::118d5e35-f880-4d81-864f-d34a3c3c6882" providerId="AD" clId="Web-{C48F6EE6-9B75-4E6D-A380-F642282EC6E7}" dt="2024-04-16T04:51:38.256" v="0"/>
          <pc:sldLayoutMkLst>
            <pc:docMk/>
            <pc:sldMasterMk cId="2729044679" sldId="2147483857"/>
            <pc:sldLayoutMk cId="2716993919" sldId="2147483868"/>
          </pc:sldLayoutMkLst>
        </pc:sldLayoutChg>
        <pc:sldLayoutChg chg="add">
          <pc:chgData name="Ylipoussu Mimmu" userId="S::mimmu.ylipoussu@redcross.fi::118d5e35-f880-4d81-864f-d34a3c3c6882" providerId="AD" clId="Web-{C48F6EE6-9B75-4E6D-A380-F642282EC6E7}" dt="2024-04-16T04:51:38.256" v="0"/>
          <pc:sldLayoutMkLst>
            <pc:docMk/>
            <pc:sldMasterMk cId="2729044679" sldId="2147483857"/>
            <pc:sldLayoutMk cId="2299839902" sldId="2147483869"/>
          </pc:sldLayoutMkLst>
        </pc:sldLayoutChg>
        <pc:sldLayoutChg chg="add">
          <pc:chgData name="Ylipoussu Mimmu" userId="S::mimmu.ylipoussu@redcross.fi::118d5e35-f880-4d81-864f-d34a3c3c6882" providerId="AD" clId="Web-{C48F6EE6-9B75-4E6D-A380-F642282EC6E7}" dt="2024-04-16T04:51:38.256" v="0"/>
          <pc:sldLayoutMkLst>
            <pc:docMk/>
            <pc:sldMasterMk cId="2729044679" sldId="2147483857"/>
            <pc:sldLayoutMk cId="1620789860" sldId="2147483870"/>
          </pc:sldLayoutMkLst>
        </pc:sldLayoutChg>
        <pc:sldLayoutChg chg="add">
          <pc:chgData name="Ylipoussu Mimmu" userId="S::mimmu.ylipoussu@redcross.fi::118d5e35-f880-4d81-864f-d34a3c3c6882" providerId="AD" clId="Web-{C48F6EE6-9B75-4E6D-A380-F642282EC6E7}" dt="2024-04-16T04:51:38.256" v="0"/>
          <pc:sldLayoutMkLst>
            <pc:docMk/>
            <pc:sldMasterMk cId="2729044679" sldId="2147483857"/>
            <pc:sldLayoutMk cId="3930960073" sldId="2147483871"/>
          </pc:sldLayoutMkLst>
        </pc:sldLayoutChg>
        <pc:sldLayoutChg chg="add">
          <pc:chgData name="Ylipoussu Mimmu" userId="S::mimmu.ylipoussu@redcross.fi::118d5e35-f880-4d81-864f-d34a3c3c6882" providerId="AD" clId="Web-{C48F6EE6-9B75-4E6D-A380-F642282EC6E7}" dt="2024-04-16T04:51:38.256" v="0"/>
          <pc:sldLayoutMkLst>
            <pc:docMk/>
            <pc:sldMasterMk cId="2729044679" sldId="2147483857"/>
            <pc:sldLayoutMk cId="1321658721" sldId="2147483872"/>
          </pc:sldLayoutMkLst>
        </pc:sldLayoutChg>
        <pc:sldLayoutChg chg="add">
          <pc:chgData name="Ylipoussu Mimmu" userId="S::mimmu.ylipoussu@redcross.fi::118d5e35-f880-4d81-864f-d34a3c3c6882" providerId="AD" clId="Web-{C48F6EE6-9B75-4E6D-A380-F642282EC6E7}" dt="2024-04-16T04:51:38.256" v="0"/>
          <pc:sldLayoutMkLst>
            <pc:docMk/>
            <pc:sldMasterMk cId="2729044679" sldId="2147483857"/>
            <pc:sldLayoutMk cId="2023775146" sldId="2147483873"/>
          </pc:sldLayoutMkLst>
        </pc:sldLayoutChg>
        <pc:sldLayoutChg chg="add">
          <pc:chgData name="Ylipoussu Mimmu" userId="S::mimmu.ylipoussu@redcross.fi::118d5e35-f880-4d81-864f-d34a3c3c6882" providerId="AD" clId="Web-{C48F6EE6-9B75-4E6D-A380-F642282EC6E7}" dt="2024-04-16T04:51:38.256" v="0"/>
          <pc:sldLayoutMkLst>
            <pc:docMk/>
            <pc:sldMasterMk cId="2729044679" sldId="2147483857"/>
            <pc:sldLayoutMk cId="145156566" sldId="2147483874"/>
          </pc:sldLayoutMkLst>
        </pc:sldLayoutChg>
        <pc:sldLayoutChg chg="add">
          <pc:chgData name="Ylipoussu Mimmu" userId="S::mimmu.ylipoussu@redcross.fi::118d5e35-f880-4d81-864f-d34a3c3c6882" providerId="AD" clId="Web-{C48F6EE6-9B75-4E6D-A380-F642282EC6E7}" dt="2024-04-16T04:51:38.256" v="0"/>
          <pc:sldLayoutMkLst>
            <pc:docMk/>
            <pc:sldMasterMk cId="2729044679" sldId="2147483857"/>
            <pc:sldLayoutMk cId="591422512" sldId="2147483875"/>
          </pc:sldLayoutMkLst>
        </pc:sldLayoutChg>
        <pc:sldLayoutChg chg="add">
          <pc:chgData name="Ylipoussu Mimmu" userId="S::mimmu.ylipoussu@redcross.fi::118d5e35-f880-4d81-864f-d34a3c3c6882" providerId="AD" clId="Web-{C48F6EE6-9B75-4E6D-A380-F642282EC6E7}" dt="2024-04-16T04:51:38.256" v="0"/>
          <pc:sldLayoutMkLst>
            <pc:docMk/>
            <pc:sldMasterMk cId="2729044679" sldId="2147483857"/>
            <pc:sldLayoutMk cId="2274966318" sldId="2147483876"/>
          </pc:sldLayoutMkLst>
        </pc:sldLayoutChg>
        <pc:sldLayoutChg chg="add">
          <pc:chgData name="Ylipoussu Mimmu" userId="S::mimmu.ylipoussu@redcross.fi::118d5e35-f880-4d81-864f-d34a3c3c6882" providerId="AD" clId="Web-{C48F6EE6-9B75-4E6D-A380-F642282EC6E7}" dt="2024-04-16T04:51:38.256" v="0"/>
          <pc:sldLayoutMkLst>
            <pc:docMk/>
            <pc:sldMasterMk cId="2729044679" sldId="2147483857"/>
            <pc:sldLayoutMk cId="703430196" sldId="2147483877"/>
          </pc:sldLayoutMkLst>
        </pc:sldLayoutChg>
        <pc:sldLayoutChg chg="add">
          <pc:chgData name="Ylipoussu Mimmu" userId="S::mimmu.ylipoussu@redcross.fi::118d5e35-f880-4d81-864f-d34a3c3c6882" providerId="AD" clId="Web-{C48F6EE6-9B75-4E6D-A380-F642282EC6E7}" dt="2024-04-16T04:51:38.256" v="0"/>
          <pc:sldLayoutMkLst>
            <pc:docMk/>
            <pc:sldMasterMk cId="2729044679" sldId="2147483857"/>
            <pc:sldLayoutMk cId="1021064900" sldId="2147483878"/>
          </pc:sldLayoutMkLst>
        </pc:sldLayoutChg>
        <pc:sldLayoutChg chg="add">
          <pc:chgData name="Ylipoussu Mimmu" userId="S::mimmu.ylipoussu@redcross.fi::118d5e35-f880-4d81-864f-d34a3c3c6882" providerId="AD" clId="Web-{C48F6EE6-9B75-4E6D-A380-F642282EC6E7}" dt="2024-04-16T04:51:38.256" v="0"/>
          <pc:sldLayoutMkLst>
            <pc:docMk/>
            <pc:sldMasterMk cId="2729044679" sldId="2147483857"/>
            <pc:sldLayoutMk cId="3195858336" sldId="2147483879"/>
          </pc:sldLayoutMkLst>
        </pc:sldLayoutChg>
        <pc:sldLayoutChg chg="add">
          <pc:chgData name="Ylipoussu Mimmu" userId="S::mimmu.ylipoussu@redcross.fi::118d5e35-f880-4d81-864f-d34a3c3c6882" providerId="AD" clId="Web-{C48F6EE6-9B75-4E6D-A380-F642282EC6E7}" dt="2024-04-16T04:51:38.256" v="0"/>
          <pc:sldLayoutMkLst>
            <pc:docMk/>
            <pc:sldMasterMk cId="2729044679" sldId="2147483857"/>
            <pc:sldLayoutMk cId="1570851856" sldId="2147483880"/>
          </pc:sldLayoutMkLst>
        </pc:sldLayoutChg>
        <pc:sldLayoutChg chg="add">
          <pc:chgData name="Ylipoussu Mimmu" userId="S::mimmu.ylipoussu@redcross.fi::118d5e35-f880-4d81-864f-d34a3c3c6882" providerId="AD" clId="Web-{C48F6EE6-9B75-4E6D-A380-F642282EC6E7}" dt="2024-04-16T04:51:38.256" v="0"/>
          <pc:sldLayoutMkLst>
            <pc:docMk/>
            <pc:sldMasterMk cId="2729044679" sldId="2147483857"/>
            <pc:sldLayoutMk cId="2179340767" sldId="2147483881"/>
          </pc:sldLayoutMkLst>
        </pc:sldLayoutChg>
        <pc:sldLayoutChg chg="add">
          <pc:chgData name="Ylipoussu Mimmu" userId="S::mimmu.ylipoussu@redcross.fi::118d5e35-f880-4d81-864f-d34a3c3c6882" providerId="AD" clId="Web-{C48F6EE6-9B75-4E6D-A380-F642282EC6E7}" dt="2024-04-16T04:51:38.256" v="0"/>
          <pc:sldLayoutMkLst>
            <pc:docMk/>
            <pc:sldMasterMk cId="2729044679" sldId="2147483857"/>
            <pc:sldLayoutMk cId="969629417" sldId="2147483882"/>
          </pc:sldLayoutMkLst>
        </pc:sldLayoutChg>
        <pc:sldLayoutChg chg="add">
          <pc:chgData name="Ylipoussu Mimmu" userId="S::mimmu.ylipoussu@redcross.fi::118d5e35-f880-4d81-864f-d34a3c3c6882" providerId="AD" clId="Web-{C48F6EE6-9B75-4E6D-A380-F642282EC6E7}" dt="2024-04-16T04:51:38.256" v="0"/>
          <pc:sldLayoutMkLst>
            <pc:docMk/>
            <pc:sldMasterMk cId="2729044679" sldId="2147483857"/>
            <pc:sldLayoutMk cId="2028175035" sldId="2147483883"/>
          </pc:sldLayoutMkLst>
        </pc:sldLayoutChg>
        <pc:sldLayoutChg chg="add">
          <pc:chgData name="Ylipoussu Mimmu" userId="S::mimmu.ylipoussu@redcross.fi::118d5e35-f880-4d81-864f-d34a3c3c6882" providerId="AD" clId="Web-{C48F6EE6-9B75-4E6D-A380-F642282EC6E7}" dt="2024-04-16T04:51:38.256" v="0"/>
          <pc:sldLayoutMkLst>
            <pc:docMk/>
            <pc:sldMasterMk cId="2729044679" sldId="2147483857"/>
            <pc:sldLayoutMk cId="2046138410" sldId="2147483884"/>
          </pc:sldLayoutMkLst>
        </pc:sldLayoutChg>
        <pc:sldLayoutChg chg="add">
          <pc:chgData name="Ylipoussu Mimmu" userId="S::mimmu.ylipoussu@redcross.fi::118d5e35-f880-4d81-864f-d34a3c3c6882" providerId="AD" clId="Web-{C48F6EE6-9B75-4E6D-A380-F642282EC6E7}" dt="2024-04-16T04:51:38.256" v="0"/>
          <pc:sldLayoutMkLst>
            <pc:docMk/>
            <pc:sldMasterMk cId="2729044679" sldId="2147483857"/>
            <pc:sldLayoutMk cId="1584927096" sldId="2147483885"/>
          </pc:sldLayoutMkLst>
        </pc:sldLayoutChg>
        <pc:sldLayoutChg chg="add">
          <pc:chgData name="Ylipoussu Mimmu" userId="S::mimmu.ylipoussu@redcross.fi::118d5e35-f880-4d81-864f-d34a3c3c6882" providerId="AD" clId="Web-{C48F6EE6-9B75-4E6D-A380-F642282EC6E7}" dt="2024-04-16T04:51:38.256" v="0"/>
          <pc:sldLayoutMkLst>
            <pc:docMk/>
            <pc:sldMasterMk cId="2729044679" sldId="2147483857"/>
            <pc:sldLayoutMk cId="277452230" sldId="2147483886"/>
          </pc:sldLayoutMkLst>
        </pc:sldLayoutChg>
        <pc:sldLayoutChg chg="add">
          <pc:chgData name="Ylipoussu Mimmu" userId="S::mimmu.ylipoussu@redcross.fi::118d5e35-f880-4d81-864f-d34a3c3c6882" providerId="AD" clId="Web-{C48F6EE6-9B75-4E6D-A380-F642282EC6E7}" dt="2024-04-16T04:51:38.256" v="0"/>
          <pc:sldLayoutMkLst>
            <pc:docMk/>
            <pc:sldMasterMk cId="2729044679" sldId="2147483857"/>
            <pc:sldLayoutMk cId="2603271707" sldId="2147483887"/>
          </pc:sldLayoutMkLst>
        </pc:sldLayoutChg>
        <pc:sldLayoutChg chg="add">
          <pc:chgData name="Ylipoussu Mimmu" userId="S::mimmu.ylipoussu@redcross.fi::118d5e35-f880-4d81-864f-d34a3c3c6882" providerId="AD" clId="Web-{C48F6EE6-9B75-4E6D-A380-F642282EC6E7}" dt="2024-04-16T04:51:38.256" v="0"/>
          <pc:sldLayoutMkLst>
            <pc:docMk/>
            <pc:sldMasterMk cId="2729044679" sldId="2147483857"/>
            <pc:sldLayoutMk cId="3229868137" sldId="2147483888"/>
          </pc:sldLayoutMkLst>
        </pc:sldLayoutChg>
        <pc:sldLayoutChg chg="add">
          <pc:chgData name="Ylipoussu Mimmu" userId="S::mimmu.ylipoussu@redcross.fi::118d5e35-f880-4d81-864f-d34a3c3c6882" providerId="AD" clId="Web-{C48F6EE6-9B75-4E6D-A380-F642282EC6E7}" dt="2024-04-16T04:51:38.256" v="0"/>
          <pc:sldLayoutMkLst>
            <pc:docMk/>
            <pc:sldMasterMk cId="2729044679" sldId="2147483857"/>
            <pc:sldLayoutMk cId="2391118699" sldId="2147483889"/>
          </pc:sldLayoutMkLst>
        </pc:sldLayoutChg>
        <pc:sldLayoutChg chg="add">
          <pc:chgData name="Ylipoussu Mimmu" userId="S::mimmu.ylipoussu@redcross.fi::118d5e35-f880-4d81-864f-d34a3c3c6882" providerId="AD" clId="Web-{C48F6EE6-9B75-4E6D-A380-F642282EC6E7}" dt="2024-04-16T04:51:38.256" v="0"/>
          <pc:sldLayoutMkLst>
            <pc:docMk/>
            <pc:sldMasterMk cId="2729044679" sldId="2147483857"/>
            <pc:sldLayoutMk cId="3653006096" sldId="2147483890"/>
          </pc:sldLayoutMkLst>
        </pc:sldLayoutChg>
        <pc:sldLayoutChg chg="add">
          <pc:chgData name="Ylipoussu Mimmu" userId="S::mimmu.ylipoussu@redcross.fi::118d5e35-f880-4d81-864f-d34a3c3c6882" providerId="AD" clId="Web-{C48F6EE6-9B75-4E6D-A380-F642282EC6E7}" dt="2024-04-16T04:51:38.256" v="0"/>
          <pc:sldLayoutMkLst>
            <pc:docMk/>
            <pc:sldMasterMk cId="2729044679" sldId="2147483857"/>
            <pc:sldLayoutMk cId="482382523" sldId="2147483891"/>
          </pc:sldLayoutMkLst>
        </pc:sldLayoutChg>
        <pc:sldLayoutChg chg="add">
          <pc:chgData name="Ylipoussu Mimmu" userId="S::mimmu.ylipoussu@redcross.fi::118d5e35-f880-4d81-864f-d34a3c3c6882" providerId="AD" clId="Web-{C48F6EE6-9B75-4E6D-A380-F642282EC6E7}" dt="2024-04-16T04:51:38.256" v="0"/>
          <pc:sldLayoutMkLst>
            <pc:docMk/>
            <pc:sldMasterMk cId="2729044679" sldId="2147483857"/>
            <pc:sldLayoutMk cId="868360771" sldId="2147483892"/>
          </pc:sldLayoutMkLst>
        </pc:sldLayoutChg>
      </pc:sldMasterChg>
      <pc:sldMasterChg chg="add addSldLayout">
        <pc:chgData name="Ylipoussu Mimmu" userId="S::mimmu.ylipoussu@redcross.fi::118d5e35-f880-4d81-864f-d34a3c3c6882" providerId="AD" clId="Web-{C48F6EE6-9B75-4E6D-A380-F642282EC6E7}" dt="2024-04-16T04:51:38.475" v="7"/>
        <pc:sldMasterMkLst>
          <pc:docMk/>
          <pc:sldMasterMk cId="103477499" sldId="2147483893"/>
        </pc:sldMasterMkLst>
        <pc:sldLayoutChg chg="add">
          <pc:chgData name="Ylipoussu Mimmu" userId="S::mimmu.ylipoussu@redcross.fi::118d5e35-f880-4d81-864f-d34a3c3c6882" providerId="AD" clId="Web-{C48F6EE6-9B75-4E6D-A380-F642282EC6E7}" dt="2024-04-16T04:51:38.475" v="7"/>
          <pc:sldLayoutMkLst>
            <pc:docMk/>
            <pc:sldMasterMk cId="103477499" sldId="2147483893"/>
            <pc:sldLayoutMk cId="1856884800" sldId="2147483894"/>
          </pc:sldLayoutMkLst>
        </pc:sldLayoutChg>
        <pc:sldLayoutChg chg="add">
          <pc:chgData name="Ylipoussu Mimmu" userId="S::mimmu.ylipoussu@redcross.fi::118d5e35-f880-4d81-864f-d34a3c3c6882" providerId="AD" clId="Web-{C48F6EE6-9B75-4E6D-A380-F642282EC6E7}" dt="2024-04-16T04:51:38.475" v="7"/>
          <pc:sldLayoutMkLst>
            <pc:docMk/>
            <pc:sldMasterMk cId="103477499" sldId="2147483893"/>
            <pc:sldLayoutMk cId="548923159" sldId="2147483895"/>
          </pc:sldLayoutMkLst>
        </pc:sldLayoutChg>
        <pc:sldLayoutChg chg="add">
          <pc:chgData name="Ylipoussu Mimmu" userId="S::mimmu.ylipoussu@redcross.fi::118d5e35-f880-4d81-864f-d34a3c3c6882" providerId="AD" clId="Web-{C48F6EE6-9B75-4E6D-A380-F642282EC6E7}" dt="2024-04-16T04:51:38.475" v="7"/>
          <pc:sldLayoutMkLst>
            <pc:docMk/>
            <pc:sldMasterMk cId="103477499" sldId="2147483893"/>
            <pc:sldLayoutMk cId="2335429479" sldId="2147483896"/>
          </pc:sldLayoutMkLst>
        </pc:sldLayoutChg>
        <pc:sldLayoutChg chg="add">
          <pc:chgData name="Ylipoussu Mimmu" userId="S::mimmu.ylipoussu@redcross.fi::118d5e35-f880-4d81-864f-d34a3c3c6882" providerId="AD" clId="Web-{C48F6EE6-9B75-4E6D-A380-F642282EC6E7}" dt="2024-04-16T04:51:38.475" v="7"/>
          <pc:sldLayoutMkLst>
            <pc:docMk/>
            <pc:sldMasterMk cId="103477499" sldId="2147483893"/>
            <pc:sldLayoutMk cId="584026921" sldId="2147483897"/>
          </pc:sldLayoutMkLst>
        </pc:sldLayoutChg>
        <pc:sldLayoutChg chg="add">
          <pc:chgData name="Ylipoussu Mimmu" userId="S::mimmu.ylipoussu@redcross.fi::118d5e35-f880-4d81-864f-d34a3c3c6882" providerId="AD" clId="Web-{C48F6EE6-9B75-4E6D-A380-F642282EC6E7}" dt="2024-04-16T04:51:38.475" v="7"/>
          <pc:sldLayoutMkLst>
            <pc:docMk/>
            <pc:sldMasterMk cId="103477499" sldId="2147483893"/>
            <pc:sldLayoutMk cId="3578025422" sldId="2147483898"/>
          </pc:sldLayoutMkLst>
        </pc:sldLayoutChg>
        <pc:sldLayoutChg chg="add">
          <pc:chgData name="Ylipoussu Mimmu" userId="S::mimmu.ylipoussu@redcross.fi::118d5e35-f880-4d81-864f-d34a3c3c6882" providerId="AD" clId="Web-{C48F6EE6-9B75-4E6D-A380-F642282EC6E7}" dt="2024-04-16T04:51:38.475" v="7"/>
          <pc:sldLayoutMkLst>
            <pc:docMk/>
            <pc:sldMasterMk cId="103477499" sldId="2147483893"/>
            <pc:sldLayoutMk cId="3159101535" sldId="2147483899"/>
          </pc:sldLayoutMkLst>
        </pc:sldLayoutChg>
        <pc:sldLayoutChg chg="add">
          <pc:chgData name="Ylipoussu Mimmu" userId="S::mimmu.ylipoussu@redcross.fi::118d5e35-f880-4d81-864f-d34a3c3c6882" providerId="AD" clId="Web-{C48F6EE6-9B75-4E6D-A380-F642282EC6E7}" dt="2024-04-16T04:51:38.475" v="7"/>
          <pc:sldLayoutMkLst>
            <pc:docMk/>
            <pc:sldMasterMk cId="103477499" sldId="2147483893"/>
            <pc:sldLayoutMk cId="4014493606" sldId="2147483900"/>
          </pc:sldLayoutMkLst>
        </pc:sldLayoutChg>
        <pc:sldLayoutChg chg="add">
          <pc:chgData name="Ylipoussu Mimmu" userId="S::mimmu.ylipoussu@redcross.fi::118d5e35-f880-4d81-864f-d34a3c3c6882" providerId="AD" clId="Web-{C48F6EE6-9B75-4E6D-A380-F642282EC6E7}" dt="2024-04-16T04:51:38.475" v="7"/>
          <pc:sldLayoutMkLst>
            <pc:docMk/>
            <pc:sldMasterMk cId="103477499" sldId="2147483893"/>
            <pc:sldLayoutMk cId="1910312427" sldId="2147483901"/>
          </pc:sldLayoutMkLst>
        </pc:sldLayoutChg>
        <pc:sldLayoutChg chg="add">
          <pc:chgData name="Ylipoussu Mimmu" userId="S::mimmu.ylipoussu@redcross.fi::118d5e35-f880-4d81-864f-d34a3c3c6882" providerId="AD" clId="Web-{C48F6EE6-9B75-4E6D-A380-F642282EC6E7}" dt="2024-04-16T04:51:38.475" v="7"/>
          <pc:sldLayoutMkLst>
            <pc:docMk/>
            <pc:sldMasterMk cId="103477499" sldId="2147483893"/>
            <pc:sldLayoutMk cId="3572266900" sldId="2147483902"/>
          </pc:sldLayoutMkLst>
        </pc:sldLayoutChg>
        <pc:sldLayoutChg chg="add">
          <pc:chgData name="Ylipoussu Mimmu" userId="S::mimmu.ylipoussu@redcross.fi::118d5e35-f880-4d81-864f-d34a3c3c6882" providerId="AD" clId="Web-{C48F6EE6-9B75-4E6D-A380-F642282EC6E7}" dt="2024-04-16T04:51:38.475" v="7"/>
          <pc:sldLayoutMkLst>
            <pc:docMk/>
            <pc:sldMasterMk cId="103477499" sldId="2147483893"/>
            <pc:sldLayoutMk cId="414376864" sldId="2147483903"/>
          </pc:sldLayoutMkLst>
        </pc:sldLayoutChg>
        <pc:sldLayoutChg chg="add">
          <pc:chgData name="Ylipoussu Mimmu" userId="S::mimmu.ylipoussu@redcross.fi::118d5e35-f880-4d81-864f-d34a3c3c6882" providerId="AD" clId="Web-{C48F6EE6-9B75-4E6D-A380-F642282EC6E7}" dt="2024-04-16T04:51:38.475" v="7"/>
          <pc:sldLayoutMkLst>
            <pc:docMk/>
            <pc:sldMasterMk cId="103477499" sldId="2147483893"/>
            <pc:sldLayoutMk cId="3964716085" sldId="2147483904"/>
          </pc:sldLayoutMkLst>
        </pc:sldLayoutChg>
        <pc:sldLayoutChg chg="add">
          <pc:chgData name="Ylipoussu Mimmu" userId="S::mimmu.ylipoussu@redcross.fi::118d5e35-f880-4d81-864f-d34a3c3c6882" providerId="AD" clId="Web-{C48F6EE6-9B75-4E6D-A380-F642282EC6E7}" dt="2024-04-16T04:51:38.475" v="7"/>
          <pc:sldLayoutMkLst>
            <pc:docMk/>
            <pc:sldMasterMk cId="103477499" sldId="2147483893"/>
            <pc:sldLayoutMk cId="1095834532" sldId="2147483905"/>
          </pc:sldLayoutMkLst>
        </pc:sldLayoutChg>
        <pc:sldLayoutChg chg="add">
          <pc:chgData name="Ylipoussu Mimmu" userId="S::mimmu.ylipoussu@redcross.fi::118d5e35-f880-4d81-864f-d34a3c3c6882" providerId="AD" clId="Web-{C48F6EE6-9B75-4E6D-A380-F642282EC6E7}" dt="2024-04-16T04:51:38.475" v="7"/>
          <pc:sldLayoutMkLst>
            <pc:docMk/>
            <pc:sldMasterMk cId="103477499" sldId="2147483893"/>
            <pc:sldLayoutMk cId="1666637196" sldId="2147483906"/>
          </pc:sldLayoutMkLst>
        </pc:sldLayoutChg>
        <pc:sldLayoutChg chg="add">
          <pc:chgData name="Ylipoussu Mimmu" userId="S::mimmu.ylipoussu@redcross.fi::118d5e35-f880-4d81-864f-d34a3c3c6882" providerId="AD" clId="Web-{C48F6EE6-9B75-4E6D-A380-F642282EC6E7}" dt="2024-04-16T04:51:38.475" v="7"/>
          <pc:sldLayoutMkLst>
            <pc:docMk/>
            <pc:sldMasterMk cId="103477499" sldId="2147483893"/>
            <pc:sldLayoutMk cId="1479958764" sldId="2147483907"/>
          </pc:sldLayoutMkLst>
        </pc:sldLayoutChg>
        <pc:sldLayoutChg chg="add">
          <pc:chgData name="Ylipoussu Mimmu" userId="S::mimmu.ylipoussu@redcross.fi::118d5e35-f880-4d81-864f-d34a3c3c6882" providerId="AD" clId="Web-{C48F6EE6-9B75-4E6D-A380-F642282EC6E7}" dt="2024-04-16T04:51:38.475" v="7"/>
          <pc:sldLayoutMkLst>
            <pc:docMk/>
            <pc:sldMasterMk cId="103477499" sldId="2147483893"/>
            <pc:sldLayoutMk cId="1039399866" sldId="2147483908"/>
          </pc:sldLayoutMkLst>
        </pc:sldLayoutChg>
        <pc:sldLayoutChg chg="add">
          <pc:chgData name="Ylipoussu Mimmu" userId="S::mimmu.ylipoussu@redcross.fi::118d5e35-f880-4d81-864f-d34a3c3c6882" providerId="AD" clId="Web-{C48F6EE6-9B75-4E6D-A380-F642282EC6E7}" dt="2024-04-16T04:51:38.475" v="7"/>
          <pc:sldLayoutMkLst>
            <pc:docMk/>
            <pc:sldMasterMk cId="103477499" sldId="2147483893"/>
            <pc:sldLayoutMk cId="278587598" sldId="2147483909"/>
          </pc:sldLayoutMkLst>
        </pc:sldLayoutChg>
        <pc:sldLayoutChg chg="add">
          <pc:chgData name="Ylipoussu Mimmu" userId="S::mimmu.ylipoussu@redcross.fi::118d5e35-f880-4d81-864f-d34a3c3c6882" providerId="AD" clId="Web-{C48F6EE6-9B75-4E6D-A380-F642282EC6E7}" dt="2024-04-16T04:51:38.475" v="7"/>
          <pc:sldLayoutMkLst>
            <pc:docMk/>
            <pc:sldMasterMk cId="103477499" sldId="2147483893"/>
            <pc:sldLayoutMk cId="894025751" sldId="2147483910"/>
          </pc:sldLayoutMkLst>
        </pc:sldLayoutChg>
        <pc:sldLayoutChg chg="add">
          <pc:chgData name="Ylipoussu Mimmu" userId="S::mimmu.ylipoussu@redcross.fi::118d5e35-f880-4d81-864f-d34a3c3c6882" providerId="AD" clId="Web-{C48F6EE6-9B75-4E6D-A380-F642282EC6E7}" dt="2024-04-16T04:51:38.475" v="7"/>
          <pc:sldLayoutMkLst>
            <pc:docMk/>
            <pc:sldMasterMk cId="103477499" sldId="2147483893"/>
            <pc:sldLayoutMk cId="180100197" sldId="2147483911"/>
          </pc:sldLayoutMkLst>
        </pc:sldLayoutChg>
        <pc:sldLayoutChg chg="add">
          <pc:chgData name="Ylipoussu Mimmu" userId="S::mimmu.ylipoussu@redcross.fi::118d5e35-f880-4d81-864f-d34a3c3c6882" providerId="AD" clId="Web-{C48F6EE6-9B75-4E6D-A380-F642282EC6E7}" dt="2024-04-16T04:51:38.475" v="7"/>
          <pc:sldLayoutMkLst>
            <pc:docMk/>
            <pc:sldMasterMk cId="103477499" sldId="2147483893"/>
            <pc:sldLayoutMk cId="4103903289" sldId="2147483912"/>
          </pc:sldLayoutMkLst>
        </pc:sldLayoutChg>
        <pc:sldLayoutChg chg="add">
          <pc:chgData name="Ylipoussu Mimmu" userId="S::mimmu.ylipoussu@redcross.fi::118d5e35-f880-4d81-864f-d34a3c3c6882" providerId="AD" clId="Web-{C48F6EE6-9B75-4E6D-A380-F642282EC6E7}" dt="2024-04-16T04:51:38.475" v="7"/>
          <pc:sldLayoutMkLst>
            <pc:docMk/>
            <pc:sldMasterMk cId="103477499" sldId="2147483893"/>
            <pc:sldLayoutMk cId="2505241425" sldId="2147483913"/>
          </pc:sldLayoutMkLst>
        </pc:sldLayoutChg>
        <pc:sldLayoutChg chg="add">
          <pc:chgData name="Ylipoussu Mimmu" userId="S::mimmu.ylipoussu@redcross.fi::118d5e35-f880-4d81-864f-d34a3c3c6882" providerId="AD" clId="Web-{C48F6EE6-9B75-4E6D-A380-F642282EC6E7}" dt="2024-04-16T04:51:38.475" v="7"/>
          <pc:sldLayoutMkLst>
            <pc:docMk/>
            <pc:sldMasterMk cId="103477499" sldId="2147483893"/>
            <pc:sldLayoutMk cId="3909527936" sldId="2147483914"/>
          </pc:sldLayoutMkLst>
        </pc:sldLayoutChg>
        <pc:sldLayoutChg chg="add">
          <pc:chgData name="Ylipoussu Mimmu" userId="S::mimmu.ylipoussu@redcross.fi::118d5e35-f880-4d81-864f-d34a3c3c6882" providerId="AD" clId="Web-{C48F6EE6-9B75-4E6D-A380-F642282EC6E7}" dt="2024-04-16T04:51:38.475" v="7"/>
          <pc:sldLayoutMkLst>
            <pc:docMk/>
            <pc:sldMasterMk cId="103477499" sldId="2147483893"/>
            <pc:sldLayoutMk cId="955766258" sldId="2147483915"/>
          </pc:sldLayoutMkLst>
        </pc:sldLayoutChg>
        <pc:sldLayoutChg chg="add">
          <pc:chgData name="Ylipoussu Mimmu" userId="S::mimmu.ylipoussu@redcross.fi::118d5e35-f880-4d81-864f-d34a3c3c6882" providerId="AD" clId="Web-{C48F6EE6-9B75-4E6D-A380-F642282EC6E7}" dt="2024-04-16T04:51:38.475" v="7"/>
          <pc:sldLayoutMkLst>
            <pc:docMk/>
            <pc:sldMasterMk cId="103477499" sldId="2147483893"/>
            <pc:sldLayoutMk cId="3788984212" sldId="2147483916"/>
          </pc:sldLayoutMkLst>
        </pc:sldLayoutChg>
        <pc:sldLayoutChg chg="add">
          <pc:chgData name="Ylipoussu Mimmu" userId="S::mimmu.ylipoussu@redcross.fi::118d5e35-f880-4d81-864f-d34a3c3c6882" providerId="AD" clId="Web-{C48F6EE6-9B75-4E6D-A380-F642282EC6E7}" dt="2024-04-16T04:51:38.475" v="7"/>
          <pc:sldLayoutMkLst>
            <pc:docMk/>
            <pc:sldMasterMk cId="103477499" sldId="2147483893"/>
            <pc:sldLayoutMk cId="2017358187" sldId="2147483917"/>
          </pc:sldLayoutMkLst>
        </pc:sldLayoutChg>
        <pc:sldLayoutChg chg="add">
          <pc:chgData name="Ylipoussu Mimmu" userId="S::mimmu.ylipoussu@redcross.fi::118d5e35-f880-4d81-864f-d34a3c3c6882" providerId="AD" clId="Web-{C48F6EE6-9B75-4E6D-A380-F642282EC6E7}" dt="2024-04-16T04:51:38.475" v="7"/>
          <pc:sldLayoutMkLst>
            <pc:docMk/>
            <pc:sldMasterMk cId="103477499" sldId="2147483893"/>
            <pc:sldLayoutMk cId="2770739644" sldId="2147483918"/>
          </pc:sldLayoutMkLst>
        </pc:sldLayoutChg>
        <pc:sldLayoutChg chg="add">
          <pc:chgData name="Ylipoussu Mimmu" userId="S::mimmu.ylipoussu@redcross.fi::118d5e35-f880-4d81-864f-d34a3c3c6882" providerId="AD" clId="Web-{C48F6EE6-9B75-4E6D-A380-F642282EC6E7}" dt="2024-04-16T04:51:38.475" v="7"/>
          <pc:sldLayoutMkLst>
            <pc:docMk/>
            <pc:sldMasterMk cId="103477499" sldId="2147483893"/>
            <pc:sldLayoutMk cId="3222035513" sldId="2147483919"/>
          </pc:sldLayoutMkLst>
        </pc:sldLayoutChg>
        <pc:sldLayoutChg chg="add">
          <pc:chgData name="Ylipoussu Mimmu" userId="S::mimmu.ylipoussu@redcross.fi::118d5e35-f880-4d81-864f-d34a3c3c6882" providerId="AD" clId="Web-{C48F6EE6-9B75-4E6D-A380-F642282EC6E7}" dt="2024-04-16T04:51:38.475" v="7"/>
          <pc:sldLayoutMkLst>
            <pc:docMk/>
            <pc:sldMasterMk cId="103477499" sldId="2147483893"/>
            <pc:sldLayoutMk cId="2352264983" sldId="2147483920"/>
          </pc:sldLayoutMkLst>
        </pc:sldLayoutChg>
        <pc:sldLayoutChg chg="add">
          <pc:chgData name="Ylipoussu Mimmu" userId="S::mimmu.ylipoussu@redcross.fi::118d5e35-f880-4d81-864f-d34a3c3c6882" providerId="AD" clId="Web-{C48F6EE6-9B75-4E6D-A380-F642282EC6E7}" dt="2024-04-16T04:51:38.475" v="7"/>
          <pc:sldLayoutMkLst>
            <pc:docMk/>
            <pc:sldMasterMk cId="103477499" sldId="2147483893"/>
            <pc:sldLayoutMk cId="1868603139" sldId="2147483921"/>
          </pc:sldLayoutMkLst>
        </pc:sldLayoutChg>
        <pc:sldLayoutChg chg="add">
          <pc:chgData name="Ylipoussu Mimmu" userId="S::mimmu.ylipoussu@redcross.fi::118d5e35-f880-4d81-864f-d34a3c3c6882" providerId="AD" clId="Web-{C48F6EE6-9B75-4E6D-A380-F642282EC6E7}" dt="2024-04-16T04:51:38.475" v="7"/>
          <pc:sldLayoutMkLst>
            <pc:docMk/>
            <pc:sldMasterMk cId="103477499" sldId="2147483893"/>
            <pc:sldLayoutMk cId="2644854414" sldId="2147483922"/>
          </pc:sldLayoutMkLst>
        </pc:sldLayoutChg>
        <pc:sldLayoutChg chg="add">
          <pc:chgData name="Ylipoussu Mimmu" userId="S::mimmu.ylipoussu@redcross.fi::118d5e35-f880-4d81-864f-d34a3c3c6882" providerId="AD" clId="Web-{C48F6EE6-9B75-4E6D-A380-F642282EC6E7}" dt="2024-04-16T04:51:38.475" v="7"/>
          <pc:sldLayoutMkLst>
            <pc:docMk/>
            <pc:sldMasterMk cId="103477499" sldId="2147483893"/>
            <pc:sldLayoutMk cId="3846660076" sldId="2147483923"/>
          </pc:sldLayoutMkLst>
        </pc:sldLayoutChg>
        <pc:sldLayoutChg chg="add">
          <pc:chgData name="Ylipoussu Mimmu" userId="S::mimmu.ylipoussu@redcross.fi::118d5e35-f880-4d81-864f-d34a3c3c6882" providerId="AD" clId="Web-{C48F6EE6-9B75-4E6D-A380-F642282EC6E7}" dt="2024-04-16T04:51:38.475" v="7"/>
          <pc:sldLayoutMkLst>
            <pc:docMk/>
            <pc:sldMasterMk cId="103477499" sldId="2147483893"/>
            <pc:sldLayoutMk cId="1887908880" sldId="2147483924"/>
          </pc:sldLayoutMkLst>
        </pc:sldLayoutChg>
        <pc:sldLayoutChg chg="add">
          <pc:chgData name="Ylipoussu Mimmu" userId="S::mimmu.ylipoussu@redcross.fi::118d5e35-f880-4d81-864f-d34a3c3c6882" providerId="AD" clId="Web-{C48F6EE6-9B75-4E6D-A380-F642282EC6E7}" dt="2024-04-16T04:51:38.475" v="7"/>
          <pc:sldLayoutMkLst>
            <pc:docMk/>
            <pc:sldMasterMk cId="103477499" sldId="2147483893"/>
            <pc:sldLayoutMk cId="2855575934" sldId="2147483925"/>
          </pc:sldLayoutMkLst>
        </pc:sldLayoutChg>
        <pc:sldLayoutChg chg="add">
          <pc:chgData name="Ylipoussu Mimmu" userId="S::mimmu.ylipoussu@redcross.fi::118d5e35-f880-4d81-864f-d34a3c3c6882" providerId="AD" clId="Web-{C48F6EE6-9B75-4E6D-A380-F642282EC6E7}" dt="2024-04-16T04:51:38.475" v="7"/>
          <pc:sldLayoutMkLst>
            <pc:docMk/>
            <pc:sldMasterMk cId="103477499" sldId="2147483893"/>
            <pc:sldLayoutMk cId="2481313242" sldId="2147483926"/>
          </pc:sldLayoutMkLst>
        </pc:sldLayoutChg>
        <pc:sldLayoutChg chg="add">
          <pc:chgData name="Ylipoussu Mimmu" userId="S::mimmu.ylipoussu@redcross.fi::118d5e35-f880-4d81-864f-d34a3c3c6882" providerId="AD" clId="Web-{C48F6EE6-9B75-4E6D-A380-F642282EC6E7}" dt="2024-04-16T04:51:38.475" v="7"/>
          <pc:sldLayoutMkLst>
            <pc:docMk/>
            <pc:sldMasterMk cId="103477499" sldId="2147483893"/>
            <pc:sldLayoutMk cId="4042783758" sldId="2147483927"/>
          </pc:sldLayoutMkLst>
        </pc:sldLayoutChg>
        <pc:sldLayoutChg chg="add">
          <pc:chgData name="Ylipoussu Mimmu" userId="S::mimmu.ylipoussu@redcross.fi::118d5e35-f880-4d81-864f-d34a3c3c6882" providerId="AD" clId="Web-{C48F6EE6-9B75-4E6D-A380-F642282EC6E7}" dt="2024-04-16T04:51:38.475" v="7"/>
          <pc:sldLayoutMkLst>
            <pc:docMk/>
            <pc:sldMasterMk cId="103477499" sldId="2147483893"/>
            <pc:sldLayoutMk cId="426789193" sldId="2147483928"/>
          </pc:sldLayoutMkLst>
        </pc:sldLayoutChg>
        <pc:sldLayoutChg chg="add">
          <pc:chgData name="Ylipoussu Mimmu" userId="S::mimmu.ylipoussu@redcross.fi::118d5e35-f880-4d81-864f-d34a3c3c6882" providerId="AD" clId="Web-{C48F6EE6-9B75-4E6D-A380-F642282EC6E7}" dt="2024-04-16T04:51:38.475" v="7"/>
          <pc:sldLayoutMkLst>
            <pc:docMk/>
            <pc:sldMasterMk cId="103477499" sldId="2147483893"/>
            <pc:sldLayoutMk cId="2984287709" sldId="2147483929"/>
          </pc:sldLayoutMkLst>
        </pc:sldLayoutChg>
        <pc:sldLayoutChg chg="add">
          <pc:chgData name="Ylipoussu Mimmu" userId="S::mimmu.ylipoussu@redcross.fi::118d5e35-f880-4d81-864f-d34a3c3c6882" providerId="AD" clId="Web-{C48F6EE6-9B75-4E6D-A380-F642282EC6E7}" dt="2024-04-16T04:51:38.475" v="7"/>
          <pc:sldLayoutMkLst>
            <pc:docMk/>
            <pc:sldMasterMk cId="103477499" sldId="2147483893"/>
            <pc:sldLayoutMk cId="2587717362" sldId="2147483930"/>
          </pc:sldLayoutMkLst>
        </pc:sldLayoutChg>
        <pc:sldLayoutChg chg="add">
          <pc:chgData name="Ylipoussu Mimmu" userId="S::mimmu.ylipoussu@redcross.fi::118d5e35-f880-4d81-864f-d34a3c3c6882" providerId="AD" clId="Web-{C48F6EE6-9B75-4E6D-A380-F642282EC6E7}" dt="2024-04-16T04:51:38.475" v="7"/>
          <pc:sldLayoutMkLst>
            <pc:docMk/>
            <pc:sldMasterMk cId="103477499" sldId="2147483893"/>
            <pc:sldLayoutMk cId="1015413592" sldId="2147483931"/>
          </pc:sldLayoutMkLst>
        </pc:sldLayoutChg>
      </pc:sldMasterChg>
      <pc:sldMasterChg chg="add addSldLayout">
        <pc:chgData name="Ylipoussu Mimmu" userId="S::mimmu.ylipoussu@redcross.fi::118d5e35-f880-4d81-864f-d34a3c3c6882" providerId="AD" clId="Web-{C48F6EE6-9B75-4E6D-A380-F642282EC6E7}" dt="2024-04-16T04:51:38.600" v="10"/>
        <pc:sldMasterMkLst>
          <pc:docMk/>
          <pc:sldMasterMk cId="342203238" sldId="2147483932"/>
        </pc:sldMasterMkLst>
        <pc:sldLayoutChg chg="add">
          <pc:chgData name="Ylipoussu Mimmu" userId="S::mimmu.ylipoussu@redcross.fi::118d5e35-f880-4d81-864f-d34a3c3c6882" providerId="AD" clId="Web-{C48F6EE6-9B75-4E6D-A380-F642282EC6E7}" dt="2024-04-16T04:51:38.600" v="10"/>
          <pc:sldLayoutMkLst>
            <pc:docMk/>
            <pc:sldMasterMk cId="342203238" sldId="2147483932"/>
            <pc:sldLayoutMk cId="2686311623" sldId="2147483933"/>
          </pc:sldLayoutMkLst>
        </pc:sldLayoutChg>
        <pc:sldLayoutChg chg="add">
          <pc:chgData name="Ylipoussu Mimmu" userId="S::mimmu.ylipoussu@redcross.fi::118d5e35-f880-4d81-864f-d34a3c3c6882" providerId="AD" clId="Web-{C48F6EE6-9B75-4E6D-A380-F642282EC6E7}" dt="2024-04-16T04:51:38.600" v="10"/>
          <pc:sldLayoutMkLst>
            <pc:docMk/>
            <pc:sldMasterMk cId="342203238" sldId="2147483932"/>
            <pc:sldLayoutMk cId="634323069" sldId="2147483934"/>
          </pc:sldLayoutMkLst>
        </pc:sldLayoutChg>
        <pc:sldLayoutChg chg="add">
          <pc:chgData name="Ylipoussu Mimmu" userId="S::mimmu.ylipoussu@redcross.fi::118d5e35-f880-4d81-864f-d34a3c3c6882" providerId="AD" clId="Web-{C48F6EE6-9B75-4E6D-A380-F642282EC6E7}" dt="2024-04-16T04:51:38.600" v="10"/>
          <pc:sldLayoutMkLst>
            <pc:docMk/>
            <pc:sldMasterMk cId="342203238" sldId="2147483932"/>
            <pc:sldLayoutMk cId="2956008836" sldId="2147483935"/>
          </pc:sldLayoutMkLst>
        </pc:sldLayoutChg>
        <pc:sldLayoutChg chg="add">
          <pc:chgData name="Ylipoussu Mimmu" userId="S::mimmu.ylipoussu@redcross.fi::118d5e35-f880-4d81-864f-d34a3c3c6882" providerId="AD" clId="Web-{C48F6EE6-9B75-4E6D-A380-F642282EC6E7}" dt="2024-04-16T04:51:38.600" v="10"/>
          <pc:sldLayoutMkLst>
            <pc:docMk/>
            <pc:sldMasterMk cId="342203238" sldId="2147483932"/>
            <pc:sldLayoutMk cId="3573745437" sldId="2147483936"/>
          </pc:sldLayoutMkLst>
        </pc:sldLayoutChg>
        <pc:sldLayoutChg chg="add">
          <pc:chgData name="Ylipoussu Mimmu" userId="S::mimmu.ylipoussu@redcross.fi::118d5e35-f880-4d81-864f-d34a3c3c6882" providerId="AD" clId="Web-{C48F6EE6-9B75-4E6D-A380-F642282EC6E7}" dt="2024-04-16T04:51:38.600" v="10"/>
          <pc:sldLayoutMkLst>
            <pc:docMk/>
            <pc:sldMasterMk cId="342203238" sldId="2147483932"/>
            <pc:sldLayoutMk cId="2569295591" sldId="2147483937"/>
          </pc:sldLayoutMkLst>
        </pc:sldLayoutChg>
        <pc:sldLayoutChg chg="add">
          <pc:chgData name="Ylipoussu Mimmu" userId="S::mimmu.ylipoussu@redcross.fi::118d5e35-f880-4d81-864f-d34a3c3c6882" providerId="AD" clId="Web-{C48F6EE6-9B75-4E6D-A380-F642282EC6E7}" dt="2024-04-16T04:51:38.600" v="10"/>
          <pc:sldLayoutMkLst>
            <pc:docMk/>
            <pc:sldMasterMk cId="342203238" sldId="2147483932"/>
            <pc:sldLayoutMk cId="2790858187" sldId="2147483938"/>
          </pc:sldLayoutMkLst>
        </pc:sldLayoutChg>
        <pc:sldLayoutChg chg="add">
          <pc:chgData name="Ylipoussu Mimmu" userId="S::mimmu.ylipoussu@redcross.fi::118d5e35-f880-4d81-864f-d34a3c3c6882" providerId="AD" clId="Web-{C48F6EE6-9B75-4E6D-A380-F642282EC6E7}" dt="2024-04-16T04:51:38.600" v="10"/>
          <pc:sldLayoutMkLst>
            <pc:docMk/>
            <pc:sldMasterMk cId="342203238" sldId="2147483932"/>
            <pc:sldLayoutMk cId="2667567550" sldId="2147483939"/>
          </pc:sldLayoutMkLst>
        </pc:sldLayoutChg>
        <pc:sldLayoutChg chg="add">
          <pc:chgData name="Ylipoussu Mimmu" userId="S::mimmu.ylipoussu@redcross.fi::118d5e35-f880-4d81-864f-d34a3c3c6882" providerId="AD" clId="Web-{C48F6EE6-9B75-4E6D-A380-F642282EC6E7}" dt="2024-04-16T04:51:38.600" v="10"/>
          <pc:sldLayoutMkLst>
            <pc:docMk/>
            <pc:sldMasterMk cId="342203238" sldId="2147483932"/>
            <pc:sldLayoutMk cId="4080993591" sldId="2147483940"/>
          </pc:sldLayoutMkLst>
        </pc:sldLayoutChg>
        <pc:sldLayoutChg chg="add">
          <pc:chgData name="Ylipoussu Mimmu" userId="S::mimmu.ylipoussu@redcross.fi::118d5e35-f880-4d81-864f-d34a3c3c6882" providerId="AD" clId="Web-{C48F6EE6-9B75-4E6D-A380-F642282EC6E7}" dt="2024-04-16T04:51:38.600" v="10"/>
          <pc:sldLayoutMkLst>
            <pc:docMk/>
            <pc:sldMasterMk cId="342203238" sldId="2147483932"/>
            <pc:sldLayoutMk cId="280831355" sldId="2147483941"/>
          </pc:sldLayoutMkLst>
        </pc:sldLayoutChg>
        <pc:sldLayoutChg chg="add">
          <pc:chgData name="Ylipoussu Mimmu" userId="S::mimmu.ylipoussu@redcross.fi::118d5e35-f880-4d81-864f-d34a3c3c6882" providerId="AD" clId="Web-{C48F6EE6-9B75-4E6D-A380-F642282EC6E7}" dt="2024-04-16T04:51:38.600" v="10"/>
          <pc:sldLayoutMkLst>
            <pc:docMk/>
            <pc:sldMasterMk cId="342203238" sldId="2147483932"/>
            <pc:sldLayoutMk cId="97206213" sldId="2147483942"/>
          </pc:sldLayoutMkLst>
        </pc:sldLayoutChg>
        <pc:sldLayoutChg chg="add">
          <pc:chgData name="Ylipoussu Mimmu" userId="S::mimmu.ylipoussu@redcross.fi::118d5e35-f880-4d81-864f-d34a3c3c6882" providerId="AD" clId="Web-{C48F6EE6-9B75-4E6D-A380-F642282EC6E7}" dt="2024-04-16T04:51:38.600" v="10"/>
          <pc:sldLayoutMkLst>
            <pc:docMk/>
            <pc:sldMasterMk cId="342203238" sldId="2147483932"/>
            <pc:sldLayoutMk cId="1194596489" sldId="2147483943"/>
          </pc:sldLayoutMkLst>
        </pc:sldLayoutChg>
        <pc:sldLayoutChg chg="add">
          <pc:chgData name="Ylipoussu Mimmu" userId="S::mimmu.ylipoussu@redcross.fi::118d5e35-f880-4d81-864f-d34a3c3c6882" providerId="AD" clId="Web-{C48F6EE6-9B75-4E6D-A380-F642282EC6E7}" dt="2024-04-16T04:51:38.600" v="10"/>
          <pc:sldLayoutMkLst>
            <pc:docMk/>
            <pc:sldMasterMk cId="342203238" sldId="2147483932"/>
            <pc:sldLayoutMk cId="3206429473" sldId="2147483944"/>
          </pc:sldLayoutMkLst>
        </pc:sldLayoutChg>
        <pc:sldLayoutChg chg="add">
          <pc:chgData name="Ylipoussu Mimmu" userId="S::mimmu.ylipoussu@redcross.fi::118d5e35-f880-4d81-864f-d34a3c3c6882" providerId="AD" clId="Web-{C48F6EE6-9B75-4E6D-A380-F642282EC6E7}" dt="2024-04-16T04:51:38.600" v="10"/>
          <pc:sldLayoutMkLst>
            <pc:docMk/>
            <pc:sldMasterMk cId="342203238" sldId="2147483932"/>
            <pc:sldLayoutMk cId="3689266954" sldId="2147483945"/>
          </pc:sldLayoutMkLst>
        </pc:sldLayoutChg>
        <pc:sldLayoutChg chg="add">
          <pc:chgData name="Ylipoussu Mimmu" userId="S::mimmu.ylipoussu@redcross.fi::118d5e35-f880-4d81-864f-d34a3c3c6882" providerId="AD" clId="Web-{C48F6EE6-9B75-4E6D-A380-F642282EC6E7}" dt="2024-04-16T04:51:38.600" v="10"/>
          <pc:sldLayoutMkLst>
            <pc:docMk/>
            <pc:sldMasterMk cId="342203238" sldId="2147483932"/>
            <pc:sldLayoutMk cId="2319321512" sldId="2147483946"/>
          </pc:sldLayoutMkLst>
        </pc:sldLayoutChg>
        <pc:sldLayoutChg chg="add">
          <pc:chgData name="Ylipoussu Mimmu" userId="S::mimmu.ylipoussu@redcross.fi::118d5e35-f880-4d81-864f-d34a3c3c6882" providerId="AD" clId="Web-{C48F6EE6-9B75-4E6D-A380-F642282EC6E7}" dt="2024-04-16T04:51:38.600" v="10"/>
          <pc:sldLayoutMkLst>
            <pc:docMk/>
            <pc:sldMasterMk cId="342203238" sldId="2147483932"/>
            <pc:sldLayoutMk cId="2594084035" sldId="2147483947"/>
          </pc:sldLayoutMkLst>
        </pc:sldLayoutChg>
        <pc:sldLayoutChg chg="add">
          <pc:chgData name="Ylipoussu Mimmu" userId="S::mimmu.ylipoussu@redcross.fi::118d5e35-f880-4d81-864f-d34a3c3c6882" providerId="AD" clId="Web-{C48F6EE6-9B75-4E6D-A380-F642282EC6E7}" dt="2024-04-16T04:51:38.600" v="10"/>
          <pc:sldLayoutMkLst>
            <pc:docMk/>
            <pc:sldMasterMk cId="342203238" sldId="2147483932"/>
            <pc:sldLayoutMk cId="615225411" sldId="2147483948"/>
          </pc:sldLayoutMkLst>
        </pc:sldLayoutChg>
        <pc:sldLayoutChg chg="add">
          <pc:chgData name="Ylipoussu Mimmu" userId="S::mimmu.ylipoussu@redcross.fi::118d5e35-f880-4d81-864f-d34a3c3c6882" providerId="AD" clId="Web-{C48F6EE6-9B75-4E6D-A380-F642282EC6E7}" dt="2024-04-16T04:51:38.600" v="10"/>
          <pc:sldLayoutMkLst>
            <pc:docMk/>
            <pc:sldMasterMk cId="342203238" sldId="2147483932"/>
            <pc:sldLayoutMk cId="561558598" sldId="2147483949"/>
          </pc:sldLayoutMkLst>
        </pc:sldLayoutChg>
        <pc:sldLayoutChg chg="add">
          <pc:chgData name="Ylipoussu Mimmu" userId="S::mimmu.ylipoussu@redcross.fi::118d5e35-f880-4d81-864f-d34a3c3c6882" providerId="AD" clId="Web-{C48F6EE6-9B75-4E6D-A380-F642282EC6E7}" dt="2024-04-16T04:51:38.600" v="10"/>
          <pc:sldLayoutMkLst>
            <pc:docMk/>
            <pc:sldMasterMk cId="342203238" sldId="2147483932"/>
            <pc:sldLayoutMk cId="2519293776" sldId="2147483950"/>
          </pc:sldLayoutMkLst>
        </pc:sldLayoutChg>
        <pc:sldLayoutChg chg="add">
          <pc:chgData name="Ylipoussu Mimmu" userId="S::mimmu.ylipoussu@redcross.fi::118d5e35-f880-4d81-864f-d34a3c3c6882" providerId="AD" clId="Web-{C48F6EE6-9B75-4E6D-A380-F642282EC6E7}" dt="2024-04-16T04:51:38.600" v="10"/>
          <pc:sldLayoutMkLst>
            <pc:docMk/>
            <pc:sldMasterMk cId="342203238" sldId="2147483932"/>
            <pc:sldLayoutMk cId="1563255371" sldId="2147483951"/>
          </pc:sldLayoutMkLst>
        </pc:sldLayoutChg>
        <pc:sldLayoutChg chg="add">
          <pc:chgData name="Ylipoussu Mimmu" userId="S::mimmu.ylipoussu@redcross.fi::118d5e35-f880-4d81-864f-d34a3c3c6882" providerId="AD" clId="Web-{C48F6EE6-9B75-4E6D-A380-F642282EC6E7}" dt="2024-04-16T04:51:38.600" v="10"/>
          <pc:sldLayoutMkLst>
            <pc:docMk/>
            <pc:sldMasterMk cId="342203238" sldId="2147483932"/>
            <pc:sldLayoutMk cId="660230132" sldId="2147483952"/>
          </pc:sldLayoutMkLst>
        </pc:sldLayoutChg>
        <pc:sldLayoutChg chg="add">
          <pc:chgData name="Ylipoussu Mimmu" userId="S::mimmu.ylipoussu@redcross.fi::118d5e35-f880-4d81-864f-d34a3c3c6882" providerId="AD" clId="Web-{C48F6EE6-9B75-4E6D-A380-F642282EC6E7}" dt="2024-04-16T04:51:38.600" v="10"/>
          <pc:sldLayoutMkLst>
            <pc:docMk/>
            <pc:sldMasterMk cId="342203238" sldId="2147483932"/>
            <pc:sldLayoutMk cId="1518860309" sldId="2147483953"/>
          </pc:sldLayoutMkLst>
        </pc:sldLayoutChg>
        <pc:sldLayoutChg chg="add">
          <pc:chgData name="Ylipoussu Mimmu" userId="S::mimmu.ylipoussu@redcross.fi::118d5e35-f880-4d81-864f-d34a3c3c6882" providerId="AD" clId="Web-{C48F6EE6-9B75-4E6D-A380-F642282EC6E7}" dt="2024-04-16T04:51:38.600" v="10"/>
          <pc:sldLayoutMkLst>
            <pc:docMk/>
            <pc:sldMasterMk cId="342203238" sldId="2147483932"/>
            <pc:sldLayoutMk cId="2136519566" sldId="2147483954"/>
          </pc:sldLayoutMkLst>
        </pc:sldLayoutChg>
        <pc:sldLayoutChg chg="add">
          <pc:chgData name="Ylipoussu Mimmu" userId="S::mimmu.ylipoussu@redcross.fi::118d5e35-f880-4d81-864f-d34a3c3c6882" providerId="AD" clId="Web-{C48F6EE6-9B75-4E6D-A380-F642282EC6E7}" dt="2024-04-16T04:51:38.600" v="10"/>
          <pc:sldLayoutMkLst>
            <pc:docMk/>
            <pc:sldMasterMk cId="342203238" sldId="2147483932"/>
            <pc:sldLayoutMk cId="3251774115" sldId="2147483955"/>
          </pc:sldLayoutMkLst>
        </pc:sldLayoutChg>
        <pc:sldLayoutChg chg="add">
          <pc:chgData name="Ylipoussu Mimmu" userId="S::mimmu.ylipoussu@redcross.fi::118d5e35-f880-4d81-864f-d34a3c3c6882" providerId="AD" clId="Web-{C48F6EE6-9B75-4E6D-A380-F642282EC6E7}" dt="2024-04-16T04:51:38.600" v="10"/>
          <pc:sldLayoutMkLst>
            <pc:docMk/>
            <pc:sldMasterMk cId="342203238" sldId="2147483932"/>
            <pc:sldLayoutMk cId="3561343462" sldId="2147483956"/>
          </pc:sldLayoutMkLst>
        </pc:sldLayoutChg>
        <pc:sldLayoutChg chg="add">
          <pc:chgData name="Ylipoussu Mimmu" userId="S::mimmu.ylipoussu@redcross.fi::118d5e35-f880-4d81-864f-d34a3c3c6882" providerId="AD" clId="Web-{C48F6EE6-9B75-4E6D-A380-F642282EC6E7}" dt="2024-04-16T04:51:38.600" v="10"/>
          <pc:sldLayoutMkLst>
            <pc:docMk/>
            <pc:sldMasterMk cId="342203238" sldId="2147483932"/>
            <pc:sldLayoutMk cId="225679674" sldId="2147483957"/>
          </pc:sldLayoutMkLst>
        </pc:sldLayoutChg>
        <pc:sldLayoutChg chg="add">
          <pc:chgData name="Ylipoussu Mimmu" userId="S::mimmu.ylipoussu@redcross.fi::118d5e35-f880-4d81-864f-d34a3c3c6882" providerId="AD" clId="Web-{C48F6EE6-9B75-4E6D-A380-F642282EC6E7}" dt="2024-04-16T04:51:38.600" v="10"/>
          <pc:sldLayoutMkLst>
            <pc:docMk/>
            <pc:sldMasterMk cId="342203238" sldId="2147483932"/>
            <pc:sldLayoutMk cId="1309478836" sldId="2147483958"/>
          </pc:sldLayoutMkLst>
        </pc:sldLayoutChg>
        <pc:sldLayoutChg chg="add">
          <pc:chgData name="Ylipoussu Mimmu" userId="S::mimmu.ylipoussu@redcross.fi::118d5e35-f880-4d81-864f-d34a3c3c6882" providerId="AD" clId="Web-{C48F6EE6-9B75-4E6D-A380-F642282EC6E7}" dt="2024-04-16T04:51:38.600" v="10"/>
          <pc:sldLayoutMkLst>
            <pc:docMk/>
            <pc:sldMasterMk cId="342203238" sldId="2147483932"/>
            <pc:sldLayoutMk cId="2125836877" sldId="2147483959"/>
          </pc:sldLayoutMkLst>
        </pc:sldLayoutChg>
        <pc:sldLayoutChg chg="add">
          <pc:chgData name="Ylipoussu Mimmu" userId="S::mimmu.ylipoussu@redcross.fi::118d5e35-f880-4d81-864f-d34a3c3c6882" providerId="AD" clId="Web-{C48F6EE6-9B75-4E6D-A380-F642282EC6E7}" dt="2024-04-16T04:51:38.600" v="10"/>
          <pc:sldLayoutMkLst>
            <pc:docMk/>
            <pc:sldMasterMk cId="342203238" sldId="2147483932"/>
            <pc:sldLayoutMk cId="815810236" sldId="2147483960"/>
          </pc:sldLayoutMkLst>
        </pc:sldLayoutChg>
        <pc:sldLayoutChg chg="add">
          <pc:chgData name="Ylipoussu Mimmu" userId="S::mimmu.ylipoussu@redcross.fi::118d5e35-f880-4d81-864f-d34a3c3c6882" providerId="AD" clId="Web-{C48F6EE6-9B75-4E6D-A380-F642282EC6E7}" dt="2024-04-16T04:51:38.600" v="10"/>
          <pc:sldLayoutMkLst>
            <pc:docMk/>
            <pc:sldMasterMk cId="342203238" sldId="2147483932"/>
            <pc:sldLayoutMk cId="2392695397" sldId="2147483961"/>
          </pc:sldLayoutMkLst>
        </pc:sldLayoutChg>
        <pc:sldLayoutChg chg="add">
          <pc:chgData name="Ylipoussu Mimmu" userId="S::mimmu.ylipoussu@redcross.fi::118d5e35-f880-4d81-864f-d34a3c3c6882" providerId="AD" clId="Web-{C48F6EE6-9B75-4E6D-A380-F642282EC6E7}" dt="2024-04-16T04:51:38.600" v="10"/>
          <pc:sldLayoutMkLst>
            <pc:docMk/>
            <pc:sldMasterMk cId="342203238" sldId="2147483932"/>
            <pc:sldLayoutMk cId="1415247958" sldId="2147483962"/>
          </pc:sldLayoutMkLst>
        </pc:sldLayoutChg>
        <pc:sldLayoutChg chg="add">
          <pc:chgData name="Ylipoussu Mimmu" userId="S::mimmu.ylipoussu@redcross.fi::118d5e35-f880-4d81-864f-d34a3c3c6882" providerId="AD" clId="Web-{C48F6EE6-9B75-4E6D-A380-F642282EC6E7}" dt="2024-04-16T04:51:38.600" v="10"/>
          <pc:sldLayoutMkLst>
            <pc:docMk/>
            <pc:sldMasterMk cId="342203238" sldId="2147483932"/>
            <pc:sldLayoutMk cId="4183031081" sldId="2147483963"/>
          </pc:sldLayoutMkLst>
        </pc:sldLayoutChg>
      </pc:sldMasterChg>
    </pc:docChg>
  </pc:docChgLst>
  <pc:docChgLst>
    <pc:chgData name="Ylipoussu Mimmu" userId="S::mimmu.ylipoussu@redcross.fi::118d5e35-f880-4d81-864f-d34a3c3c6882" providerId="AD" clId="Web-{715B6538-AD47-4517-99F3-2B8BFDFFE918}"/>
    <pc:docChg chg="addSld delSld modSld">
      <pc:chgData name="Ylipoussu Mimmu" userId="S::mimmu.ylipoussu@redcross.fi::118d5e35-f880-4d81-864f-d34a3c3c6882" providerId="AD" clId="Web-{715B6538-AD47-4517-99F3-2B8BFDFFE918}" dt="2024-08-16T09:08:26.924" v="5"/>
      <pc:docMkLst>
        <pc:docMk/>
      </pc:docMkLst>
      <pc:sldChg chg="modSp add">
        <pc:chgData name="Ylipoussu Mimmu" userId="S::mimmu.ylipoussu@redcross.fi::118d5e35-f880-4d81-864f-d34a3c3c6882" providerId="AD" clId="Web-{715B6538-AD47-4517-99F3-2B8BFDFFE918}" dt="2024-08-16T09:08:25.924" v="4" actId="20577"/>
        <pc:sldMkLst>
          <pc:docMk/>
          <pc:sldMk cId="3096244792" sldId="361"/>
        </pc:sldMkLst>
        <pc:spChg chg="mod">
          <ac:chgData name="Ylipoussu Mimmu" userId="S::mimmu.ylipoussu@redcross.fi::118d5e35-f880-4d81-864f-d34a3c3c6882" providerId="AD" clId="Web-{715B6538-AD47-4517-99F3-2B8BFDFFE918}" dt="2024-08-16T09:08:25.924" v="4" actId="20577"/>
          <ac:spMkLst>
            <pc:docMk/>
            <pc:sldMk cId="3096244792" sldId="361"/>
            <ac:spMk id="20" creationId="{72365F32-1E46-CFD6-DF45-1473972384CD}"/>
          </ac:spMkLst>
        </pc:spChg>
      </pc:sldChg>
      <pc:sldChg chg="del">
        <pc:chgData name="Ylipoussu Mimmu" userId="S::mimmu.ylipoussu@redcross.fi::118d5e35-f880-4d81-864f-d34a3c3c6882" providerId="AD" clId="Web-{715B6538-AD47-4517-99F3-2B8BFDFFE918}" dt="2024-08-16T09:08:26.924" v="5"/>
        <pc:sldMkLst>
          <pc:docMk/>
          <pc:sldMk cId="3494905934" sldId="2050097204"/>
        </pc:sldMkLst>
      </pc:sldChg>
      <pc:sldMasterChg chg="addSldLayout">
        <pc:chgData name="Ylipoussu Mimmu" userId="S::mimmu.ylipoussu@redcross.fi::118d5e35-f880-4d81-864f-d34a3c3c6882" providerId="AD" clId="Web-{715B6538-AD47-4517-99F3-2B8BFDFFE918}" dt="2024-08-16T09:07:59.174" v="0"/>
        <pc:sldMasterMkLst>
          <pc:docMk/>
          <pc:sldMasterMk cId="2729044679" sldId="2147483857"/>
        </pc:sldMasterMkLst>
        <pc:sldLayoutChg chg="add replId">
          <pc:chgData name="Ylipoussu Mimmu" userId="S::mimmu.ylipoussu@redcross.fi::118d5e35-f880-4d81-864f-d34a3c3c6882" providerId="AD" clId="Web-{715B6538-AD47-4517-99F3-2B8BFDFFE918}" dt="2024-08-16T09:07:59.174" v="0"/>
          <pc:sldLayoutMkLst>
            <pc:docMk/>
            <pc:sldMasterMk cId="2729044679" sldId="2147483857"/>
            <pc:sldLayoutMk cId="1316265812" sldId="2147483976"/>
          </pc:sldLayoutMkLst>
        </pc:sldLayoutChg>
      </pc:sldMasterChg>
    </pc:docChg>
  </pc:docChgLst>
  <pc:docChgLst>
    <pc:chgData name="Ylipoussu Mimmu" userId="118d5e35-f880-4d81-864f-d34a3c3c6882" providerId="ADAL" clId="{D8AB9AE1-CADE-4DF4-BE98-E12F2A5CA123}"/>
    <pc:docChg chg="undo redo custSel delSld modSld sldOrd">
      <pc:chgData name="Ylipoussu Mimmu" userId="118d5e35-f880-4d81-864f-d34a3c3c6882" providerId="ADAL" clId="{D8AB9AE1-CADE-4DF4-BE98-E12F2A5CA123}" dt="2024-08-16T09:03:00.744" v="1063" actId="20577"/>
      <pc:docMkLst>
        <pc:docMk/>
      </pc:docMkLst>
      <pc:sldChg chg="del">
        <pc:chgData name="Ylipoussu Mimmu" userId="118d5e35-f880-4d81-864f-d34a3c3c6882" providerId="ADAL" clId="{D8AB9AE1-CADE-4DF4-BE98-E12F2A5CA123}" dt="2024-08-16T08:59:13.560" v="1043" actId="47"/>
        <pc:sldMkLst>
          <pc:docMk/>
          <pc:sldMk cId="2985705662" sldId="261"/>
        </pc:sldMkLst>
      </pc:sldChg>
      <pc:sldChg chg="modSp mod">
        <pc:chgData name="Ylipoussu Mimmu" userId="118d5e35-f880-4d81-864f-d34a3c3c6882" providerId="ADAL" clId="{D8AB9AE1-CADE-4DF4-BE98-E12F2A5CA123}" dt="2024-08-16T09:03:00.744" v="1063" actId="20577"/>
        <pc:sldMkLst>
          <pc:docMk/>
          <pc:sldMk cId="4078229895" sldId="264"/>
        </pc:sldMkLst>
        <pc:spChg chg="mod">
          <ac:chgData name="Ylipoussu Mimmu" userId="118d5e35-f880-4d81-864f-d34a3c3c6882" providerId="ADAL" clId="{D8AB9AE1-CADE-4DF4-BE98-E12F2A5CA123}" dt="2024-08-16T08:49:01.539" v="931" actId="20577"/>
          <ac:spMkLst>
            <pc:docMk/>
            <pc:sldMk cId="4078229895" sldId="264"/>
            <ac:spMk id="6" creationId="{BF1ABF22-57FD-4659-3D49-BC69EED1B562}"/>
          </ac:spMkLst>
        </pc:spChg>
        <pc:spChg chg="mod">
          <ac:chgData name="Ylipoussu Mimmu" userId="118d5e35-f880-4d81-864f-d34a3c3c6882" providerId="ADAL" clId="{D8AB9AE1-CADE-4DF4-BE98-E12F2A5CA123}" dt="2024-08-16T08:49:12.653" v="938" actId="20577"/>
          <ac:spMkLst>
            <pc:docMk/>
            <pc:sldMk cId="4078229895" sldId="264"/>
            <ac:spMk id="7" creationId="{ED9F1ED7-1C7C-BA52-0E87-F4FC2EC90B3E}"/>
          </ac:spMkLst>
        </pc:spChg>
        <pc:spChg chg="mod">
          <ac:chgData name="Ylipoussu Mimmu" userId="118d5e35-f880-4d81-864f-d34a3c3c6882" providerId="ADAL" clId="{D8AB9AE1-CADE-4DF4-BE98-E12F2A5CA123}" dt="2024-08-16T08:54:11.105" v="1032" actId="20577"/>
          <ac:spMkLst>
            <pc:docMk/>
            <pc:sldMk cId="4078229895" sldId="264"/>
            <ac:spMk id="8" creationId="{0096E3AD-07DA-DC4C-4AB3-55B4A6A72617}"/>
          </ac:spMkLst>
        </pc:spChg>
        <pc:spChg chg="mod">
          <ac:chgData name="Ylipoussu Mimmu" userId="118d5e35-f880-4d81-864f-d34a3c3c6882" providerId="ADAL" clId="{D8AB9AE1-CADE-4DF4-BE98-E12F2A5CA123}" dt="2024-08-16T08:47:13.312" v="908"/>
          <ac:spMkLst>
            <pc:docMk/>
            <pc:sldMk cId="4078229895" sldId="264"/>
            <ac:spMk id="15" creationId="{E7704ADF-DACD-3C21-DF57-CFD1BE088FE4}"/>
          </ac:spMkLst>
        </pc:spChg>
        <pc:spChg chg="mod">
          <ac:chgData name="Ylipoussu Mimmu" userId="118d5e35-f880-4d81-864f-d34a3c3c6882" providerId="ADAL" clId="{D8AB9AE1-CADE-4DF4-BE98-E12F2A5CA123}" dt="2024-08-16T09:03:00.744" v="1063" actId="20577"/>
          <ac:spMkLst>
            <pc:docMk/>
            <pc:sldMk cId="4078229895" sldId="264"/>
            <ac:spMk id="16" creationId="{9C1BDBDB-B2E2-F756-BE5B-7ED32474632F}"/>
          </ac:spMkLst>
        </pc:spChg>
        <pc:spChg chg="mod">
          <ac:chgData name="Ylipoussu Mimmu" userId="118d5e35-f880-4d81-864f-d34a3c3c6882" providerId="ADAL" clId="{D8AB9AE1-CADE-4DF4-BE98-E12F2A5CA123}" dt="2024-08-16T08:46:17.932" v="905"/>
          <ac:spMkLst>
            <pc:docMk/>
            <pc:sldMk cId="4078229895" sldId="264"/>
            <ac:spMk id="17" creationId="{9C1F4C27-831B-4E9C-DFD2-2D3E1CBA0C92}"/>
          </ac:spMkLst>
        </pc:spChg>
        <pc:spChg chg="mod">
          <ac:chgData name="Ylipoussu Mimmu" userId="118d5e35-f880-4d81-864f-d34a3c3c6882" providerId="ADAL" clId="{D8AB9AE1-CADE-4DF4-BE98-E12F2A5CA123}" dt="2024-08-16T08:47:43.593" v="913"/>
          <ac:spMkLst>
            <pc:docMk/>
            <pc:sldMk cId="4078229895" sldId="264"/>
            <ac:spMk id="18" creationId="{0C007BA9-2B8B-5F22-8CC5-02CF454164F2}"/>
          </ac:spMkLst>
        </pc:spChg>
        <pc:spChg chg="mod">
          <ac:chgData name="Ylipoussu Mimmu" userId="118d5e35-f880-4d81-864f-d34a3c3c6882" providerId="ADAL" clId="{D8AB9AE1-CADE-4DF4-BE98-E12F2A5CA123}" dt="2024-08-16T08:52:09.257" v="1018" actId="20577"/>
          <ac:spMkLst>
            <pc:docMk/>
            <pc:sldMk cId="4078229895" sldId="264"/>
            <ac:spMk id="26" creationId="{A75DF0B9-DEFE-049F-DEE3-2FAD45B829CB}"/>
          </ac:spMkLst>
        </pc:spChg>
        <pc:spChg chg="mod">
          <ac:chgData name="Ylipoussu Mimmu" userId="118d5e35-f880-4d81-864f-d34a3c3c6882" providerId="ADAL" clId="{D8AB9AE1-CADE-4DF4-BE98-E12F2A5CA123}" dt="2024-08-16T08:48:13.228" v="916" actId="1076"/>
          <ac:spMkLst>
            <pc:docMk/>
            <pc:sldMk cId="4078229895" sldId="264"/>
            <ac:spMk id="29" creationId="{8FD9BD5E-3712-F675-AD24-BC2F9B153C8F}"/>
          </ac:spMkLst>
        </pc:spChg>
        <pc:spChg chg="mod">
          <ac:chgData name="Ylipoussu Mimmu" userId="118d5e35-f880-4d81-864f-d34a3c3c6882" providerId="ADAL" clId="{D8AB9AE1-CADE-4DF4-BE98-E12F2A5CA123}" dt="2024-08-16T08:50:34.533" v="982" actId="1076"/>
          <ac:spMkLst>
            <pc:docMk/>
            <pc:sldMk cId="4078229895" sldId="264"/>
            <ac:spMk id="30" creationId="{FAF7D471-021E-F88F-019E-D62FEBE73D9A}"/>
          </ac:spMkLst>
        </pc:spChg>
        <pc:spChg chg="mod">
          <ac:chgData name="Ylipoussu Mimmu" userId="118d5e35-f880-4d81-864f-d34a3c3c6882" providerId="ADAL" clId="{D8AB9AE1-CADE-4DF4-BE98-E12F2A5CA123}" dt="2024-08-16T08:40:13.013" v="851" actId="20577"/>
          <ac:spMkLst>
            <pc:docMk/>
            <pc:sldMk cId="4078229895" sldId="264"/>
            <ac:spMk id="34" creationId="{BD2A9C2F-D0BB-1D26-A678-3D6999EFAC25}"/>
          </ac:spMkLst>
        </pc:spChg>
      </pc:sldChg>
      <pc:sldChg chg="addSp delSp modSp del mod ord modClrScheme chgLayout">
        <pc:chgData name="Ylipoussu Mimmu" userId="118d5e35-f880-4d81-864f-d34a3c3c6882" providerId="ADAL" clId="{D8AB9AE1-CADE-4DF4-BE98-E12F2A5CA123}" dt="2024-08-16T08:58:53.622" v="1042" actId="47"/>
        <pc:sldMkLst>
          <pc:docMk/>
          <pc:sldMk cId="4203456428" sldId="451"/>
        </pc:sldMkLst>
        <pc:spChg chg="add del mod">
          <ac:chgData name="Ylipoussu Mimmu" userId="118d5e35-f880-4d81-864f-d34a3c3c6882" providerId="ADAL" clId="{D8AB9AE1-CADE-4DF4-BE98-E12F2A5CA123}" dt="2024-08-16T08:56:42.734" v="1033" actId="6264"/>
          <ac:spMkLst>
            <pc:docMk/>
            <pc:sldMk cId="4203456428" sldId="451"/>
            <ac:spMk id="2" creationId="{80F70367-D8EB-5B75-B131-CABE1E9B21F4}"/>
          </ac:spMkLst>
        </pc:spChg>
        <pc:spChg chg="add mod ord">
          <ac:chgData name="Ylipoussu Mimmu" userId="118d5e35-f880-4d81-864f-d34a3c3c6882" providerId="ADAL" clId="{D8AB9AE1-CADE-4DF4-BE98-E12F2A5CA123}" dt="2024-08-16T08:58:03.518" v="1039" actId="6264"/>
          <ac:spMkLst>
            <pc:docMk/>
            <pc:sldMk cId="4203456428" sldId="451"/>
            <ac:spMk id="3" creationId="{596B987D-FCE3-9322-A971-AD732A7F36F6}"/>
          </ac:spMkLst>
        </pc:spChg>
        <pc:spChg chg="add del mod ord">
          <ac:chgData name="Ylipoussu Mimmu" userId="118d5e35-f880-4d81-864f-d34a3c3c6882" providerId="ADAL" clId="{D8AB9AE1-CADE-4DF4-BE98-E12F2A5CA123}" dt="2024-08-16T08:58:03.518" v="1039" actId="6264"/>
          <ac:spMkLst>
            <pc:docMk/>
            <pc:sldMk cId="4203456428" sldId="451"/>
            <ac:spMk id="4" creationId="{C53D8147-5BA4-CBFD-6B01-BC5BAC885B71}"/>
          </ac:spMkLst>
        </pc:spChg>
        <pc:spChg chg="add del mod">
          <ac:chgData name="Ylipoussu Mimmu" userId="118d5e35-f880-4d81-864f-d34a3c3c6882" providerId="ADAL" clId="{D8AB9AE1-CADE-4DF4-BE98-E12F2A5CA123}" dt="2024-08-16T08:58:03.518" v="1039" actId="6264"/>
          <ac:spMkLst>
            <pc:docMk/>
            <pc:sldMk cId="4203456428" sldId="451"/>
            <ac:spMk id="5" creationId="{7A85C667-AA50-7181-7B7F-026197BF816F}"/>
          </ac:spMkLst>
        </pc:spChg>
        <pc:spChg chg="del mod ord">
          <ac:chgData name="Ylipoussu Mimmu" userId="118d5e35-f880-4d81-864f-d34a3c3c6882" providerId="ADAL" clId="{D8AB9AE1-CADE-4DF4-BE98-E12F2A5CA123}" dt="2024-08-16T08:57:19.937" v="1036" actId="478"/>
          <ac:spMkLst>
            <pc:docMk/>
            <pc:sldMk cId="4203456428" sldId="451"/>
            <ac:spMk id="6" creationId="{00EF2EC4-C528-2169-E8F6-BE012868F542}"/>
          </ac:spMkLst>
        </pc:spChg>
        <pc:spChg chg="add mod ord">
          <ac:chgData name="Ylipoussu Mimmu" userId="118d5e35-f880-4d81-864f-d34a3c3c6882" providerId="ADAL" clId="{D8AB9AE1-CADE-4DF4-BE98-E12F2A5CA123}" dt="2024-08-16T08:58:03.518" v="1039" actId="6264"/>
          <ac:spMkLst>
            <pc:docMk/>
            <pc:sldMk cId="4203456428" sldId="451"/>
            <ac:spMk id="7" creationId="{D902458E-7269-7CA5-F195-D6183ED3CB08}"/>
          </ac:spMkLst>
        </pc:spChg>
      </pc:sldChg>
      <pc:sldChg chg="modSp mod modShow">
        <pc:chgData name="Ylipoussu Mimmu" userId="118d5e35-f880-4d81-864f-d34a3c3c6882" providerId="ADAL" clId="{D8AB9AE1-CADE-4DF4-BE98-E12F2A5CA123}" dt="2024-08-13T12:54:15.773" v="799" actId="729"/>
        <pc:sldMkLst>
          <pc:docMk/>
          <pc:sldMk cId="1886163760" sldId="2050097183"/>
        </pc:sldMkLst>
        <pc:spChg chg="mod">
          <ac:chgData name="Ylipoussu Mimmu" userId="118d5e35-f880-4d81-864f-d34a3c3c6882" providerId="ADAL" clId="{D8AB9AE1-CADE-4DF4-BE98-E12F2A5CA123}" dt="2024-08-13T11:30:50.624" v="647" actId="6549"/>
          <ac:spMkLst>
            <pc:docMk/>
            <pc:sldMk cId="1886163760" sldId="2050097183"/>
            <ac:spMk id="2" creationId="{CA4967F4-CFF6-A465-FAFF-47A146802D8A}"/>
          </ac:spMkLst>
        </pc:spChg>
        <pc:spChg chg="mod">
          <ac:chgData name="Ylipoussu Mimmu" userId="118d5e35-f880-4d81-864f-d34a3c3c6882" providerId="ADAL" clId="{D8AB9AE1-CADE-4DF4-BE98-E12F2A5CA123}" dt="2024-08-13T11:34:32.133" v="753" actId="20577"/>
          <ac:spMkLst>
            <pc:docMk/>
            <pc:sldMk cId="1886163760" sldId="2050097183"/>
            <ac:spMk id="3" creationId="{F1A3E12B-02BA-AB03-9EB0-D230F2B5973F}"/>
          </ac:spMkLst>
        </pc:spChg>
        <pc:spChg chg="mod">
          <ac:chgData name="Ylipoussu Mimmu" userId="118d5e35-f880-4d81-864f-d34a3c3c6882" providerId="ADAL" clId="{D8AB9AE1-CADE-4DF4-BE98-E12F2A5CA123}" dt="2024-08-13T11:31:19.830" v="651"/>
          <ac:spMkLst>
            <pc:docMk/>
            <pc:sldMk cId="1886163760" sldId="2050097183"/>
            <ac:spMk id="4" creationId="{81198005-9391-C457-A12C-3BD597A54828}"/>
          </ac:spMkLst>
        </pc:spChg>
      </pc:sldChg>
      <pc:sldChg chg="modSp mod modShow">
        <pc:chgData name="Ylipoussu Mimmu" userId="118d5e35-f880-4d81-864f-d34a3c3c6882" providerId="ADAL" clId="{D8AB9AE1-CADE-4DF4-BE98-E12F2A5CA123}" dt="2024-08-13T12:54:07.142" v="798" actId="729"/>
        <pc:sldMkLst>
          <pc:docMk/>
          <pc:sldMk cId="1002086842" sldId="2050097190"/>
        </pc:sldMkLst>
        <pc:spChg chg="mod">
          <ac:chgData name="Ylipoussu Mimmu" userId="118d5e35-f880-4d81-864f-d34a3c3c6882" providerId="ADAL" clId="{D8AB9AE1-CADE-4DF4-BE98-E12F2A5CA123}" dt="2024-08-13T11:21:35.917" v="512" actId="20577"/>
          <ac:spMkLst>
            <pc:docMk/>
            <pc:sldMk cId="1002086842" sldId="2050097190"/>
            <ac:spMk id="2" creationId="{D11B5588-3D3E-9BD1-F450-572BB3F5C86B}"/>
          </ac:spMkLst>
        </pc:spChg>
        <pc:spChg chg="mod">
          <ac:chgData name="Ylipoussu Mimmu" userId="118d5e35-f880-4d81-864f-d34a3c3c6882" providerId="ADAL" clId="{D8AB9AE1-CADE-4DF4-BE98-E12F2A5CA123}" dt="2024-08-13T11:37:59.987" v="797" actId="5793"/>
          <ac:spMkLst>
            <pc:docMk/>
            <pc:sldMk cId="1002086842" sldId="2050097190"/>
            <ac:spMk id="3" creationId="{AA538C56-2981-4F6F-38DB-E46BF96561B6}"/>
          </ac:spMkLst>
        </pc:spChg>
        <pc:spChg chg="mod">
          <ac:chgData name="Ylipoussu Mimmu" userId="118d5e35-f880-4d81-864f-d34a3c3c6882" providerId="ADAL" clId="{D8AB9AE1-CADE-4DF4-BE98-E12F2A5CA123}" dt="2024-08-13T11:31:28.479" v="652"/>
          <ac:spMkLst>
            <pc:docMk/>
            <pc:sldMk cId="1002086842" sldId="2050097190"/>
            <ac:spMk id="4" creationId="{DE7BA288-669C-7731-FF72-8EB9C9AF6043}"/>
          </ac:spMkLst>
        </pc:spChg>
      </pc:sldChg>
      <pc:sldChg chg="addSp delSp del mod">
        <pc:chgData name="Ylipoussu Mimmu" userId="118d5e35-f880-4d81-864f-d34a3c3c6882" providerId="ADAL" clId="{D8AB9AE1-CADE-4DF4-BE98-E12F2A5CA123}" dt="2024-08-16T08:32:31.843" v="800" actId="2696"/>
        <pc:sldMkLst>
          <pc:docMk/>
          <pc:sldMk cId="3563129605" sldId="2050097195"/>
        </pc:sldMkLst>
        <pc:spChg chg="add del">
          <ac:chgData name="Ylipoussu Mimmu" userId="118d5e35-f880-4d81-864f-d34a3c3c6882" providerId="ADAL" clId="{D8AB9AE1-CADE-4DF4-BE98-E12F2A5CA123}" dt="2024-08-13T11:36:18.087" v="755" actId="22"/>
          <ac:spMkLst>
            <pc:docMk/>
            <pc:sldMk cId="3563129605" sldId="2050097195"/>
            <ac:spMk id="5" creationId="{E3659753-AD8D-73DD-F697-2B14E26D0C33}"/>
          </ac:spMkLst>
        </pc:spChg>
      </pc:sldChg>
      <pc:sldChg chg="modSp mod">
        <pc:chgData name="Ylipoussu Mimmu" userId="118d5e35-f880-4d81-864f-d34a3c3c6882" providerId="ADAL" clId="{D8AB9AE1-CADE-4DF4-BE98-E12F2A5CA123}" dt="2024-08-16T08:33:05.712" v="829" actId="207"/>
        <pc:sldMkLst>
          <pc:docMk/>
          <pc:sldMk cId="4107995561" sldId="2050097196"/>
        </pc:sldMkLst>
        <pc:spChg chg="mod">
          <ac:chgData name="Ylipoussu Mimmu" userId="118d5e35-f880-4d81-864f-d34a3c3c6882" providerId="ADAL" clId="{D8AB9AE1-CADE-4DF4-BE98-E12F2A5CA123}" dt="2024-08-16T08:33:05.712" v="829" actId="207"/>
          <ac:spMkLst>
            <pc:docMk/>
            <pc:sldMk cId="4107995561" sldId="2050097196"/>
            <ac:spMk id="4" creationId="{AE8FBD1E-48E7-457B-8D39-8C4B5C362CD5}"/>
          </ac:spMkLst>
        </pc:spChg>
      </pc:sldChg>
      <pc:sldChg chg="modSp mod">
        <pc:chgData name="Ylipoussu Mimmu" userId="118d5e35-f880-4d81-864f-d34a3c3c6882" providerId="ADAL" clId="{D8AB9AE1-CADE-4DF4-BE98-E12F2A5CA123}" dt="2024-08-16T08:59:20.610" v="1044" actId="6549"/>
        <pc:sldMkLst>
          <pc:docMk/>
          <pc:sldMk cId="2544547099" sldId="2050097197"/>
        </pc:sldMkLst>
        <pc:spChg chg="mod">
          <ac:chgData name="Ylipoussu Mimmu" userId="118d5e35-f880-4d81-864f-d34a3c3c6882" providerId="ADAL" clId="{D8AB9AE1-CADE-4DF4-BE98-E12F2A5CA123}" dt="2024-08-16T08:59:20.610" v="1044" actId="6549"/>
          <ac:spMkLst>
            <pc:docMk/>
            <pc:sldMk cId="2544547099" sldId="2050097197"/>
            <ac:spMk id="2" creationId="{08850670-BAB9-8AE1-1047-4335D0C071CC}"/>
          </ac:spMkLst>
        </pc:spChg>
      </pc:sldChg>
    </pc:docChg>
  </pc:docChgLst>
  <pc:docChgLst>
    <pc:chgData name="Ylipoussu Mimmu" userId="S::mimmu.ylipoussu@redcross.fi::118d5e35-f880-4d81-864f-d34a3c3c6882" providerId="AD" clId="Web-{73973969-07CE-4E83-8D34-FE27BB09D769}"/>
    <pc:docChg chg="addSld modSld addMainMaster">
      <pc:chgData name="Ylipoussu Mimmu" userId="S::mimmu.ylipoussu@redcross.fi::118d5e35-f880-4d81-864f-d34a3c3c6882" providerId="AD" clId="Web-{73973969-07CE-4E83-8D34-FE27BB09D769}" dt="2024-04-16T04:56:06.237" v="38" actId="20577"/>
      <pc:docMkLst>
        <pc:docMk/>
      </pc:docMkLst>
      <pc:sldChg chg="modSp add mod modShow">
        <pc:chgData name="Ylipoussu Mimmu" userId="S::mimmu.ylipoussu@redcross.fi::118d5e35-f880-4d81-864f-d34a3c3c6882" providerId="AD" clId="Web-{73973969-07CE-4E83-8D34-FE27BB09D769}" dt="2024-04-16T04:56:06.237" v="38" actId="20577"/>
        <pc:sldMkLst>
          <pc:docMk/>
          <pc:sldMk cId="1002086842" sldId="2050097190"/>
        </pc:sldMkLst>
        <pc:spChg chg="mod">
          <ac:chgData name="Ylipoussu Mimmu" userId="S::mimmu.ylipoussu@redcross.fi::118d5e35-f880-4d81-864f-d34a3c3c6882" providerId="AD" clId="Web-{73973969-07CE-4E83-8D34-FE27BB09D769}" dt="2024-04-16T04:56:06.237" v="38" actId="20577"/>
          <ac:spMkLst>
            <pc:docMk/>
            <pc:sldMk cId="1002086842" sldId="2050097190"/>
            <ac:spMk id="3" creationId="{AA538C56-2981-4F6F-38DB-E46BF96561B6}"/>
          </ac:spMkLst>
        </pc:spChg>
      </pc:sldChg>
      <pc:sldMasterChg chg="add addSldLayout">
        <pc:chgData name="Ylipoussu Mimmu" userId="S::mimmu.ylipoussu@redcross.fi::118d5e35-f880-4d81-864f-d34a3c3c6882" providerId="AD" clId="Web-{73973969-07CE-4E83-8D34-FE27BB09D769}" dt="2024-04-16T04:53:41.781" v="0"/>
        <pc:sldMasterMkLst>
          <pc:docMk/>
          <pc:sldMasterMk cId="562209615" sldId="2147483781"/>
        </pc:sldMasterMkLst>
        <pc:sldLayoutChg chg="add">
          <pc:chgData name="Ylipoussu Mimmu" userId="S::mimmu.ylipoussu@redcross.fi::118d5e35-f880-4d81-864f-d34a3c3c6882" providerId="AD" clId="Web-{73973969-07CE-4E83-8D34-FE27BB09D769}" dt="2024-04-16T04:53:41.781" v="0"/>
          <pc:sldLayoutMkLst>
            <pc:docMk/>
            <pc:sldMasterMk cId="562209615" sldId="2147483781"/>
            <pc:sldLayoutMk cId="933246449" sldId="2147483677"/>
          </pc:sldLayoutMkLst>
        </pc:sldLayoutChg>
        <pc:sldLayoutChg chg="add">
          <pc:chgData name="Ylipoussu Mimmu" userId="S::mimmu.ylipoussu@redcross.fi::118d5e35-f880-4d81-864f-d34a3c3c6882" providerId="AD" clId="Web-{73973969-07CE-4E83-8D34-FE27BB09D769}" dt="2024-04-16T04:53:41.781" v="0"/>
          <pc:sldLayoutMkLst>
            <pc:docMk/>
            <pc:sldMasterMk cId="562209615" sldId="2147483781"/>
            <pc:sldLayoutMk cId="3208761533" sldId="2147483682"/>
          </pc:sldLayoutMkLst>
        </pc:sldLayoutChg>
        <pc:sldLayoutChg chg="add">
          <pc:chgData name="Ylipoussu Mimmu" userId="S::mimmu.ylipoussu@redcross.fi::118d5e35-f880-4d81-864f-d34a3c3c6882" providerId="AD" clId="Web-{73973969-07CE-4E83-8D34-FE27BB09D769}" dt="2024-04-16T04:53:41.781" v="0"/>
          <pc:sldLayoutMkLst>
            <pc:docMk/>
            <pc:sldMasterMk cId="562209615" sldId="2147483781"/>
            <pc:sldLayoutMk cId="1386858547" sldId="2147483683"/>
          </pc:sldLayoutMkLst>
        </pc:sldLayoutChg>
        <pc:sldLayoutChg chg="add">
          <pc:chgData name="Ylipoussu Mimmu" userId="S::mimmu.ylipoussu@redcross.fi::118d5e35-f880-4d81-864f-d34a3c3c6882" providerId="AD" clId="Web-{73973969-07CE-4E83-8D34-FE27BB09D769}" dt="2024-04-16T04:53:41.781" v="0"/>
          <pc:sldLayoutMkLst>
            <pc:docMk/>
            <pc:sldMasterMk cId="562209615" sldId="2147483781"/>
            <pc:sldLayoutMk cId="1828701899" sldId="2147483685"/>
          </pc:sldLayoutMkLst>
        </pc:sldLayoutChg>
        <pc:sldLayoutChg chg="add">
          <pc:chgData name="Ylipoussu Mimmu" userId="S::mimmu.ylipoussu@redcross.fi::118d5e35-f880-4d81-864f-d34a3c3c6882" providerId="AD" clId="Web-{73973969-07CE-4E83-8D34-FE27BB09D769}" dt="2024-04-16T04:53:41.781" v="0"/>
          <pc:sldLayoutMkLst>
            <pc:docMk/>
            <pc:sldMasterMk cId="562209615" sldId="2147483781"/>
            <pc:sldLayoutMk cId="1662059657" sldId="2147483690"/>
          </pc:sldLayoutMkLst>
        </pc:sldLayoutChg>
        <pc:sldLayoutChg chg="add">
          <pc:chgData name="Ylipoussu Mimmu" userId="S::mimmu.ylipoussu@redcross.fi::118d5e35-f880-4d81-864f-d34a3c3c6882" providerId="AD" clId="Web-{73973969-07CE-4E83-8D34-FE27BB09D769}" dt="2024-04-16T04:53:41.781" v="0"/>
          <pc:sldLayoutMkLst>
            <pc:docMk/>
            <pc:sldMasterMk cId="562209615" sldId="2147483781"/>
            <pc:sldLayoutMk cId="1797778312" sldId="2147483693"/>
          </pc:sldLayoutMkLst>
        </pc:sldLayoutChg>
        <pc:sldLayoutChg chg="add">
          <pc:chgData name="Ylipoussu Mimmu" userId="S::mimmu.ylipoussu@redcross.fi::118d5e35-f880-4d81-864f-d34a3c3c6882" providerId="AD" clId="Web-{73973969-07CE-4E83-8D34-FE27BB09D769}" dt="2024-04-16T04:53:41.781" v="0"/>
          <pc:sldLayoutMkLst>
            <pc:docMk/>
            <pc:sldMasterMk cId="562209615" sldId="2147483781"/>
            <pc:sldLayoutMk cId="4217420250" sldId="2147483694"/>
          </pc:sldLayoutMkLst>
        </pc:sldLayoutChg>
        <pc:sldLayoutChg chg="add">
          <pc:chgData name="Ylipoussu Mimmu" userId="S::mimmu.ylipoussu@redcross.fi::118d5e35-f880-4d81-864f-d34a3c3c6882" providerId="AD" clId="Web-{73973969-07CE-4E83-8D34-FE27BB09D769}" dt="2024-04-16T04:53:41.781" v="0"/>
          <pc:sldLayoutMkLst>
            <pc:docMk/>
            <pc:sldMasterMk cId="562209615" sldId="2147483781"/>
            <pc:sldLayoutMk cId="4183804741" sldId="2147483698"/>
          </pc:sldLayoutMkLst>
        </pc:sldLayoutChg>
        <pc:sldLayoutChg chg="add">
          <pc:chgData name="Ylipoussu Mimmu" userId="S::mimmu.ylipoussu@redcross.fi::118d5e35-f880-4d81-864f-d34a3c3c6882" providerId="AD" clId="Web-{73973969-07CE-4E83-8D34-FE27BB09D769}" dt="2024-04-16T04:53:41.781" v="0"/>
          <pc:sldLayoutMkLst>
            <pc:docMk/>
            <pc:sldMasterMk cId="562209615" sldId="2147483781"/>
            <pc:sldLayoutMk cId="417449332" sldId="2147483699"/>
          </pc:sldLayoutMkLst>
        </pc:sldLayoutChg>
        <pc:sldLayoutChg chg="add">
          <pc:chgData name="Ylipoussu Mimmu" userId="S::mimmu.ylipoussu@redcross.fi::118d5e35-f880-4d81-864f-d34a3c3c6882" providerId="AD" clId="Web-{73973969-07CE-4E83-8D34-FE27BB09D769}" dt="2024-04-16T04:53:41.781" v="0"/>
          <pc:sldLayoutMkLst>
            <pc:docMk/>
            <pc:sldMasterMk cId="562209615" sldId="2147483781"/>
            <pc:sldLayoutMk cId="4125750827" sldId="2147483700"/>
          </pc:sldLayoutMkLst>
        </pc:sldLayoutChg>
        <pc:sldLayoutChg chg="add">
          <pc:chgData name="Ylipoussu Mimmu" userId="S::mimmu.ylipoussu@redcross.fi::118d5e35-f880-4d81-864f-d34a3c3c6882" providerId="AD" clId="Web-{73973969-07CE-4E83-8D34-FE27BB09D769}" dt="2024-04-16T04:53:41.781" v="0"/>
          <pc:sldLayoutMkLst>
            <pc:docMk/>
            <pc:sldMasterMk cId="562209615" sldId="2147483781"/>
            <pc:sldLayoutMk cId="2469746944" sldId="2147483701"/>
          </pc:sldLayoutMkLst>
        </pc:sldLayoutChg>
        <pc:sldLayoutChg chg="add">
          <pc:chgData name="Ylipoussu Mimmu" userId="S::mimmu.ylipoussu@redcross.fi::118d5e35-f880-4d81-864f-d34a3c3c6882" providerId="AD" clId="Web-{73973969-07CE-4E83-8D34-FE27BB09D769}" dt="2024-04-16T04:53:41.781" v="0"/>
          <pc:sldLayoutMkLst>
            <pc:docMk/>
            <pc:sldMasterMk cId="562209615" sldId="2147483781"/>
            <pc:sldLayoutMk cId="4057911158" sldId="2147483702"/>
          </pc:sldLayoutMkLst>
        </pc:sldLayoutChg>
        <pc:sldLayoutChg chg="add">
          <pc:chgData name="Ylipoussu Mimmu" userId="S::mimmu.ylipoussu@redcross.fi::118d5e35-f880-4d81-864f-d34a3c3c6882" providerId="AD" clId="Web-{73973969-07CE-4E83-8D34-FE27BB09D769}" dt="2024-04-16T04:53:41.781" v="0"/>
          <pc:sldLayoutMkLst>
            <pc:docMk/>
            <pc:sldMasterMk cId="562209615" sldId="2147483781"/>
            <pc:sldLayoutMk cId="4045901869" sldId="2147483703"/>
          </pc:sldLayoutMkLst>
        </pc:sldLayoutChg>
        <pc:sldLayoutChg chg="add">
          <pc:chgData name="Ylipoussu Mimmu" userId="S::mimmu.ylipoussu@redcross.fi::118d5e35-f880-4d81-864f-d34a3c3c6882" providerId="AD" clId="Web-{73973969-07CE-4E83-8D34-FE27BB09D769}" dt="2024-04-16T04:53:41.781" v="0"/>
          <pc:sldLayoutMkLst>
            <pc:docMk/>
            <pc:sldMasterMk cId="562209615" sldId="2147483781"/>
            <pc:sldLayoutMk cId="3059184245" sldId="2147483704"/>
          </pc:sldLayoutMkLst>
        </pc:sldLayoutChg>
        <pc:sldLayoutChg chg="add">
          <pc:chgData name="Ylipoussu Mimmu" userId="S::mimmu.ylipoussu@redcross.fi::118d5e35-f880-4d81-864f-d34a3c3c6882" providerId="AD" clId="Web-{73973969-07CE-4E83-8D34-FE27BB09D769}" dt="2024-04-16T04:53:41.781" v="0"/>
          <pc:sldLayoutMkLst>
            <pc:docMk/>
            <pc:sldMasterMk cId="562209615" sldId="2147483781"/>
            <pc:sldLayoutMk cId="3769002875" sldId="2147483705"/>
          </pc:sldLayoutMkLst>
        </pc:sldLayoutChg>
        <pc:sldLayoutChg chg="add">
          <pc:chgData name="Ylipoussu Mimmu" userId="S::mimmu.ylipoussu@redcross.fi::118d5e35-f880-4d81-864f-d34a3c3c6882" providerId="AD" clId="Web-{73973969-07CE-4E83-8D34-FE27BB09D769}" dt="2024-04-16T04:53:41.781" v="0"/>
          <pc:sldLayoutMkLst>
            <pc:docMk/>
            <pc:sldMasterMk cId="562209615" sldId="2147483781"/>
            <pc:sldLayoutMk cId="3881020338" sldId="2147483706"/>
          </pc:sldLayoutMkLst>
        </pc:sldLayoutChg>
        <pc:sldLayoutChg chg="add">
          <pc:chgData name="Ylipoussu Mimmu" userId="S::mimmu.ylipoussu@redcross.fi::118d5e35-f880-4d81-864f-d34a3c3c6882" providerId="AD" clId="Web-{73973969-07CE-4E83-8D34-FE27BB09D769}" dt="2024-04-16T04:53:41.781" v="0"/>
          <pc:sldLayoutMkLst>
            <pc:docMk/>
            <pc:sldMasterMk cId="562209615" sldId="2147483781"/>
            <pc:sldLayoutMk cId="1276502217" sldId="2147483770"/>
          </pc:sldLayoutMkLst>
        </pc:sldLayoutChg>
        <pc:sldLayoutChg chg="add">
          <pc:chgData name="Ylipoussu Mimmu" userId="S::mimmu.ylipoussu@redcross.fi::118d5e35-f880-4d81-864f-d34a3c3c6882" providerId="AD" clId="Web-{73973969-07CE-4E83-8D34-FE27BB09D769}" dt="2024-04-16T04:53:41.781" v="0"/>
          <pc:sldLayoutMkLst>
            <pc:docMk/>
            <pc:sldMasterMk cId="562209615" sldId="2147483781"/>
            <pc:sldLayoutMk cId="669486095" sldId="2147483775"/>
          </pc:sldLayoutMkLst>
        </pc:sldLayoutChg>
        <pc:sldLayoutChg chg="add">
          <pc:chgData name="Ylipoussu Mimmu" userId="S::mimmu.ylipoussu@redcross.fi::118d5e35-f880-4d81-864f-d34a3c3c6882" providerId="AD" clId="Web-{73973969-07CE-4E83-8D34-FE27BB09D769}" dt="2024-04-16T04:53:41.781" v="0"/>
          <pc:sldLayoutMkLst>
            <pc:docMk/>
            <pc:sldMasterMk cId="562209615" sldId="2147483781"/>
            <pc:sldLayoutMk cId="360603349" sldId="2147483782"/>
          </pc:sldLayoutMkLst>
        </pc:sldLayoutChg>
        <pc:sldLayoutChg chg="add">
          <pc:chgData name="Ylipoussu Mimmu" userId="S::mimmu.ylipoussu@redcross.fi::118d5e35-f880-4d81-864f-d34a3c3c6882" providerId="AD" clId="Web-{73973969-07CE-4E83-8D34-FE27BB09D769}" dt="2024-04-16T04:53:41.781" v="0"/>
          <pc:sldLayoutMkLst>
            <pc:docMk/>
            <pc:sldMasterMk cId="562209615" sldId="2147483781"/>
            <pc:sldLayoutMk cId="678020728" sldId="2147483783"/>
          </pc:sldLayoutMkLst>
        </pc:sldLayoutChg>
        <pc:sldLayoutChg chg="add">
          <pc:chgData name="Ylipoussu Mimmu" userId="S::mimmu.ylipoussu@redcross.fi::118d5e35-f880-4d81-864f-d34a3c3c6882" providerId="AD" clId="Web-{73973969-07CE-4E83-8D34-FE27BB09D769}" dt="2024-04-16T04:53:41.781" v="0"/>
          <pc:sldLayoutMkLst>
            <pc:docMk/>
            <pc:sldMasterMk cId="562209615" sldId="2147483781"/>
            <pc:sldLayoutMk cId="287985014" sldId="2147483784"/>
          </pc:sldLayoutMkLst>
        </pc:sldLayoutChg>
        <pc:sldLayoutChg chg="add">
          <pc:chgData name="Ylipoussu Mimmu" userId="S::mimmu.ylipoussu@redcross.fi::118d5e35-f880-4d81-864f-d34a3c3c6882" providerId="AD" clId="Web-{73973969-07CE-4E83-8D34-FE27BB09D769}" dt="2024-04-16T04:53:41.781" v="0"/>
          <pc:sldLayoutMkLst>
            <pc:docMk/>
            <pc:sldMasterMk cId="562209615" sldId="2147483781"/>
            <pc:sldLayoutMk cId="1215654800" sldId="2147483785"/>
          </pc:sldLayoutMkLst>
        </pc:sldLayoutChg>
        <pc:sldLayoutChg chg="add">
          <pc:chgData name="Ylipoussu Mimmu" userId="S::mimmu.ylipoussu@redcross.fi::118d5e35-f880-4d81-864f-d34a3c3c6882" providerId="AD" clId="Web-{73973969-07CE-4E83-8D34-FE27BB09D769}" dt="2024-04-16T04:53:41.781" v="0"/>
          <pc:sldLayoutMkLst>
            <pc:docMk/>
            <pc:sldMasterMk cId="562209615" sldId="2147483781"/>
            <pc:sldLayoutMk cId="74378784" sldId="2147483786"/>
          </pc:sldLayoutMkLst>
        </pc:sldLayoutChg>
        <pc:sldLayoutChg chg="add">
          <pc:chgData name="Ylipoussu Mimmu" userId="S::mimmu.ylipoussu@redcross.fi::118d5e35-f880-4d81-864f-d34a3c3c6882" providerId="AD" clId="Web-{73973969-07CE-4E83-8D34-FE27BB09D769}" dt="2024-04-16T04:53:41.781" v="0"/>
          <pc:sldLayoutMkLst>
            <pc:docMk/>
            <pc:sldMasterMk cId="562209615" sldId="2147483781"/>
            <pc:sldLayoutMk cId="3275517385" sldId="2147483787"/>
          </pc:sldLayoutMkLst>
        </pc:sldLayoutChg>
        <pc:sldLayoutChg chg="add">
          <pc:chgData name="Ylipoussu Mimmu" userId="S::mimmu.ylipoussu@redcross.fi::118d5e35-f880-4d81-864f-d34a3c3c6882" providerId="AD" clId="Web-{73973969-07CE-4E83-8D34-FE27BB09D769}" dt="2024-04-16T04:53:41.781" v="0"/>
          <pc:sldLayoutMkLst>
            <pc:docMk/>
            <pc:sldMasterMk cId="562209615" sldId="2147483781"/>
            <pc:sldLayoutMk cId="206211369" sldId="2147483788"/>
          </pc:sldLayoutMkLst>
        </pc:sldLayoutChg>
        <pc:sldLayoutChg chg="add">
          <pc:chgData name="Ylipoussu Mimmu" userId="S::mimmu.ylipoussu@redcross.fi::118d5e35-f880-4d81-864f-d34a3c3c6882" providerId="AD" clId="Web-{73973969-07CE-4E83-8D34-FE27BB09D769}" dt="2024-04-16T04:53:41.781" v="0"/>
          <pc:sldLayoutMkLst>
            <pc:docMk/>
            <pc:sldMasterMk cId="562209615" sldId="2147483781"/>
            <pc:sldLayoutMk cId="2356029411" sldId="2147483789"/>
          </pc:sldLayoutMkLst>
        </pc:sldLayoutChg>
        <pc:sldLayoutChg chg="add">
          <pc:chgData name="Ylipoussu Mimmu" userId="S::mimmu.ylipoussu@redcross.fi::118d5e35-f880-4d81-864f-d34a3c3c6882" providerId="AD" clId="Web-{73973969-07CE-4E83-8D34-FE27BB09D769}" dt="2024-04-16T04:53:41.781" v="0"/>
          <pc:sldLayoutMkLst>
            <pc:docMk/>
            <pc:sldMasterMk cId="562209615" sldId="2147483781"/>
            <pc:sldLayoutMk cId="1835460066" sldId="2147483790"/>
          </pc:sldLayoutMkLst>
        </pc:sldLayoutChg>
        <pc:sldLayoutChg chg="add">
          <pc:chgData name="Ylipoussu Mimmu" userId="S::mimmu.ylipoussu@redcross.fi::118d5e35-f880-4d81-864f-d34a3c3c6882" providerId="AD" clId="Web-{73973969-07CE-4E83-8D34-FE27BB09D769}" dt="2024-04-16T04:53:41.781" v="0"/>
          <pc:sldLayoutMkLst>
            <pc:docMk/>
            <pc:sldMasterMk cId="562209615" sldId="2147483781"/>
            <pc:sldLayoutMk cId="4272636842" sldId="2147483791"/>
          </pc:sldLayoutMkLst>
        </pc:sldLayoutChg>
        <pc:sldLayoutChg chg="add">
          <pc:chgData name="Ylipoussu Mimmu" userId="S::mimmu.ylipoussu@redcross.fi::118d5e35-f880-4d81-864f-d34a3c3c6882" providerId="AD" clId="Web-{73973969-07CE-4E83-8D34-FE27BB09D769}" dt="2024-04-16T04:53:41.781" v="0"/>
          <pc:sldLayoutMkLst>
            <pc:docMk/>
            <pc:sldMasterMk cId="562209615" sldId="2147483781"/>
            <pc:sldLayoutMk cId="894848325" sldId="2147483792"/>
          </pc:sldLayoutMkLst>
        </pc:sldLayoutChg>
        <pc:sldLayoutChg chg="add">
          <pc:chgData name="Ylipoussu Mimmu" userId="S::mimmu.ylipoussu@redcross.fi::118d5e35-f880-4d81-864f-d34a3c3c6882" providerId="AD" clId="Web-{73973969-07CE-4E83-8D34-FE27BB09D769}" dt="2024-04-16T04:53:41.781" v="0"/>
          <pc:sldLayoutMkLst>
            <pc:docMk/>
            <pc:sldMasterMk cId="562209615" sldId="2147483781"/>
            <pc:sldLayoutMk cId="2248977676" sldId="2147483793"/>
          </pc:sldLayoutMkLst>
        </pc:sldLayoutChg>
        <pc:sldLayoutChg chg="add">
          <pc:chgData name="Ylipoussu Mimmu" userId="S::mimmu.ylipoussu@redcross.fi::118d5e35-f880-4d81-864f-d34a3c3c6882" providerId="AD" clId="Web-{73973969-07CE-4E83-8D34-FE27BB09D769}" dt="2024-04-16T04:53:41.781" v="0"/>
          <pc:sldLayoutMkLst>
            <pc:docMk/>
            <pc:sldMasterMk cId="562209615" sldId="2147483781"/>
            <pc:sldLayoutMk cId="562102708" sldId="2147483794"/>
          </pc:sldLayoutMkLst>
        </pc:sldLayoutChg>
      </pc:sldMasterChg>
    </pc:docChg>
  </pc:docChgLst>
  <pc:docChgLst>
    <pc:chgData name="Ylipoussu Mimmu" userId="S::mimmu.ylipoussu@redcross.fi::118d5e35-f880-4d81-864f-d34a3c3c6882" providerId="AD" clId="Web-{AD5FC26A-4FC1-40A5-98A7-DCC059D35599}"/>
    <pc:docChg chg="addSld modSld">
      <pc:chgData name="Ylipoussu Mimmu" userId="S::mimmu.ylipoussu@redcross.fi::118d5e35-f880-4d81-864f-d34a3c3c6882" providerId="AD" clId="Web-{AD5FC26A-4FC1-40A5-98A7-DCC059D35599}" dt="2024-04-16T04:57:07.708" v="3"/>
      <pc:docMkLst>
        <pc:docMk/>
      </pc:docMkLst>
      <pc:sldChg chg="add mod modShow">
        <pc:chgData name="Ylipoussu Mimmu" userId="S::mimmu.ylipoussu@redcross.fi::118d5e35-f880-4d81-864f-d34a3c3c6882" providerId="AD" clId="Web-{AD5FC26A-4FC1-40A5-98A7-DCC059D35599}" dt="2024-04-16T04:57:07.708" v="3"/>
        <pc:sldMkLst>
          <pc:docMk/>
          <pc:sldMk cId="1886163760" sldId="2050097183"/>
        </pc:sldMkLst>
      </pc:sldChg>
      <pc:sldChg chg="modSp">
        <pc:chgData name="Ylipoussu Mimmu" userId="S::mimmu.ylipoussu@redcross.fi::118d5e35-f880-4d81-864f-d34a3c3c6882" providerId="AD" clId="Web-{AD5FC26A-4FC1-40A5-98A7-DCC059D35599}" dt="2024-04-16T04:56:53.848" v="1" actId="20577"/>
        <pc:sldMkLst>
          <pc:docMk/>
          <pc:sldMk cId="1427963259" sldId="2050097205"/>
        </pc:sldMkLst>
        <pc:spChg chg="mod">
          <ac:chgData name="Ylipoussu Mimmu" userId="S::mimmu.ylipoussu@redcross.fi::118d5e35-f880-4d81-864f-d34a3c3c6882" providerId="AD" clId="Web-{AD5FC26A-4FC1-40A5-98A7-DCC059D35599}" dt="2024-04-16T04:56:53.848" v="1" actId="20577"/>
          <ac:spMkLst>
            <pc:docMk/>
            <pc:sldMk cId="1427963259" sldId="2050097205"/>
            <ac:spMk id="3" creationId="{58D0D748-82CB-B463-049A-DCC138019DA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96E803-9050-4604-A77E-D570AF9AC422}" type="datetimeFigureOut">
              <a:t>8/16/2024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3F3CA0-9D13-47EF-99F6-AED5FE558C41}" type="slidenum">
              <a:t>‹#›</a:t>
            </a:fld>
            <a:endParaRPr lang="en-US"/>
          </a:p>
        </p:txBody>
      </p:sp>
    </p:spTree>
    <p:extLst>
      <p:ext uri="{BB962C8B-B14F-4D97-AF65-F5344CB8AC3E}">
        <p14:creationId xmlns:p14="http://schemas.microsoft.com/office/powerpoint/2010/main" val="226601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ivis.padlet.org/maijaerpestad1/j-rjest-p-iv-t-6-2-toimintatapojen-muutokset-9bx5tlhlbcw1oovo"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normAutofit/>
          </a:bodyPr>
          <a:lstStyle/>
          <a:p>
            <a:endParaRPr lang="sv-fi"/>
          </a:p>
          <a:p>
            <a:endParaRPr lang="sv-fi"/>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11498B1-0577-4CA7-99C4-3E860CC6B35D}"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sv-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6800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fi" sz="1800" b="0" i="0" u="none" baseline="0">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VARFÖR? </a:t>
            </a:r>
          </a:p>
          <a:p>
            <a:endParaRPr lang="sv-fi" sz="1800">
              <a:effectLst/>
              <a:latin typeface="Calibri" panose="020F0502020204030204" pitchFamily="34" charset="0"/>
              <a:ea typeface="Calibri" panose="020F0502020204030204" pitchFamily="34" charset="0"/>
            </a:endParaRPr>
          </a:p>
          <a:p>
            <a:pPr algn="l" rtl="0"/>
            <a:r>
              <a:rPr lang="sv-fi" sz="1800" b="0" i="0" u="none" baseline="0">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I alla diskussioner funderar vi alltså på hur vi bättre kan hjälpa de mest utsatta.</a:t>
            </a:r>
          </a:p>
          <a:p>
            <a:pPr algn="l" rtl="0"/>
            <a:r>
              <a:rPr lang="sv-fi" sz="1200" b="0" i="0" u="none" baseline="0">
                <a:effectLst/>
                <a:latin typeface="Calibri" panose="020F0502020204030204" pitchFamily="34" charset="0"/>
                <a:ea typeface="Calibri" panose="020F0502020204030204" pitchFamily="34" charset="0"/>
                <a:cs typeface="Arial" panose="020B0604020202020204" pitchFamily="34" charset="0"/>
              </a:rPr>
              <a:t>7 samtidiga verkstäder med samma innehåll </a:t>
            </a:r>
            <a:r>
              <a:rPr lang="sv-fi" sz="1200" b="0" i="0" u="none" baseline="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 resultaten antecknas i ett gemensamt dokument och skickas till styrelsen och generalsekreteraren. </a:t>
            </a:r>
          </a:p>
          <a:p>
            <a:pPr algn="l" rtl="0"/>
            <a:r>
              <a:rPr lang="sv-fi" sz="1200" b="0" i="0" u="none" baseline="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Nu har vi möjlighet att påverka hur vår organisation ska agera och svara på hjälpbehov ännu effektivare och snabbare i framtiden.</a:t>
            </a:r>
            <a:endParaRPr lang="sv-fi"/>
          </a:p>
        </p:txBody>
      </p:sp>
      <p:sp>
        <p:nvSpPr>
          <p:cNvPr id="4" name="Slide Number Placeholder 3"/>
          <p:cNvSpPr>
            <a:spLocks noGrp="1"/>
          </p:cNvSpPr>
          <p:nvPr>
            <p:ph type="sldNum" sz="quarter" idx="5"/>
          </p:nvPr>
        </p:nvSpPr>
        <p:spPr/>
        <p:txBody>
          <a:bodyPr/>
          <a:lstStyle/>
          <a:p>
            <a:pPr algn="l" rtl="0"/>
            <a:fld id="{76D38B2D-E0F6-480A-95ED-8E367AAD1513}" type="slidenum">
              <a:rPr/>
              <a:t>7</a:t>
            </a:fld>
            <a:endParaRPr lang="sv-fi"/>
          </a:p>
        </p:txBody>
      </p:sp>
    </p:spTree>
    <p:extLst>
      <p:ext uri="{BB962C8B-B14F-4D97-AF65-F5344CB8AC3E}">
        <p14:creationId xmlns:p14="http://schemas.microsoft.com/office/powerpoint/2010/main" val="3723858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fi" b="0" i="0" u="none" baseline="0"/>
              <a:t>Fråga 1 (uppvärmning) – resultaten antecknas inte, tid tio minuter </a:t>
            </a:r>
          </a:p>
        </p:txBody>
      </p:sp>
      <p:sp>
        <p:nvSpPr>
          <p:cNvPr id="4" name="Slide Number Placeholder 3"/>
          <p:cNvSpPr>
            <a:spLocks noGrp="1"/>
          </p:cNvSpPr>
          <p:nvPr>
            <p:ph type="sldNum" sz="quarter" idx="5"/>
          </p:nvPr>
        </p:nvSpPr>
        <p:spPr/>
        <p:txBody>
          <a:bodyPr/>
          <a:lstStyle/>
          <a:p>
            <a:pPr algn="l" rtl="0"/>
            <a:fld id="{76D38B2D-E0F6-480A-95ED-8E367AAD1513}" type="slidenum">
              <a:rPr/>
              <a:t>9</a:t>
            </a:fld>
            <a:endParaRPr lang="sv-fi"/>
          </a:p>
        </p:txBody>
      </p:sp>
    </p:spTree>
    <p:extLst>
      <p:ext uri="{BB962C8B-B14F-4D97-AF65-F5344CB8AC3E}">
        <p14:creationId xmlns:p14="http://schemas.microsoft.com/office/powerpoint/2010/main" val="3158618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fi" sz="1200" b="0" i="0" u="none" baseline="0">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Efter detta en kaffepaus cirka kl. 15.00. </a:t>
            </a:r>
          </a:p>
          <a:p>
            <a:endParaRPr lang="sv-fi"/>
          </a:p>
        </p:txBody>
      </p:sp>
      <p:sp>
        <p:nvSpPr>
          <p:cNvPr id="4" name="Slide Number Placeholder 3"/>
          <p:cNvSpPr>
            <a:spLocks noGrp="1"/>
          </p:cNvSpPr>
          <p:nvPr>
            <p:ph type="sldNum" sz="quarter" idx="5"/>
          </p:nvPr>
        </p:nvSpPr>
        <p:spPr/>
        <p:txBody>
          <a:bodyPr/>
          <a:lstStyle/>
          <a:p>
            <a:pPr algn="l" rtl="0"/>
            <a:fld id="{76D38B2D-E0F6-480A-95ED-8E367AAD1513}" type="slidenum">
              <a:rPr/>
              <a:t>11</a:t>
            </a:fld>
            <a:endParaRPr lang="sv-fi"/>
          </a:p>
        </p:txBody>
      </p:sp>
    </p:spTree>
    <p:extLst>
      <p:ext uri="{BB962C8B-B14F-4D97-AF65-F5344CB8AC3E}">
        <p14:creationId xmlns:p14="http://schemas.microsoft.com/office/powerpoint/2010/main" val="2453227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D9D1C9AF-C8A2-E248-9C2D-AAFE8E0C60B5}" type="slidenum">
              <a:rPr lang="fi-FI" smtClean="0"/>
              <a:t>12</a:t>
            </a:fld>
            <a:endParaRPr lang="fi-FI"/>
          </a:p>
        </p:txBody>
      </p:sp>
    </p:spTree>
    <p:extLst>
      <p:ext uri="{BB962C8B-B14F-4D97-AF65-F5344CB8AC3E}">
        <p14:creationId xmlns:p14="http://schemas.microsoft.com/office/powerpoint/2010/main" val="165019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sv-fi" sz="1800" b="0" i="0" u="none" baseline="0" err="1">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Facilitatorer</a:t>
            </a:r>
            <a:r>
              <a:rPr lang="sv-fi" sz="1800" b="0" i="0" u="none" baseline="0">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 Vad pratade ni mest om? </a:t>
            </a:r>
            <a:r>
              <a:rPr lang="sv-fi" sz="1800" b="0" i="0" u="none" baseline="0"/>
              <a:t>Välj cirka två teman (</a:t>
            </a:r>
            <a:r>
              <a:rPr lang="sv-fi" sz="1800" b="0" i="0" u="none" baseline="0">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fenomen/frågor/stora teman</a:t>
            </a:r>
            <a:r>
              <a:rPr lang="sv-fi" sz="1800" b="0" i="0" u="none" baseline="0"/>
              <a:t>) per grupp utifrån diskussionen under kaffepausen</a:t>
            </a:r>
            <a:r>
              <a:rPr lang="sv-fi" sz="1800" b="0" i="0" u="none" baseline="0">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och skicka dem till Maija via Teams. Maija lägger dem till </a:t>
            </a:r>
            <a:r>
              <a:rPr lang="sv-fi" sz="1800" b="0" i="0" u="none" baseline="0" err="1">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Padlet</a:t>
            </a:r>
            <a:r>
              <a:rPr lang="sv-fi" sz="1800" b="0" i="0" u="none" baseline="0">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r>
              <a:rPr lang="sv-fi" sz="2800" b="0" i="0" u="none" baseline="0">
                <a:hlinkClick r:id="rId3"/>
              </a:rPr>
              <a:t>Organisationsdagar 6.2 ändring av verksamhetssätt (padlet.org)</a:t>
            </a:r>
            <a:endParaRPr lang="sv-fi" sz="2800">
              <a:effectLst/>
              <a:latin typeface="+mn-lt"/>
              <a:ea typeface="+mn-ea"/>
              <a:cs typeface="+mn-cs"/>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sv-fi" sz="2800" b="0" i="0" u="none" baseline="0" err="1">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Facilitatorerna</a:t>
            </a:r>
            <a:r>
              <a:rPr lang="sv-fi" sz="2800" b="0" i="0" u="none" baseline="0">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antecknar observationer i </a:t>
            </a:r>
            <a:r>
              <a:rPr lang="sv-fi" sz="2800" b="0" i="0" u="none" baseline="0" err="1">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Padlet</a:t>
            </a:r>
            <a:r>
              <a:rPr lang="sv-fi" sz="2800" b="0" i="0" u="none" baseline="0">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under gruppernas slutpresentationer </a:t>
            </a:r>
            <a:endParaRPr lang="sv-fi" sz="1800">
              <a:effectLst/>
              <a:latin typeface="Calibri" panose="020F0502020204030204" pitchFamily="34" charset="0"/>
              <a:ea typeface="Calibri" panose="020F0502020204030204" pitchFamily="34" charset="0"/>
              <a:cs typeface="Calibri" panose="020F0502020204030204" pitchFamily="34" charset="0"/>
            </a:endParaRPr>
          </a:p>
          <a:p>
            <a:pPr algn="l" rtl="0">
              <a:lnSpc>
                <a:spcPct val="107000"/>
              </a:lnSpc>
              <a:spcAft>
                <a:spcPts val="800"/>
              </a:spcAft>
            </a:pPr>
            <a:endParaRPr lang="sv-fi" sz="1800">
              <a:effectLst/>
              <a:latin typeface="Calibri" panose="020F0502020204030204" pitchFamily="34" charset="0"/>
              <a:ea typeface="Calibri" panose="020F0502020204030204" pitchFamily="34" charset="0"/>
              <a:cs typeface="Calibri" panose="020F0502020204030204" pitchFamily="34" charset="0"/>
            </a:endParaRPr>
          </a:p>
          <a:p>
            <a:pPr algn="l" rtl="0">
              <a:lnSpc>
                <a:spcPct val="107000"/>
              </a:lnSpc>
              <a:spcAft>
                <a:spcPts val="800"/>
              </a:spcAft>
            </a:pPr>
            <a:endParaRPr lang="sv-fi" sz="1800">
              <a:effectLst/>
              <a:latin typeface="Calibri" panose="020F0502020204030204" pitchFamily="34" charset="0"/>
              <a:ea typeface="Calibri" panose="020F0502020204030204" pitchFamily="34" charset="0"/>
              <a:cs typeface="Calibri" panose="020F0502020204030204" pitchFamily="34" charset="0"/>
            </a:endParaRPr>
          </a:p>
          <a:p>
            <a:pPr algn="l" rtl="0">
              <a:lnSpc>
                <a:spcPct val="107000"/>
              </a:lnSpc>
              <a:spcAft>
                <a:spcPts val="800"/>
              </a:spcAft>
            </a:pPr>
            <a:r>
              <a:rPr lang="sv-fi" sz="1800" b="0" i="0" u="none" baseline="0">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Stödfrågor (exempel)</a:t>
            </a:r>
            <a:endParaRPr lang="sv-fi" sz="180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sv-fi" sz="1800" b="0" i="0" u="none" baseline="0">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Vilken typ av frivilligverksamhet svarar på behoven hos de som är mest utsatta? </a:t>
            </a:r>
            <a:endParaRPr lang="sv-fi" sz="180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sv-fi" sz="1800" b="0" i="0" u="none" baseline="0">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Hur identifierar vi de som är mest utsatta i Finland?</a:t>
            </a:r>
            <a:endParaRPr lang="sv-fi" sz="180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sv-fi" sz="1800" b="0" i="0" u="none" baseline="0">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Vilket nytt eller redan påbörjat borde fortsättas för att vi bättre ska kunna identifiera hjälpbehövande?</a:t>
            </a:r>
            <a:endParaRPr lang="sv-fi" sz="180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sv-fi" sz="1800" b="0" i="0" u="none" baseline="0">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Hurdana processer för frivilligverksamhet behöver vi?</a:t>
            </a:r>
            <a:endParaRPr lang="sv-fi" sz="180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sv-fi" sz="1800" b="0" i="0" u="none" baseline="0">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Hur kan vi skala verksamheten vid behov – eller lägga ner den?</a:t>
            </a:r>
            <a:endParaRPr lang="sv-fi" sz="180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sv-fi" sz="1800" b="0" i="0" u="none" baseline="0">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Hurdana verksamhetsmodeller för kommunikation stöder vår grundläggande uppgift att hjälpa dem som behöver hjälp?</a:t>
            </a:r>
            <a:endParaRPr lang="sv-fi" sz="180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sv-fi" sz="1800" b="0" i="0" u="none" baseline="0">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På vilket sätt borde våra verksamhetssätt ändras för att vi skulle rikta resurserna rätt till hjälp?</a:t>
            </a:r>
            <a:endParaRPr lang="sv-fi" sz="1800">
              <a:effectLst/>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sv-fi" sz="1800" b="0" i="0" u="none" baseline="0">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Styrs vår verksamhet av rutin eller kunskap? Hurdana ändringar i verksamhetssätten behöver vi för att vi ska kunna bedöma effektiviteten och rikta våra resurser rätt?</a:t>
            </a:r>
            <a:endParaRPr lang="sv-fi" sz="1800">
              <a:effectLst/>
              <a:latin typeface="Calibri" panose="020F0502020204030204" pitchFamily="34" charset="0"/>
              <a:ea typeface="Calibri" panose="020F0502020204030204" pitchFamily="34" charset="0"/>
              <a:cs typeface="Arial" panose="020B0604020202020204" pitchFamily="34" charset="0"/>
            </a:endParaRPr>
          </a:p>
          <a:p>
            <a:pPr algn="l" rtl="0"/>
            <a:r>
              <a:rPr lang="sv-fi" sz="1800" b="0" i="0" u="none" baseline="0">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Hur skulle den </a:t>
            </a:r>
            <a:r>
              <a:rPr lang="sv-fi" sz="1800" b="0" i="0" u="none" baseline="0" err="1">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hjälpbehövandes</a:t>
            </a:r>
            <a:r>
              <a:rPr lang="sv-fi" sz="1800" b="0" i="0" u="none" baseline="0">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röst höras i verksamhetssätten?</a:t>
            </a:r>
            <a:endParaRPr lang="sv-fi"/>
          </a:p>
        </p:txBody>
      </p:sp>
      <p:sp>
        <p:nvSpPr>
          <p:cNvPr id="4" name="Slide Number Placeholder 3"/>
          <p:cNvSpPr>
            <a:spLocks noGrp="1"/>
          </p:cNvSpPr>
          <p:nvPr>
            <p:ph type="sldNum" sz="quarter" idx="5"/>
          </p:nvPr>
        </p:nvSpPr>
        <p:spPr/>
        <p:txBody>
          <a:bodyPr/>
          <a:lstStyle/>
          <a:p>
            <a:pPr algn="l" rtl="0"/>
            <a:fld id="{76D38B2D-E0F6-480A-95ED-8E367AAD1513}" type="slidenum">
              <a:rPr/>
              <a:t>13</a:t>
            </a:fld>
            <a:endParaRPr lang="sv-fi"/>
          </a:p>
        </p:txBody>
      </p:sp>
    </p:spTree>
    <p:extLst>
      <p:ext uri="{BB962C8B-B14F-4D97-AF65-F5344CB8AC3E}">
        <p14:creationId xmlns:p14="http://schemas.microsoft.com/office/powerpoint/2010/main" val="1256655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a:p>
            <a:endParaRPr lang="fi-FI"/>
          </a:p>
        </p:txBody>
      </p:sp>
      <p:sp>
        <p:nvSpPr>
          <p:cNvPr id="4" name="Slide Number Placeholder 3"/>
          <p:cNvSpPr>
            <a:spLocks noGrp="1"/>
          </p:cNvSpPr>
          <p:nvPr>
            <p:ph type="sldNum" sz="quarter" idx="5"/>
          </p:nvPr>
        </p:nvSpPr>
        <p:spPr/>
        <p:txBody>
          <a:bodyPr/>
          <a:lstStyle/>
          <a:p>
            <a:fld id="{76D38B2D-E0F6-480A-95ED-8E367AAD1513}" type="slidenum">
              <a:rPr lang="fi-FI" smtClean="0"/>
              <a:t>14</a:t>
            </a:fld>
            <a:endParaRPr lang="fi-FI"/>
          </a:p>
        </p:txBody>
      </p:sp>
    </p:spTree>
    <p:extLst>
      <p:ext uri="{BB962C8B-B14F-4D97-AF65-F5344CB8AC3E}">
        <p14:creationId xmlns:p14="http://schemas.microsoft.com/office/powerpoint/2010/main" val="2377807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ANSI">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1"/>
            <a:ext cx="9144000" cy="2681191"/>
          </a:xfrm>
          <a:prstGeom prst="rect">
            <a:avLst/>
          </a:prstGeom>
        </p:spPr>
        <p:txBody>
          <a:bodyPr anchor="b"/>
          <a:lstStyle>
            <a:lvl1pPr algn="l">
              <a:defRPr sz="6600">
                <a:solidFill>
                  <a:schemeClr val="bg1"/>
                </a:solidFill>
              </a:defRPr>
            </a:lvl1pPr>
          </a:lstStyle>
          <a:p>
            <a:r>
              <a:rPr lang="en-US" noProof="0"/>
              <a:t>Click to edit Master title style</a:t>
            </a:r>
            <a:endParaRPr lang="sv-SE" noProof="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sv-SE" noProof="0"/>
          </a:p>
        </p:txBody>
      </p:sp>
      <p:sp>
        <p:nvSpPr>
          <p:cNvPr id="4" name="Rectangle 3">
            <a:extLst>
              <a:ext uri="{FF2B5EF4-FFF2-40B4-BE49-F238E27FC236}">
                <a16:creationId xmlns:a16="http://schemas.microsoft.com/office/drawing/2014/main" id="{CE6F1667-A7BF-1255-487A-EBE0C9754B4E}"/>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5" name="Picture 4" descr="Logo&#10;&#10;Description automatically generated with medium confidence">
            <a:extLst>
              <a:ext uri="{FF2B5EF4-FFF2-40B4-BE49-F238E27FC236}">
                <a16:creationId xmlns:a16="http://schemas.microsoft.com/office/drawing/2014/main" id="{55148069-B47C-9EFF-207D-F97A9D21C0E5}"/>
              </a:ext>
            </a:extLst>
          </p:cNvPr>
          <p:cNvPicPr>
            <a:picLocks noChangeAspect="1"/>
          </p:cNvPicPr>
          <p:nvPr userDrawn="1"/>
        </p:nvPicPr>
        <p:blipFill>
          <a:blip r:embed="rId2">
            <a:alphaModFix/>
          </a:blip>
          <a:stretch>
            <a:fillRect/>
          </a:stretch>
        </p:blipFill>
        <p:spPr>
          <a:xfrm>
            <a:off x="10447936" y="194470"/>
            <a:ext cx="1478515" cy="634301"/>
          </a:xfrm>
          <a:prstGeom prst="rect">
            <a:avLst/>
          </a:prstGeom>
        </p:spPr>
      </p:pic>
    </p:spTree>
    <p:extLst>
      <p:ext uri="{BB962C8B-B14F-4D97-AF65-F5344CB8AC3E}">
        <p14:creationId xmlns:p14="http://schemas.microsoft.com/office/powerpoint/2010/main" val="169686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LISTA JA KUV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763489"/>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082700"/>
            <a:ext cx="5157787" cy="3534125"/>
          </a:xfrm>
        </p:spPr>
        <p:txBody>
          <a:bodyPr/>
          <a:lstStyle>
            <a:lvl1pPr>
              <a:defRPr sz="2400"/>
            </a:lvl1pPr>
            <a:lvl2pPr>
              <a:defRPr sz="2000"/>
            </a:lvl2pPr>
            <a:lvl3pPr>
              <a:defRPr sz="1900"/>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4" name="Picture Placeholder 3">
            <a:extLst>
              <a:ext uri="{FF2B5EF4-FFF2-40B4-BE49-F238E27FC236}">
                <a16:creationId xmlns:a16="http://schemas.microsoft.com/office/drawing/2014/main" id="{E3FD0F4A-62D2-D935-BC88-590E264F576D}"/>
              </a:ext>
            </a:extLst>
          </p:cNvPr>
          <p:cNvSpPr>
            <a:spLocks noGrp="1"/>
          </p:cNvSpPr>
          <p:nvPr>
            <p:ph type="pic" sz="quarter" idx="12"/>
          </p:nvPr>
        </p:nvSpPr>
        <p:spPr>
          <a:xfrm>
            <a:off x="6265863" y="763121"/>
            <a:ext cx="5083175" cy="4852988"/>
          </a:xfrm>
        </p:spPr>
        <p:txBody>
          <a:bodyPr/>
          <a:lstStyle/>
          <a:p>
            <a:r>
              <a:rPr lang="en-US"/>
              <a:t>Click icon to add picture</a:t>
            </a:r>
            <a:endParaRPr lang="fi-FI"/>
          </a:p>
        </p:txBody>
      </p:sp>
      <p:pic>
        <p:nvPicPr>
          <p:cNvPr id="2" name="Picture 1" descr="Logo&#10;&#10;Description automatically generated with medium confidence">
            <a:extLst>
              <a:ext uri="{FF2B5EF4-FFF2-40B4-BE49-F238E27FC236}">
                <a16:creationId xmlns:a16="http://schemas.microsoft.com/office/drawing/2014/main" id="{A0C1A750-5C6E-47F8-E6B1-076985DE81B5}"/>
              </a:ext>
            </a:extLst>
          </p:cNvPr>
          <p:cNvPicPr>
            <a:picLocks noChangeAspect="1"/>
          </p:cNvPicPr>
          <p:nvPr userDrawn="1"/>
        </p:nvPicPr>
        <p:blipFill>
          <a:blip r:embed="rId2">
            <a:alphaModFix/>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13425503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13094788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endParaRPr lang="fi-FI" noProof="0"/>
          </a:p>
        </p:txBody>
      </p:sp>
    </p:spTree>
    <p:extLst>
      <p:ext uri="{BB962C8B-B14F-4D97-AF65-F5344CB8AC3E}">
        <p14:creationId xmlns:p14="http://schemas.microsoft.com/office/powerpoint/2010/main" val="21258368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46874"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endParaRPr lang="fi-FI" noProof="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8158102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AKAKANSI">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Tree>
    <p:extLst>
      <p:ext uri="{BB962C8B-B14F-4D97-AF65-F5344CB8AC3E}">
        <p14:creationId xmlns:p14="http://schemas.microsoft.com/office/powerpoint/2010/main" val="23926953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963" y="273573"/>
            <a:ext cx="4010907" cy="1161958"/>
          </a:xfrm>
        </p:spPr>
        <p:txBody>
          <a:bodyPr anchor="b"/>
          <a:lstStyle>
            <a:lvl1pPr algn="l">
              <a:defRPr sz="1814" b="1"/>
            </a:lvl1pPr>
          </a:lstStyle>
          <a:p>
            <a:r>
              <a:rPr lang="fi-FI"/>
              <a:t>Muokkaa perustyyl. napsautt.</a:t>
            </a:r>
          </a:p>
        </p:txBody>
      </p:sp>
      <p:sp>
        <p:nvSpPr>
          <p:cNvPr id="3" name="Sisällön paikkamerkki 2"/>
          <p:cNvSpPr>
            <a:spLocks noGrp="1"/>
          </p:cNvSpPr>
          <p:nvPr>
            <p:ph idx="1"/>
          </p:nvPr>
        </p:nvSpPr>
        <p:spPr>
          <a:xfrm>
            <a:off x="4767477" y="273571"/>
            <a:ext cx="6814562" cy="5852986"/>
          </a:xfrm>
        </p:spPr>
        <p:txBody>
          <a:bodyPr/>
          <a:lstStyle>
            <a:lvl1pPr>
              <a:defRPr sz="2902"/>
            </a:lvl1pPr>
            <a:lvl2pPr>
              <a:defRPr sz="2539"/>
            </a:lvl2pPr>
            <a:lvl3pPr>
              <a:defRPr sz="2177"/>
            </a:lvl3pPr>
            <a:lvl4pPr>
              <a:defRPr sz="1814"/>
            </a:lvl4pPr>
            <a:lvl5pPr>
              <a:defRPr sz="1814"/>
            </a:lvl5pPr>
            <a:lvl6pPr>
              <a:defRPr sz="1814"/>
            </a:lvl6pPr>
            <a:lvl7pPr>
              <a:defRPr sz="1814"/>
            </a:lvl7pPr>
            <a:lvl8pPr>
              <a:defRPr sz="1814"/>
            </a:lvl8pPr>
            <a:lvl9pPr>
              <a:defRPr sz="1814"/>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09963" y="1435531"/>
            <a:ext cx="4010907" cy="4691027"/>
          </a:xfrm>
        </p:spPr>
        <p:txBody>
          <a:bodyPr/>
          <a:lstStyle>
            <a:lvl1pPr marL="0" indent="0">
              <a:buNone/>
              <a:defRPr sz="1270"/>
            </a:lvl1pPr>
            <a:lvl2pPr marL="414635" indent="0">
              <a:buNone/>
              <a:defRPr sz="1088"/>
            </a:lvl2pPr>
            <a:lvl3pPr marL="829269" indent="0">
              <a:buNone/>
              <a:defRPr sz="907"/>
            </a:lvl3pPr>
            <a:lvl4pPr marL="1243904" indent="0">
              <a:buNone/>
              <a:defRPr sz="816"/>
            </a:lvl4pPr>
            <a:lvl5pPr marL="1658539" indent="0">
              <a:buNone/>
              <a:defRPr sz="816"/>
            </a:lvl5pPr>
            <a:lvl6pPr marL="2073173" indent="0">
              <a:buNone/>
              <a:defRPr sz="816"/>
            </a:lvl6pPr>
            <a:lvl7pPr marL="2487808" indent="0">
              <a:buNone/>
              <a:defRPr sz="816"/>
            </a:lvl7pPr>
            <a:lvl8pPr marL="2902443" indent="0">
              <a:buNone/>
              <a:defRPr sz="816"/>
            </a:lvl8pPr>
            <a:lvl9pPr marL="3317077" indent="0">
              <a:buNone/>
              <a:defRPr sz="816"/>
            </a:lvl9pPr>
          </a:lstStyle>
          <a:p>
            <a:pPr lvl="0"/>
            <a:r>
              <a:rPr lang="fi-FI"/>
              <a:t>Muokkaa tekstin perustyylejä napsauttamalla</a:t>
            </a:r>
          </a:p>
        </p:txBody>
      </p:sp>
    </p:spTree>
    <p:extLst>
      <p:ext uri="{BB962C8B-B14F-4D97-AF65-F5344CB8AC3E}">
        <p14:creationId xmlns:p14="http://schemas.microsoft.com/office/powerpoint/2010/main" val="14152479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20BB-34B8-7B4D-B2FF-ABFE4AD6C370}"/>
              </a:ext>
            </a:extLst>
          </p:cNvPr>
          <p:cNvSpPr>
            <a:spLocks noGrp="1"/>
          </p:cNvSpPr>
          <p:nvPr>
            <p:ph type="title"/>
          </p:nvPr>
        </p:nvSpPr>
        <p:spPr>
          <a:xfrm>
            <a:off x="996951" y="1052736"/>
            <a:ext cx="10515600" cy="685753"/>
          </a:xfrm>
        </p:spPr>
        <p:txBody>
          <a:bodyPr anchor="b" anchorCtr="0"/>
          <a:lstStyle/>
          <a:p>
            <a:r>
              <a:rPr lang="en-GB"/>
              <a:t>Click to edit Master title style</a:t>
            </a:r>
            <a:endParaRPr lang="en-FI"/>
          </a:p>
        </p:txBody>
      </p:sp>
      <p:sp>
        <p:nvSpPr>
          <p:cNvPr id="3" name="Content Placeholder 2">
            <a:extLst>
              <a:ext uri="{FF2B5EF4-FFF2-40B4-BE49-F238E27FC236}">
                <a16:creationId xmlns:a16="http://schemas.microsoft.com/office/drawing/2014/main" id="{BB0166F8-8381-B645-B852-10EE468FFF5D}"/>
              </a:ext>
            </a:extLst>
          </p:cNvPr>
          <p:cNvSpPr>
            <a:spLocks noGrp="1"/>
          </p:cNvSpPr>
          <p:nvPr>
            <p:ph sz="half" idx="1"/>
          </p:nvPr>
        </p:nvSpPr>
        <p:spPr>
          <a:xfrm>
            <a:off x="982663" y="1916159"/>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Content Placeholder 3">
            <a:extLst>
              <a:ext uri="{FF2B5EF4-FFF2-40B4-BE49-F238E27FC236}">
                <a16:creationId xmlns:a16="http://schemas.microsoft.com/office/drawing/2014/main" id="{400135DE-CC8D-954F-AFF6-AD5894B5973E}"/>
              </a:ext>
            </a:extLst>
          </p:cNvPr>
          <p:cNvSpPr>
            <a:spLocks noGrp="1"/>
          </p:cNvSpPr>
          <p:nvPr>
            <p:ph sz="half" idx="2"/>
          </p:nvPr>
        </p:nvSpPr>
        <p:spPr>
          <a:xfrm>
            <a:off x="6316663" y="1916159"/>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41830310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KANSI">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9332464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KANSI OMA KUVAVALINTA">
    <p:bg>
      <p:bgPr>
        <a:solidFill>
          <a:schemeClr val="bg1"/>
        </a:solidFill>
        <a:effectLst/>
      </p:bgPr>
    </p:bg>
    <p:spTree>
      <p:nvGrpSpPr>
        <p:cNvPr id="1" name=""/>
        <p:cNvGrpSpPr/>
        <p:nvPr/>
      </p:nvGrpSpPr>
      <p:grpSpPr>
        <a:xfrm>
          <a:off x="0" y="0"/>
          <a:ext cx="0" cy="0"/>
          <a:chOff x="0" y="0"/>
          <a:chExt cx="0" cy="0"/>
        </a:xfrm>
      </p:grpSpPr>
      <p:pic>
        <p:nvPicPr>
          <p:cNvPr id="14" name="Picture 13" descr="A group of people walking on a dirt path&#10;&#10;Description automatically generated with medium confidence">
            <a:extLst>
              <a:ext uri="{FF2B5EF4-FFF2-40B4-BE49-F238E27FC236}">
                <a16:creationId xmlns:a16="http://schemas.microsoft.com/office/drawing/2014/main" id="{BD2846D1-CA6C-3547-B194-4AB11C7E68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191" cy="6858000"/>
          </a:xfrm>
          <a:prstGeom prst="rect">
            <a:avLst/>
          </a:prstGeom>
        </p:spPr>
      </p:pic>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2896"/>
            <a:ext cx="9144000" cy="2681191"/>
          </a:xfrm>
          <a:prstGeom prst="rect">
            <a:avLst/>
          </a:prstGeom>
        </p:spPr>
        <p:txBody>
          <a:bodyPr anchor="b"/>
          <a:lstStyle>
            <a:lvl1pPr algn="l">
              <a:defRPr sz="66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034"/>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3606033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SISÄLTÖ">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fi-FI" noProof="0"/>
              <a:t>Muokkaa ots. perustyyl. napsautt.</a:t>
            </a:r>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6780207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fi-FI" noProof="0"/>
              <a:t>Muokkaa ots. perustyyl. napsautt.</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1215654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LM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en-US" noProof="0"/>
              <a:t>Click to edit Master title style</a:t>
            </a:r>
            <a:endParaRPr lang="sv-SE" noProof="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Font typeface="Arial" panose="020B0604020202020204" pitchFamily="34" charset="0"/>
              <a:buNone/>
              <a:defRPr sz="2300" b="0" i="0">
                <a:latin typeface="Georgia" panose="02040502050405020303" pitchFamily="18" charset="0"/>
              </a:defRPr>
            </a:lvl1pPr>
            <a:lvl2pPr marL="457200" indent="0">
              <a:buFont typeface="Arial" panose="020B0604020202020204" pitchFamily="34" charse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Tree>
    <p:extLst>
      <p:ext uri="{BB962C8B-B14F-4D97-AF65-F5344CB8AC3E}">
        <p14:creationId xmlns:p14="http://schemas.microsoft.com/office/powerpoint/2010/main" val="271699391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fi-FI" noProof="0"/>
              <a:t>Muokkaa ots. perustyyl. napsautt.</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2879850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172867"/>
            <a:ext cx="10515600" cy="781750"/>
          </a:xfrm>
          <a:prstGeom prst="rect">
            <a:avLst/>
          </a:prstGeom>
        </p:spPr>
        <p:txBody>
          <a:bodyPr/>
          <a:lstStyle>
            <a:lvl1pPr>
              <a:lnSpc>
                <a:spcPct val="100000"/>
              </a:lnSpc>
              <a:defRPr sz="3000"/>
            </a:lvl1pPr>
          </a:lstStyle>
          <a:p>
            <a:r>
              <a:rPr lang="fi-FI" noProof="0"/>
              <a:t>Muokkaa ots. perustyyl. napsautt.</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809484"/>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2359779"/>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320876153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172867"/>
            <a:ext cx="10515600" cy="781750"/>
          </a:xfrm>
          <a:prstGeom prst="rect">
            <a:avLst/>
          </a:prstGeom>
        </p:spPr>
        <p:txBody>
          <a:bodyPr/>
          <a:lstStyle>
            <a:lvl1pPr>
              <a:lnSpc>
                <a:spcPct val="100000"/>
              </a:lnSpc>
              <a:defRPr sz="3000"/>
            </a:lvl1pPr>
          </a:lstStyle>
          <a:p>
            <a:r>
              <a:rPr lang="fi-FI" noProof="0"/>
              <a:t>Muokkaa ots. perustyyl. napsautt.</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2355850"/>
            <a:ext cx="10515600" cy="2944813"/>
          </a:xfrm>
        </p:spPr>
        <p:txBody>
          <a:bodyPr/>
          <a:lstStyle>
            <a:lvl1pPr>
              <a:defRPr sz="2400"/>
            </a:lvl1pPr>
            <a:lvl2pPr>
              <a:defRPr sz="2000"/>
            </a:lvl2pPr>
            <a:lvl3pPr>
              <a:defRPr sz="19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38685854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85864"/>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8586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505075"/>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505075"/>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7437878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85864"/>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8586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505075"/>
            <a:ext cx="5157787" cy="3534125"/>
          </a:xfrm>
        </p:spPr>
        <p:txBody>
          <a:bodyPr/>
          <a:lstStyle>
            <a:lvl1pPr>
              <a:defRPr sz="2400"/>
            </a:lvl1pPr>
            <a:lvl2pPr>
              <a:defRPr sz="2000"/>
            </a:lvl2pPr>
            <a:lvl3pPr>
              <a:defRPr sz="19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505075"/>
            <a:ext cx="5181601" cy="3534125"/>
          </a:xfrm>
        </p:spPr>
        <p:txBody>
          <a:bodyPr/>
          <a:lstStyle>
            <a:lvl1pPr>
              <a:defRPr sz="2400"/>
            </a:lvl1pPr>
            <a:lvl2pPr>
              <a:defRPr sz="2000"/>
            </a:lvl2pPr>
            <a:lvl3pPr>
              <a:defRPr sz="19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82870189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KOLMI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a:t>Muokkaa ots. perustyyl. napsautt.</a:t>
            </a:r>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32755173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2062113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r>
              <a:rPr lang="fi-FI" noProof="0"/>
              <a:t>Lisää kuva napsauttamalla kuvaketta</a:t>
            </a:r>
          </a:p>
        </p:txBody>
      </p:sp>
    </p:spTree>
    <p:extLst>
      <p:ext uri="{BB962C8B-B14F-4D97-AF65-F5344CB8AC3E}">
        <p14:creationId xmlns:p14="http://schemas.microsoft.com/office/powerpoint/2010/main" val="235602941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r>
              <a:rPr lang="fi-FI" noProof="0"/>
              <a:t>Lisää kuva napsauttamalla kuvaketta</a:t>
            </a:r>
          </a:p>
        </p:txBody>
      </p:sp>
    </p:spTree>
    <p:extLst>
      <p:ext uri="{BB962C8B-B14F-4D97-AF65-F5344CB8AC3E}">
        <p14:creationId xmlns:p14="http://schemas.microsoft.com/office/powerpoint/2010/main" val="183546006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r>
              <a:rPr lang="fi-FI" noProof="0"/>
              <a:t>Lisää kuva napsauttamalla kuvaketta</a:t>
            </a:r>
          </a:p>
        </p:txBody>
      </p:sp>
    </p:spTree>
    <p:extLst>
      <p:ext uri="{BB962C8B-B14F-4D97-AF65-F5344CB8AC3E}">
        <p14:creationId xmlns:p14="http://schemas.microsoft.com/office/powerpoint/2010/main" val="1662059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LMIJAKO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6D6E70"/>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en-US" noProof="0"/>
              <a:t>Click to edit Master title style</a:t>
            </a:r>
            <a:endParaRPr lang="sv-SE" noProof="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a:solidFill>
            <a:schemeClr val="accent6"/>
          </a:solidFill>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Tree>
    <p:extLst>
      <p:ext uri="{BB962C8B-B14F-4D97-AF65-F5344CB8AC3E}">
        <p14:creationId xmlns:p14="http://schemas.microsoft.com/office/powerpoint/2010/main" val="22998399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66948609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r>
              <a:rPr lang="fi-FI" noProof="0"/>
              <a:t>Lisää kuva napsauttamalla kuvaketta</a:t>
            </a:r>
          </a:p>
        </p:txBody>
      </p:sp>
    </p:spTree>
    <p:extLst>
      <p:ext uri="{BB962C8B-B14F-4D97-AF65-F5344CB8AC3E}">
        <p14:creationId xmlns:p14="http://schemas.microsoft.com/office/powerpoint/2010/main" val="127650221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r>
              <a:rPr lang="fi-FI" noProof="0"/>
              <a:t>Lisää kuva napsauttamalla kuvaketta</a:t>
            </a:r>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17977783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r>
              <a:rPr lang="fi-FI"/>
              <a:t>Lisää kuva napsauttamalla kuvaketta</a:t>
            </a:r>
          </a:p>
        </p:txBody>
      </p:sp>
    </p:spTree>
    <p:extLst>
      <p:ext uri="{BB962C8B-B14F-4D97-AF65-F5344CB8AC3E}">
        <p14:creationId xmlns:p14="http://schemas.microsoft.com/office/powerpoint/2010/main" val="421742025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a:lvl2pPr>
            <a:lvl3pPr>
              <a:buNone/>
              <a:defRPr/>
            </a:lvl3pPr>
            <a:lvl4pPr>
              <a:buNone/>
              <a:defRPr/>
            </a:lvl4pPr>
            <a:lvl5pPr>
              <a:buNone/>
              <a:defRPr/>
            </a:lvl5pPr>
          </a:lstStyle>
          <a:p>
            <a:pPr lvl="0"/>
            <a:r>
              <a:rPr lang="fi-FI" noProof="0"/>
              <a:t>Muokkaa tekstin perustyylejä napsauttamalla</a:t>
            </a:r>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r>
              <a:rPr lang="fi-FI"/>
              <a:t>Lisää kuva napsauttamalla kuvaketta</a:t>
            </a:r>
          </a:p>
        </p:txBody>
      </p:sp>
    </p:spTree>
    <p:extLst>
      <p:ext uri="{BB962C8B-B14F-4D97-AF65-F5344CB8AC3E}">
        <p14:creationId xmlns:p14="http://schemas.microsoft.com/office/powerpoint/2010/main" val="42726368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a:lvl2pPr>
            <a:lvl3pPr>
              <a:buNone/>
              <a:defRPr/>
            </a:lvl3pPr>
            <a:lvl4pPr>
              <a:buNone/>
              <a:defRPr/>
            </a:lvl4pPr>
            <a:lvl5pPr>
              <a:buNone/>
              <a:defRPr/>
            </a:lvl5pPr>
          </a:lstStyle>
          <a:p>
            <a:pPr lvl="0"/>
            <a:r>
              <a:rPr lang="fi-FI" noProof="0"/>
              <a:t>Muokkaa tekstin perustyylejä napsauttamalla</a:t>
            </a:r>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r>
              <a:rPr lang="fi-FI"/>
              <a:t>Lisää kuva napsauttamalla kuvaketta</a:t>
            </a:r>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r>
              <a:rPr lang="fi-FI"/>
              <a:t>Lisää kuva napsauttamalla kuvaketta</a:t>
            </a:r>
          </a:p>
        </p:txBody>
      </p:sp>
    </p:spTree>
    <p:extLst>
      <p:ext uri="{BB962C8B-B14F-4D97-AF65-F5344CB8AC3E}">
        <p14:creationId xmlns:p14="http://schemas.microsoft.com/office/powerpoint/2010/main" val="89484832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INAUS 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hasCustomPrompt="1"/>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a:t>
            </a:r>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Tree>
    <p:extLst>
      <p:ext uri="{BB962C8B-B14F-4D97-AF65-F5344CB8AC3E}">
        <p14:creationId xmlns:p14="http://schemas.microsoft.com/office/powerpoint/2010/main" val="22489776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LAINAUS BRÄNDIKUVALL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r>
              <a:rPr lang="fi-FI" noProof="0"/>
              <a:t>Lisää kuva napsauttamalla kuvaketta</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accent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418380474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VÄLILEHTI OTSIKKO 1">
    <p:bg>
      <p:bgPr>
        <a:solidFill>
          <a:srgbClr val="BEA99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a:t>Muokkaa ots. perustyyl. napsautt.</a:t>
            </a:r>
          </a:p>
        </p:txBody>
      </p:sp>
    </p:spTree>
    <p:extLst>
      <p:ext uri="{BB962C8B-B14F-4D97-AF65-F5344CB8AC3E}">
        <p14:creationId xmlns:p14="http://schemas.microsoft.com/office/powerpoint/2010/main" val="41744933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VÄLILEHTI OTSIKKO 3">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a:t>Muokkaa ots. perustyyl. napsautt.</a:t>
            </a:r>
          </a:p>
        </p:txBody>
      </p:sp>
    </p:spTree>
    <p:extLst>
      <p:ext uri="{BB962C8B-B14F-4D97-AF65-F5344CB8AC3E}">
        <p14:creationId xmlns:p14="http://schemas.microsoft.com/office/powerpoint/2010/main" val="412575082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Tree>
    <p:extLst>
      <p:ext uri="{BB962C8B-B14F-4D97-AF65-F5344CB8AC3E}">
        <p14:creationId xmlns:p14="http://schemas.microsoft.com/office/powerpoint/2010/main" val="162078986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accent1"/>
                </a:solidFill>
              </a:defRPr>
            </a:lvl1pPr>
          </a:lstStyle>
          <a:p>
            <a:r>
              <a:rPr lang="fi-FI" noProof="0"/>
              <a:t>Muokkaa ots. perustyyl. napsautt.</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246974694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fi-FI" noProof="0"/>
              <a:t>Muokkaa ots. perustyyl. napsautt.</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405791115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r>
              <a:rPr lang="fi-FI" noProof="0"/>
              <a:t>Lisää kuva napsauttamalla kuvaketta</a:t>
            </a:r>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r>
              <a:rPr lang="fi-FI" noProof="0"/>
              <a:t>Lisää kuva napsauttamalla kuvaketta</a:t>
            </a:r>
          </a:p>
        </p:txBody>
      </p:sp>
    </p:spTree>
    <p:extLst>
      <p:ext uri="{BB962C8B-B14F-4D97-AF65-F5344CB8AC3E}">
        <p14:creationId xmlns:p14="http://schemas.microsoft.com/office/powerpoint/2010/main" val="404590186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46874"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r>
              <a:rPr lang="fi-FI" noProof="0"/>
              <a:t>Lisää kuva napsauttamalla kuvaketta</a:t>
            </a:r>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918424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AKAKANSI">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376900287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02ABAE3-D89C-4001-9AEC-5083F82B749C}" type="datetimeFigureOut">
              <a:rPr lang="fi-FI" smtClean="0"/>
              <a:t>16.8.2024</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88102033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_Blank">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wearing costumes&#10;&#10;Description automatically generated">
            <a:extLst>
              <a:ext uri="{FF2B5EF4-FFF2-40B4-BE49-F238E27FC236}">
                <a16:creationId xmlns:a16="http://schemas.microsoft.com/office/drawing/2014/main" id="{B5968ED0-F884-774A-B6C8-EC98259706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AE1AD57-3FAF-5343-A64E-B2AC29C1724E}"/>
              </a:ext>
            </a:extLst>
          </p:cNvPr>
          <p:cNvSpPr/>
          <p:nvPr userDrawn="1"/>
        </p:nvSpPr>
        <p:spPr>
          <a:xfrm>
            <a:off x="0" y="5517232"/>
            <a:ext cx="12192000" cy="864096"/>
          </a:xfrm>
          <a:prstGeom prst="rect">
            <a:avLst/>
          </a:prstGeom>
          <a:solidFill>
            <a:srgbClr val="D71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Picture 5">
            <a:extLst>
              <a:ext uri="{FF2B5EF4-FFF2-40B4-BE49-F238E27FC236}">
                <a16:creationId xmlns:a16="http://schemas.microsoft.com/office/drawing/2014/main" id="{556E7715-A2B4-A04E-AAB5-A6D08D5AC43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43543" y="0"/>
            <a:ext cx="2904915" cy="1124744"/>
          </a:xfrm>
          <a:prstGeom prst="rect">
            <a:avLst/>
          </a:prstGeom>
        </p:spPr>
      </p:pic>
      <p:sp>
        <p:nvSpPr>
          <p:cNvPr id="7" name="Title 1">
            <a:extLst>
              <a:ext uri="{FF2B5EF4-FFF2-40B4-BE49-F238E27FC236}">
                <a16:creationId xmlns:a16="http://schemas.microsoft.com/office/drawing/2014/main" id="{65326B1B-7DA7-BA4A-AFDE-304FFE12803C}"/>
              </a:ext>
            </a:extLst>
          </p:cNvPr>
          <p:cNvSpPr>
            <a:spLocks noGrp="1"/>
          </p:cNvSpPr>
          <p:nvPr>
            <p:ph type="title"/>
          </p:nvPr>
        </p:nvSpPr>
        <p:spPr>
          <a:xfrm>
            <a:off x="838200" y="5427277"/>
            <a:ext cx="10515600" cy="476672"/>
          </a:xfrm>
        </p:spPr>
        <p:txBody>
          <a:bodyPr anchor="b">
            <a:normAutofit/>
          </a:bodyPr>
          <a:lstStyle>
            <a:lvl1pPr algn="ctr">
              <a:defRPr sz="2000" baseline="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56210270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A39BE-D7DE-EF49-4967-7B7245C68E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0E970B-7451-CC96-4A85-ACEB6CA23E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91FB0D-8296-0E54-CB7F-C507EC6C53DF}"/>
              </a:ext>
            </a:extLst>
          </p:cNvPr>
          <p:cNvSpPr>
            <a:spLocks noGrp="1"/>
          </p:cNvSpPr>
          <p:nvPr>
            <p:ph type="dt" sz="half" idx="10"/>
          </p:nvPr>
        </p:nvSpPr>
        <p:spPr/>
        <p:txBody>
          <a:bodyPr/>
          <a:lstStyle/>
          <a:p>
            <a:fld id="{B2BFA03F-8E22-0347-9757-84BFAA8921BE}" type="datetimeFigureOut">
              <a:rPr lang="en-US" smtClean="0"/>
              <a:t>8/16/2024</a:t>
            </a:fld>
            <a:endParaRPr lang="en-US"/>
          </a:p>
        </p:txBody>
      </p:sp>
      <p:sp>
        <p:nvSpPr>
          <p:cNvPr id="5" name="Footer Placeholder 4">
            <a:extLst>
              <a:ext uri="{FF2B5EF4-FFF2-40B4-BE49-F238E27FC236}">
                <a16:creationId xmlns:a16="http://schemas.microsoft.com/office/drawing/2014/main" id="{E93253C5-FE89-6023-FC42-D15CCCC014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71B161-CA1D-3E27-C711-B5352FFC20B9}"/>
              </a:ext>
            </a:extLst>
          </p:cNvPr>
          <p:cNvSpPr>
            <a:spLocks noGrp="1"/>
          </p:cNvSpPr>
          <p:nvPr>
            <p:ph type="sldNum" sz="quarter" idx="12"/>
          </p:nvPr>
        </p:nvSpPr>
        <p:spPr/>
        <p:txBody>
          <a:bodyPr/>
          <a:lstStyle/>
          <a:p>
            <a:fld id="{6D1DFF36-1970-7440-A773-1A2F6915E507}" type="slidenum">
              <a:rPr lang="en-US" smtClean="0"/>
              <a:t>‹#›</a:t>
            </a:fld>
            <a:endParaRPr lang="en-US"/>
          </a:p>
        </p:txBody>
      </p:sp>
    </p:spTree>
    <p:extLst>
      <p:ext uri="{BB962C8B-B14F-4D97-AF65-F5344CB8AC3E}">
        <p14:creationId xmlns:p14="http://schemas.microsoft.com/office/powerpoint/2010/main" val="296918176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504E0-BD0D-68E3-F6F2-991F9E10CA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57323E-7CA6-0964-0E3C-EA172CB75B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4F6357-A9F8-F060-1807-AA0C1A9972AD}"/>
              </a:ext>
            </a:extLst>
          </p:cNvPr>
          <p:cNvSpPr>
            <a:spLocks noGrp="1"/>
          </p:cNvSpPr>
          <p:nvPr>
            <p:ph type="dt" sz="half" idx="10"/>
          </p:nvPr>
        </p:nvSpPr>
        <p:spPr/>
        <p:txBody>
          <a:bodyPr/>
          <a:lstStyle/>
          <a:p>
            <a:fld id="{B2BFA03F-8E22-0347-9757-84BFAA8921BE}" type="datetimeFigureOut">
              <a:rPr lang="en-US" smtClean="0"/>
              <a:t>8/16/2024</a:t>
            </a:fld>
            <a:endParaRPr lang="en-US"/>
          </a:p>
        </p:txBody>
      </p:sp>
      <p:sp>
        <p:nvSpPr>
          <p:cNvPr id="5" name="Footer Placeholder 4">
            <a:extLst>
              <a:ext uri="{FF2B5EF4-FFF2-40B4-BE49-F238E27FC236}">
                <a16:creationId xmlns:a16="http://schemas.microsoft.com/office/drawing/2014/main" id="{7BBB5314-3366-6392-106E-B28CAF5546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F5D924-D7D4-FBF5-2C69-D0639022067B}"/>
              </a:ext>
            </a:extLst>
          </p:cNvPr>
          <p:cNvSpPr>
            <a:spLocks noGrp="1"/>
          </p:cNvSpPr>
          <p:nvPr>
            <p:ph type="sldNum" sz="quarter" idx="12"/>
          </p:nvPr>
        </p:nvSpPr>
        <p:spPr/>
        <p:txBody>
          <a:bodyPr/>
          <a:lstStyle/>
          <a:p>
            <a:fld id="{6D1DFF36-1970-7440-A773-1A2F6915E507}" type="slidenum">
              <a:rPr lang="en-US" smtClean="0"/>
              <a:t>‹#›</a:t>
            </a:fld>
            <a:endParaRPr lang="en-US"/>
          </a:p>
        </p:txBody>
      </p:sp>
    </p:spTree>
    <p:extLst>
      <p:ext uri="{BB962C8B-B14F-4D97-AF65-F5344CB8AC3E}">
        <p14:creationId xmlns:p14="http://schemas.microsoft.com/office/powerpoint/2010/main" val="232902937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432F5-BACA-AD3F-02F1-96976781A0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D9CCA8-7271-E15B-935B-52C5F521631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F2FE65-11D1-4AC8-F567-ACE1078E3ACC}"/>
              </a:ext>
            </a:extLst>
          </p:cNvPr>
          <p:cNvSpPr>
            <a:spLocks noGrp="1"/>
          </p:cNvSpPr>
          <p:nvPr>
            <p:ph type="dt" sz="half" idx="10"/>
          </p:nvPr>
        </p:nvSpPr>
        <p:spPr/>
        <p:txBody>
          <a:bodyPr/>
          <a:lstStyle/>
          <a:p>
            <a:fld id="{B2BFA03F-8E22-0347-9757-84BFAA8921BE}" type="datetimeFigureOut">
              <a:rPr lang="en-US" smtClean="0"/>
              <a:t>8/16/2024</a:t>
            </a:fld>
            <a:endParaRPr lang="en-US"/>
          </a:p>
        </p:txBody>
      </p:sp>
      <p:sp>
        <p:nvSpPr>
          <p:cNvPr id="5" name="Footer Placeholder 4">
            <a:extLst>
              <a:ext uri="{FF2B5EF4-FFF2-40B4-BE49-F238E27FC236}">
                <a16:creationId xmlns:a16="http://schemas.microsoft.com/office/drawing/2014/main" id="{1B2EB918-3EAD-AB09-B264-D748C39940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13A3EA-E34C-7F68-D8E8-A17CA9BBD987}"/>
              </a:ext>
            </a:extLst>
          </p:cNvPr>
          <p:cNvSpPr>
            <a:spLocks noGrp="1"/>
          </p:cNvSpPr>
          <p:nvPr>
            <p:ph type="sldNum" sz="quarter" idx="12"/>
          </p:nvPr>
        </p:nvSpPr>
        <p:spPr/>
        <p:txBody>
          <a:bodyPr/>
          <a:lstStyle/>
          <a:p>
            <a:fld id="{6D1DFF36-1970-7440-A773-1A2F6915E507}" type="slidenum">
              <a:rPr lang="en-US" smtClean="0"/>
              <a:t>‹#›</a:t>
            </a:fld>
            <a:endParaRPr lang="en-US"/>
          </a:p>
        </p:txBody>
      </p:sp>
    </p:spTree>
    <p:extLst>
      <p:ext uri="{BB962C8B-B14F-4D97-AF65-F5344CB8AC3E}">
        <p14:creationId xmlns:p14="http://schemas.microsoft.com/office/powerpoint/2010/main" val="4153789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r>
              <a:rPr lang="en-US" noProof="0"/>
              <a:t>Click icon to add picture</a:t>
            </a:r>
            <a:endParaRPr lang="fi-FI" noProof="0"/>
          </a:p>
        </p:txBody>
      </p:sp>
    </p:spTree>
    <p:extLst>
      <p:ext uri="{BB962C8B-B14F-4D97-AF65-F5344CB8AC3E}">
        <p14:creationId xmlns:p14="http://schemas.microsoft.com/office/powerpoint/2010/main" val="393096007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90EF5-E193-91C5-2ADA-D06D3EAB74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5609C3-9079-FC79-C30E-0D205BF8CC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08F6B5-1018-CC42-99AF-6070582619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BFA5C5-597A-C876-147E-FF4E820DFF38}"/>
              </a:ext>
            </a:extLst>
          </p:cNvPr>
          <p:cNvSpPr>
            <a:spLocks noGrp="1"/>
          </p:cNvSpPr>
          <p:nvPr>
            <p:ph type="dt" sz="half" idx="10"/>
          </p:nvPr>
        </p:nvSpPr>
        <p:spPr/>
        <p:txBody>
          <a:bodyPr/>
          <a:lstStyle/>
          <a:p>
            <a:fld id="{B2BFA03F-8E22-0347-9757-84BFAA8921BE}" type="datetimeFigureOut">
              <a:rPr lang="en-US" smtClean="0"/>
              <a:t>8/16/2024</a:t>
            </a:fld>
            <a:endParaRPr lang="en-US"/>
          </a:p>
        </p:txBody>
      </p:sp>
      <p:sp>
        <p:nvSpPr>
          <p:cNvPr id="6" name="Footer Placeholder 5">
            <a:extLst>
              <a:ext uri="{FF2B5EF4-FFF2-40B4-BE49-F238E27FC236}">
                <a16:creationId xmlns:a16="http://schemas.microsoft.com/office/drawing/2014/main" id="{D1C3A437-CBC6-A2AC-AB2C-1F247B6341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55DB2C-3D03-FB40-8574-92BFFF0BE423}"/>
              </a:ext>
            </a:extLst>
          </p:cNvPr>
          <p:cNvSpPr>
            <a:spLocks noGrp="1"/>
          </p:cNvSpPr>
          <p:nvPr>
            <p:ph type="sldNum" sz="quarter" idx="12"/>
          </p:nvPr>
        </p:nvSpPr>
        <p:spPr/>
        <p:txBody>
          <a:bodyPr/>
          <a:lstStyle/>
          <a:p>
            <a:fld id="{6D1DFF36-1970-7440-A773-1A2F6915E507}" type="slidenum">
              <a:rPr lang="en-US" smtClean="0"/>
              <a:t>‹#›</a:t>
            </a:fld>
            <a:endParaRPr lang="en-US"/>
          </a:p>
        </p:txBody>
      </p:sp>
    </p:spTree>
    <p:extLst>
      <p:ext uri="{BB962C8B-B14F-4D97-AF65-F5344CB8AC3E}">
        <p14:creationId xmlns:p14="http://schemas.microsoft.com/office/powerpoint/2010/main" val="305913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16411-B825-9AB1-8C7B-5CAFFBDEE8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5614D5-189E-CBE2-0CAB-7B41ED11AC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20D54F-C957-1EA2-26CF-E00DBA0762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52919C-82D5-8F75-7F6B-866F593E7E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3A7161-7015-7658-1944-71D02ADC7C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8B70CF-FCDF-16CC-108E-A9DFE4860228}"/>
              </a:ext>
            </a:extLst>
          </p:cNvPr>
          <p:cNvSpPr>
            <a:spLocks noGrp="1"/>
          </p:cNvSpPr>
          <p:nvPr>
            <p:ph type="dt" sz="half" idx="10"/>
          </p:nvPr>
        </p:nvSpPr>
        <p:spPr/>
        <p:txBody>
          <a:bodyPr/>
          <a:lstStyle/>
          <a:p>
            <a:fld id="{B2BFA03F-8E22-0347-9757-84BFAA8921BE}" type="datetimeFigureOut">
              <a:rPr lang="en-US" smtClean="0"/>
              <a:t>8/16/2024</a:t>
            </a:fld>
            <a:endParaRPr lang="en-US"/>
          </a:p>
        </p:txBody>
      </p:sp>
      <p:sp>
        <p:nvSpPr>
          <p:cNvPr id="8" name="Footer Placeholder 7">
            <a:extLst>
              <a:ext uri="{FF2B5EF4-FFF2-40B4-BE49-F238E27FC236}">
                <a16:creationId xmlns:a16="http://schemas.microsoft.com/office/drawing/2014/main" id="{A0E5DFAB-3B95-C94B-58AA-30D50D5493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CC30F2-805C-12E0-E5C7-4F564CF89472}"/>
              </a:ext>
            </a:extLst>
          </p:cNvPr>
          <p:cNvSpPr>
            <a:spLocks noGrp="1"/>
          </p:cNvSpPr>
          <p:nvPr>
            <p:ph type="sldNum" sz="quarter" idx="12"/>
          </p:nvPr>
        </p:nvSpPr>
        <p:spPr/>
        <p:txBody>
          <a:bodyPr/>
          <a:lstStyle/>
          <a:p>
            <a:fld id="{6D1DFF36-1970-7440-A773-1A2F6915E507}" type="slidenum">
              <a:rPr lang="en-US" smtClean="0"/>
              <a:t>‹#›</a:t>
            </a:fld>
            <a:endParaRPr lang="en-US"/>
          </a:p>
        </p:txBody>
      </p:sp>
    </p:spTree>
    <p:extLst>
      <p:ext uri="{BB962C8B-B14F-4D97-AF65-F5344CB8AC3E}">
        <p14:creationId xmlns:p14="http://schemas.microsoft.com/office/powerpoint/2010/main" val="407756122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AB538-DD8C-F32D-5C0B-E2865BA21D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C96B12-31B4-77F1-E819-6360485C2045}"/>
              </a:ext>
            </a:extLst>
          </p:cNvPr>
          <p:cNvSpPr>
            <a:spLocks noGrp="1"/>
          </p:cNvSpPr>
          <p:nvPr>
            <p:ph type="dt" sz="half" idx="10"/>
          </p:nvPr>
        </p:nvSpPr>
        <p:spPr/>
        <p:txBody>
          <a:bodyPr/>
          <a:lstStyle/>
          <a:p>
            <a:fld id="{B2BFA03F-8E22-0347-9757-84BFAA8921BE}" type="datetimeFigureOut">
              <a:rPr lang="en-US" smtClean="0"/>
              <a:t>8/16/2024</a:t>
            </a:fld>
            <a:endParaRPr lang="en-US"/>
          </a:p>
        </p:txBody>
      </p:sp>
      <p:sp>
        <p:nvSpPr>
          <p:cNvPr id="4" name="Footer Placeholder 3">
            <a:extLst>
              <a:ext uri="{FF2B5EF4-FFF2-40B4-BE49-F238E27FC236}">
                <a16:creationId xmlns:a16="http://schemas.microsoft.com/office/drawing/2014/main" id="{45ED4211-2116-1A14-EEA8-93B42B61E7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8539E8-2FC4-0B7A-4F4F-BE293535C45A}"/>
              </a:ext>
            </a:extLst>
          </p:cNvPr>
          <p:cNvSpPr>
            <a:spLocks noGrp="1"/>
          </p:cNvSpPr>
          <p:nvPr>
            <p:ph type="sldNum" sz="quarter" idx="12"/>
          </p:nvPr>
        </p:nvSpPr>
        <p:spPr/>
        <p:txBody>
          <a:bodyPr/>
          <a:lstStyle/>
          <a:p>
            <a:fld id="{6D1DFF36-1970-7440-A773-1A2F6915E507}" type="slidenum">
              <a:rPr lang="en-US" smtClean="0"/>
              <a:t>‹#›</a:t>
            </a:fld>
            <a:endParaRPr lang="en-US"/>
          </a:p>
        </p:txBody>
      </p:sp>
    </p:spTree>
    <p:extLst>
      <p:ext uri="{BB962C8B-B14F-4D97-AF65-F5344CB8AC3E}">
        <p14:creationId xmlns:p14="http://schemas.microsoft.com/office/powerpoint/2010/main" val="323689687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215B3B-DCEC-0A04-C3FA-6CD3FF1988DF}"/>
              </a:ext>
            </a:extLst>
          </p:cNvPr>
          <p:cNvSpPr>
            <a:spLocks noGrp="1"/>
          </p:cNvSpPr>
          <p:nvPr>
            <p:ph type="dt" sz="half" idx="10"/>
          </p:nvPr>
        </p:nvSpPr>
        <p:spPr/>
        <p:txBody>
          <a:bodyPr/>
          <a:lstStyle/>
          <a:p>
            <a:fld id="{B2BFA03F-8E22-0347-9757-84BFAA8921BE}" type="datetimeFigureOut">
              <a:rPr lang="en-US" smtClean="0"/>
              <a:t>8/16/2024</a:t>
            </a:fld>
            <a:endParaRPr lang="en-US"/>
          </a:p>
        </p:txBody>
      </p:sp>
      <p:sp>
        <p:nvSpPr>
          <p:cNvPr id="3" name="Footer Placeholder 2">
            <a:extLst>
              <a:ext uri="{FF2B5EF4-FFF2-40B4-BE49-F238E27FC236}">
                <a16:creationId xmlns:a16="http://schemas.microsoft.com/office/drawing/2014/main" id="{E19DA752-EDD0-43AA-0C98-B1AFEFAA43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7EA82B-62B3-56C8-6792-1ABD74FA22D5}"/>
              </a:ext>
            </a:extLst>
          </p:cNvPr>
          <p:cNvSpPr>
            <a:spLocks noGrp="1"/>
          </p:cNvSpPr>
          <p:nvPr>
            <p:ph type="sldNum" sz="quarter" idx="12"/>
          </p:nvPr>
        </p:nvSpPr>
        <p:spPr/>
        <p:txBody>
          <a:bodyPr/>
          <a:lstStyle/>
          <a:p>
            <a:fld id="{6D1DFF36-1970-7440-A773-1A2F6915E507}" type="slidenum">
              <a:rPr lang="en-US" smtClean="0"/>
              <a:t>‹#›</a:t>
            </a:fld>
            <a:endParaRPr lang="en-US"/>
          </a:p>
        </p:txBody>
      </p:sp>
    </p:spTree>
    <p:extLst>
      <p:ext uri="{BB962C8B-B14F-4D97-AF65-F5344CB8AC3E}">
        <p14:creationId xmlns:p14="http://schemas.microsoft.com/office/powerpoint/2010/main" val="322441339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36E0-D794-9964-2D7E-0D9FB6518D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8E07CB-5937-1638-AA5F-752B19A59E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96999E-745F-6A11-CE37-A552CC132B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E04191-F955-6F6D-F7DD-0AE991B7F617}"/>
              </a:ext>
            </a:extLst>
          </p:cNvPr>
          <p:cNvSpPr>
            <a:spLocks noGrp="1"/>
          </p:cNvSpPr>
          <p:nvPr>
            <p:ph type="dt" sz="half" idx="10"/>
          </p:nvPr>
        </p:nvSpPr>
        <p:spPr/>
        <p:txBody>
          <a:bodyPr/>
          <a:lstStyle/>
          <a:p>
            <a:fld id="{B2BFA03F-8E22-0347-9757-84BFAA8921BE}" type="datetimeFigureOut">
              <a:rPr lang="en-US" smtClean="0"/>
              <a:t>8/16/2024</a:t>
            </a:fld>
            <a:endParaRPr lang="en-US"/>
          </a:p>
        </p:txBody>
      </p:sp>
      <p:sp>
        <p:nvSpPr>
          <p:cNvPr id="6" name="Footer Placeholder 5">
            <a:extLst>
              <a:ext uri="{FF2B5EF4-FFF2-40B4-BE49-F238E27FC236}">
                <a16:creationId xmlns:a16="http://schemas.microsoft.com/office/drawing/2014/main" id="{FD483505-905F-86E8-1663-BBDDE5ABDC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23E24A-DD34-56AB-BAFF-DA326D6F18D6}"/>
              </a:ext>
            </a:extLst>
          </p:cNvPr>
          <p:cNvSpPr>
            <a:spLocks noGrp="1"/>
          </p:cNvSpPr>
          <p:nvPr>
            <p:ph type="sldNum" sz="quarter" idx="12"/>
          </p:nvPr>
        </p:nvSpPr>
        <p:spPr/>
        <p:txBody>
          <a:bodyPr/>
          <a:lstStyle/>
          <a:p>
            <a:fld id="{6D1DFF36-1970-7440-A773-1A2F6915E507}" type="slidenum">
              <a:rPr lang="en-US" smtClean="0"/>
              <a:t>‹#›</a:t>
            </a:fld>
            <a:endParaRPr lang="en-US"/>
          </a:p>
        </p:txBody>
      </p:sp>
    </p:spTree>
    <p:extLst>
      <p:ext uri="{BB962C8B-B14F-4D97-AF65-F5344CB8AC3E}">
        <p14:creationId xmlns:p14="http://schemas.microsoft.com/office/powerpoint/2010/main" val="122582010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6E0CC-4DAF-BD1F-78DF-DDB5A1858E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653E97-6EE7-C32F-A2F3-483948CE75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16B54A-0C4D-C237-FB1D-0D4C4E31EF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64BA5D-4F34-124F-8AD1-EB6D19C37D52}"/>
              </a:ext>
            </a:extLst>
          </p:cNvPr>
          <p:cNvSpPr>
            <a:spLocks noGrp="1"/>
          </p:cNvSpPr>
          <p:nvPr>
            <p:ph type="dt" sz="half" idx="10"/>
          </p:nvPr>
        </p:nvSpPr>
        <p:spPr/>
        <p:txBody>
          <a:bodyPr/>
          <a:lstStyle/>
          <a:p>
            <a:fld id="{B2BFA03F-8E22-0347-9757-84BFAA8921BE}" type="datetimeFigureOut">
              <a:rPr lang="en-US" smtClean="0"/>
              <a:t>8/16/2024</a:t>
            </a:fld>
            <a:endParaRPr lang="en-US"/>
          </a:p>
        </p:txBody>
      </p:sp>
      <p:sp>
        <p:nvSpPr>
          <p:cNvPr id="6" name="Footer Placeholder 5">
            <a:extLst>
              <a:ext uri="{FF2B5EF4-FFF2-40B4-BE49-F238E27FC236}">
                <a16:creationId xmlns:a16="http://schemas.microsoft.com/office/drawing/2014/main" id="{7407645C-0B9F-A654-D658-705AEA9CB4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5EE8F0-B19E-C6F9-1910-705C4812DEF5}"/>
              </a:ext>
            </a:extLst>
          </p:cNvPr>
          <p:cNvSpPr>
            <a:spLocks noGrp="1"/>
          </p:cNvSpPr>
          <p:nvPr>
            <p:ph type="sldNum" sz="quarter" idx="12"/>
          </p:nvPr>
        </p:nvSpPr>
        <p:spPr/>
        <p:txBody>
          <a:bodyPr/>
          <a:lstStyle/>
          <a:p>
            <a:fld id="{6D1DFF36-1970-7440-A773-1A2F6915E507}" type="slidenum">
              <a:rPr lang="en-US" smtClean="0"/>
              <a:t>‹#›</a:t>
            </a:fld>
            <a:endParaRPr lang="en-US"/>
          </a:p>
        </p:txBody>
      </p:sp>
    </p:spTree>
    <p:extLst>
      <p:ext uri="{BB962C8B-B14F-4D97-AF65-F5344CB8AC3E}">
        <p14:creationId xmlns:p14="http://schemas.microsoft.com/office/powerpoint/2010/main" val="247100715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B267C-596E-BDA9-4EED-89585A3B13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5DA677-CB57-E968-1FFC-A8D5E6DCD0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CE4758-7EA7-6D9F-1567-97EB484F004B}"/>
              </a:ext>
            </a:extLst>
          </p:cNvPr>
          <p:cNvSpPr>
            <a:spLocks noGrp="1"/>
          </p:cNvSpPr>
          <p:nvPr>
            <p:ph type="dt" sz="half" idx="10"/>
          </p:nvPr>
        </p:nvSpPr>
        <p:spPr/>
        <p:txBody>
          <a:bodyPr/>
          <a:lstStyle/>
          <a:p>
            <a:fld id="{B2BFA03F-8E22-0347-9757-84BFAA8921BE}" type="datetimeFigureOut">
              <a:rPr lang="en-US" smtClean="0"/>
              <a:t>8/16/2024</a:t>
            </a:fld>
            <a:endParaRPr lang="en-US"/>
          </a:p>
        </p:txBody>
      </p:sp>
      <p:sp>
        <p:nvSpPr>
          <p:cNvPr id="5" name="Footer Placeholder 4">
            <a:extLst>
              <a:ext uri="{FF2B5EF4-FFF2-40B4-BE49-F238E27FC236}">
                <a16:creationId xmlns:a16="http://schemas.microsoft.com/office/drawing/2014/main" id="{12643FA3-D8A5-9C29-8970-DDCD285FE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083ED-BCB0-D2E2-7A9F-80CA102F4ED8}"/>
              </a:ext>
            </a:extLst>
          </p:cNvPr>
          <p:cNvSpPr>
            <a:spLocks noGrp="1"/>
          </p:cNvSpPr>
          <p:nvPr>
            <p:ph type="sldNum" sz="quarter" idx="12"/>
          </p:nvPr>
        </p:nvSpPr>
        <p:spPr/>
        <p:txBody>
          <a:bodyPr/>
          <a:lstStyle/>
          <a:p>
            <a:fld id="{6D1DFF36-1970-7440-A773-1A2F6915E507}" type="slidenum">
              <a:rPr lang="en-US" smtClean="0"/>
              <a:t>‹#›</a:t>
            </a:fld>
            <a:endParaRPr lang="en-US"/>
          </a:p>
        </p:txBody>
      </p:sp>
    </p:spTree>
    <p:extLst>
      <p:ext uri="{BB962C8B-B14F-4D97-AF65-F5344CB8AC3E}">
        <p14:creationId xmlns:p14="http://schemas.microsoft.com/office/powerpoint/2010/main" val="394676957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15F0B0-BB76-8588-7B82-B3D160BE45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8ED669-A312-6480-B11C-5DE716615C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C6C8E3-0662-0A13-85B5-1A0212187755}"/>
              </a:ext>
            </a:extLst>
          </p:cNvPr>
          <p:cNvSpPr>
            <a:spLocks noGrp="1"/>
          </p:cNvSpPr>
          <p:nvPr>
            <p:ph type="dt" sz="half" idx="10"/>
          </p:nvPr>
        </p:nvSpPr>
        <p:spPr/>
        <p:txBody>
          <a:bodyPr/>
          <a:lstStyle/>
          <a:p>
            <a:fld id="{B2BFA03F-8E22-0347-9757-84BFAA8921BE}" type="datetimeFigureOut">
              <a:rPr lang="en-US" smtClean="0"/>
              <a:t>8/16/2024</a:t>
            </a:fld>
            <a:endParaRPr lang="en-US"/>
          </a:p>
        </p:txBody>
      </p:sp>
      <p:sp>
        <p:nvSpPr>
          <p:cNvPr id="5" name="Footer Placeholder 4">
            <a:extLst>
              <a:ext uri="{FF2B5EF4-FFF2-40B4-BE49-F238E27FC236}">
                <a16:creationId xmlns:a16="http://schemas.microsoft.com/office/drawing/2014/main" id="{8E65EC2E-D92A-17F5-91AA-1920AF90EC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F4EB4F-AA29-D905-FF36-B6B526EBEE30}"/>
              </a:ext>
            </a:extLst>
          </p:cNvPr>
          <p:cNvSpPr>
            <a:spLocks noGrp="1"/>
          </p:cNvSpPr>
          <p:nvPr>
            <p:ph type="sldNum" sz="quarter" idx="12"/>
          </p:nvPr>
        </p:nvSpPr>
        <p:spPr/>
        <p:txBody>
          <a:bodyPr/>
          <a:lstStyle/>
          <a:p>
            <a:fld id="{6D1DFF36-1970-7440-A773-1A2F6915E507}" type="slidenum">
              <a:rPr lang="en-US" smtClean="0"/>
              <a:t>‹#›</a:t>
            </a:fld>
            <a:endParaRPr lang="en-US"/>
          </a:p>
        </p:txBody>
      </p:sp>
    </p:spTree>
    <p:extLst>
      <p:ext uri="{BB962C8B-B14F-4D97-AF65-F5344CB8AC3E}">
        <p14:creationId xmlns:p14="http://schemas.microsoft.com/office/powerpoint/2010/main" val="2649132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OLMIJAKO KÄYTTÖESIMERKKI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r>
              <a:rPr lang="en-US" noProof="0"/>
              <a:t>Click icon to add picture</a:t>
            </a:r>
            <a:endParaRPr lang="fi-FI" noProof="0"/>
          </a:p>
        </p:txBody>
      </p:sp>
    </p:spTree>
    <p:extLst>
      <p:ext uri="{BB962C8B-B14F-4D97-AF65-F5344CB8AC3E}">
        <p14:creationId xmlns:p14="http://schemas.microsoft.com/office/powerpoint/2010/main" val="1321658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a:p>
        </p:txBody>
      </p:sp>
    </p:spTree>
    <p:extLst>
      <p:ext uri="{BB962C8B-B14F-4D97-AF65-F5344CB8AC3E}">
        <p14:creationId xmlns:p14="http://schemas.microsoft.com/office/powerpoint/2010/main" val="2023775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r>
              <a:rPr lang="en-US" noProof="0"/>
              <a:t>Click icon to add picture</a:t>
            </a:r>
            <a:endParaRPr lang="fi-FI" noProof="0"/>
          </a:p>
        </p:txBody>
      </p:sp>
    </p:spTree>
    <p:extLst>
      <p:ext uri="{BB962C8B-B14F-4D97-AF65-F5344CB8AC3E}">
        <p14:creationId xmlns:p14="http://schemas.microsoft.com/office/powerpoint/2010/main" val="145156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r>
              <a:rPr lang="en-US" noProof="0"/>
              <a:t>Click icon to add picture</a:t>
            </a:r>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p:txBody>
      </p:sp>
      <p:pic>
        <p:nvPicPr>
          <p:cNvPr id="2" name="Picture 1" descr="Logo&#10;&#10;Description automatically generated with medium confidence">
            <a:extLst>
              <a:ext uri="{FF2B5EF4-FFF2-40B4-BE49-F238E27FC236}">
                <a16:creationId xmlns:a16="http://schemas.microsoft.com/office/drawing/2014/main" id="{09B6B1E3-6B53-CC1B-5A7D-9391F2314C98}"/>
              </a:ext>
            </a:extLst>
          </p:cNvPr>
          <p:cNvPicPr>
            <a:picLocks noChangeAspect="1"/>
          </p:cNvPicPr>
          <p:nvPr userDrawn="1"/>
        </p:nvPicPr>
        <p:blipFill>
          <a:blip r:embed="rId2">
            <a:alphaModFix/>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591422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HTIAJAKO BULLET LISTA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r>
              <a:rPr lang="en-US" noProof="0"/>
              <a:t>Click icon to add picture</a:t>
            </a:r>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6398596" y="59419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6399389" y="1913405"/>
            <a:ext cx="5181601" cy="3534125"/>
          </a:xfrm>
        </p:spPr>
        <p:txBody>
          <a:bodyPr/>
          <a:lstStyle>
            <a:lvl1pPr>
              <a:defRPr sz="2400"/>
            </a:lvl1pPr>
            <a:lvl2pPr>
              <a:defRPr sz="2000"/>
            </a:lvl2pPr>
            <a:lvl3pPr>
              <a:defRPr sz="1900"/>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Tree>
    <p:extLst>
      <p:ext uri="{BB962C8B-B14F-4D97-AF65-F5344CB8AC3E}">
        <p14:creationId xmlns:p14="http://schemas.microsoft.com/office/powerpoint/2010/main" val="2274966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OMA KUVAVALINTA">
    <p:bg>
      <p:bgPr>
        <a:solidFill>
          <a:schemeClr val="bg1"/>
        </a:solidFill>
        <a:effectLst/>
      </p:bgPr>
    </p:bg>
    <p:spTree>
      <p:nvGrpSpPr>
        <p:cNvPr id="1" name=""/>
        <p:cNvGrpSpPr/>
        <p:nvPr/>
      </p:nvGrpSpPr>
      <p:grpSpPr>
        <a:xfrm>
          <a:off x="0" y="0"/>
          <a:ext cx="0" cy="0"/>
          <a:chOff x="0" y="0"/>
          <a:chExt cx="0" cy="0"/>
        </a:xfrm>
      </p:grpSpPr>
      <p:pic>
        <p:nvPicPr>
          <p:cNvPr id="16" name="Picture 15" descr="A group of people walking on a dirt path&#10;&#10;Description automatically generated with medium confidence">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191" cy="68580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en-US" noProof="0"/>
              <a:t>Click to edit Master title style</a:t>
            </a:r>
            <a:endParaRPr lang="sv-SE" noProof="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2" name="Rectangle 1">
            <a:extLst>
              <a:ext uri="{FF2B5EF4-FFF2-40B4-BE49-F238E27FC236}">
                <a16:creationId xmlns:a16="http://schemas.microsoft.com/office/drawing/2014/main" id="{279C9956-9432-CF1A-8479-6AE7AAFB20F3}"/>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3" name="Picture 2" descr="Logo&#10;&#10;Description automatically generated with medium confidence">
            <a:extLst>
              <a:ext uri="{FF2B5EF4-FFF2-40B4-BE49-F238E27FC236}">
                <a16:creationId xmlns:a16="http://schemas.microsoft.com/office/drawing/2014/main" id="{E2A0F774-F659-A8E2-F8EB-290BD9F7C1FD}"/>
              </a:ext>
            </a:extLst>
          </p:cNvPr>
          <p:cNvPicPr>
            <a:picLocks noChangeAspect="1"/>
          </p:cNvPicPr>
          <p:nvPr userDrawn="1"/>
        </p:nvPicPr>
        <p:blipFill>
          <a:blip r:embed="rId3">
            <a:alphaModFix/>
          </a:blip>
          <a:stretch>
            <a:fillRect/>
          </a:stretch>
        </p:blipFill>
        <p:spPr>
          <a:xfrm>
            <a:off x="10447936" y="194470"/>
            <a:ext cx="1478515" cy="634301"/>
          </a:xfrm>
          <a:prstGeom prst="rect">
            <a:avLst/>
          </a:prstGeom>
        </p:spPr>
      </p:pic>
    </p:spTree>
    <p:extLst>
      <p:ext uri="{BB962C8B-B14F-4D97-AF65-F5344CB8AC3E}">
        <p14:creationId xmlns:p14="http://schemas.microsoft.com/office/powerpoint/2010/main" val="42535267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HTIAJAKO BULLET LISTA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37334" y="-1"/>
            <a:ext cx="6054666" cy="6858000"/>
          </a:xfrm>
        </p:spPr>
        <p:txBody>
          <a:bodyPr/>
          <a:lstStyle/>
          <a:p>
            <a:r>
              <a:rPr lang="en-US" noProof="0"/>
              <a:t>Click icon to add picture</a:t>
            </a:r>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76280" y="621087"/>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77073" y="1940298"/>
            <a:ext cx="5181601" cy="3534125"/>
          </a:xfrm>
        </p:spPr>
        <p:txBody>
          <a:bodyPr/>
          <a:lstStyle>
            <a:lvl1pPr>
              <a:defRPr sz="2400"/>
            </a:lvl1pPr>
            <a:lvl2pPr>
              <a:defRPr sz="2000"/>
            </a:lvl2pPr>
            <a:lvl3pPr>
              <a:defRPr sz="1900"/>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Tree>
    <p:extLst>
      <p:ext uri="{BB962C8B-B14F-4D97-AF65-F5344CB8AC3E}">
        <p14:creationId xmlns:p14="http://schemas.microsoft.com/office/powerpoint/2010/main" val="703430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HTIAJAKO BULLET LISTA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1596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3953435" cy="6858000"/>
          </a:xfrm>
        </p:spPr>
        <p:txBody>
          <a:bodyPr/>
          <a:lstStyle/>
          <a:p>
            <a:r>
              <a:rPr lang="en-US" noProof="0"/>
              <a:t>Click icon to add picture</a:t>
            </a:r>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516007" y="795899"/>
            <a:ext cx="7114112"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517594" y="2115110"/>
            <a:ext cx="7114112" cy="3534125"/>
          </a:xfrm>
        </p:spPr>
        <p:txBody>
          <a:bodyPr/>
          <a:lstStyle>
            <a:lvl1pPr>
              <a:defRPr sz="2400"/>
            </a:lvl1pPr>
            <a:lvl2pPr>
              <a:defRPr sz="2000"/>
            </a:lvl2pPr>
            <a:lvl3pPr>
              <a:defRPr sz="1900"/>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Tree>
    <p:extLst>
      <p:ext uri="{BB962C8B-B14F-4D97-AF65-F5344CB8AC3E}">
        <p14:creationId xmlns:p14="http://schemas.microsoft.com/office/powerpoint/2010/main" val="1021064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r>
              <a:rPr lang="en-US"/>
              <a:t>Click icon to add picture</a:t>
            </a:r>
            <a:endParaRPr lang="fi-FI"/>
          </a:p>
        </p:txBody>
      </p:sp>
    </p:spTree>
    <p:extLst>
      <p:ext uri="{BB962C8B-B14F-4D97-AF65-F5344CB8AC3E}">
        <p14:creationId xmlns:p14="http://schemas.microsoft.com/office/powerpoint/2010/main" val="3195858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en-US" noProof="0"/>
              <a:t>Click to edit Master text styles</a:t>
            </a:r>
          </a:p>
          <a:p>
            <a:pPr lvl="1"/>
            <a:r>
              <a:rPr lang="en-US" noProof="0"/>
              <a:t>Second level</a:t>
            </a:r>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r>
              <a:rPr lang="en-US"/>
              <a:t>Click icon to add picture</a:t>
            </a:r>
            <a:endParaRPr lang="fi-FI"/>
          </a:p>
        </p:txBody>
      </p:sp>
      <p:pic>
        <p:nvPicPr>
          <p:cNvPr id="2" name="Picture 1" descr="Logo&#10;&#10;Description automatically generated with medium confidence">
            <a:extLst>
              <a:ext uri="{FF2B5EF4-FFF2-40B4-BE49-F238E27FC236}">
                <a16:creationId xmlns:a16="http://schemas.microsoft.com/office/drawing/2014/main" id="{3201359D-561D-CFA2-7CD4-38F9A80B3197}"/>
              </a:ext>
            </a:extLst>
          </p:cNvPr>
          <p:cNvPicPr>
            <a:picLocks noChangeAspect="1"/>
          </p:cNvPicPr>
          <p:nvPr userDrawn="1"/>
        </p:nvPicPr>
        <p:blipFill>
          <a:blip r:embed="rId2">
            <a:alphaModFix/>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1570851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en-US" noProof="0"/>
              <a:t>Click to edit Master text styles</a:t>
            </a:r>
          </a:p>
          <a:p>
            <a:pPr lvl="1"/>
            <a:r>
              <a:rPr lang="en-US" noProof="0"/>
              <a:t>Second level</a:t>
            </a:r>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r>
              <a:rPr lang="en-US"/>
              <a:t>Click icon to add picture</a:t>
            </a:r>
            <a:endParaRPr lang="fi-FI"/>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r>
              <a:rPr lang="en-US"/>
              <a:t>Click icon to add picture</a:t>
            </a:r>
            <a:endParaRPr lang="fi-FI"/>
          </a:p>
        </p:txBody>
      </p:sp>
      <p:pic>
        <p:nvPicPr>
          <p:cNvPr id="2" name="Picture 1" descr="Logo&#10;&#10;Description automatically generated with medium confidence">
            <a:extLst>
              <a:ext uri="{FF2B5EF4-FFF2-40B4-BE49-F238E27FC236}">
                <a16:creationId xmlns:a16="http://schemas.microsoft.com/office/drawing/2014/main" id="{25D09F9D-D352-3225-2C32-E21524E2F83E}"/>
              </a:ext>
            </a:extLst>
          </p:cNvPr>
          <p:cNvPicPr>
            <a:picLocks noChangeAspect="1"/>
          </p:cNvPicPr>
          <p:nvPr userDrawn="1"/>
        </p:nvPicPr>
        <p:blipFill>
          <a:blip r:embed="rId2">
            <a:alphaModFix/>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2179340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INAUS 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969629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INAUS BRÄNDIKUVALL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r>
              <a:rPr lang="en-US" noProof="0"/>
              <a:t>Click icon to add picture</a:t>
            </a: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863844"/>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53268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028175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ÄLILEHTI OTSIKKO 1">
    <p:bg>
      <p:bgPr>
        <a:solidFill>
          <a:srgbClr val="BEA99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tx1"/>
                </a:solidFill>
              </a:defRPr>
            </a:lvl1pPr>
          </a:lstStyle>
          <a:p>
            <a:r>
              <a:rPr lang="en-US" noProof="0"/>
              <a:t>Click to edit Master title style</a:t>
            </a:r>
            <a:endParaRPr lang="sv-SE" noProof="0"/>
          </a:p>
        </p:txBody>
      </p:sp>
    </p:spTree>
    <p:extLst>
      <p:ext uri="{BB962C8B-B14F-4D97-AF65-F5344CB8AC3E}">
        <p14:creationId xmlns:p14="http://schemas.microsoft.com/office/powerpoint/2010/main" val="20461384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LEHTI OTSIKKO 3">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en-US" noProof="0"/>
              <a:t>Click to edit Master title style</a:t>
            </a:r>
            <a:endParaRPr lang="sv-SE" noProof="0"/>
          </a:p>
        </p:txBody>
      </p:sp>
    </p:spTree>
    <p:extLst>
      <p:ext uri="{BB962C8B-B14F-4D97-AF65-F5344CB8AC3E}">
        <p14:creationId xmlns:p14="http://schemas.microsoft.com/office/powerpoint/2010/main" val="158492709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en-US" noProof="0"/>
              <a:t>Click to edit Master title style</a:t>
            </a:r>
            <a:endParaRPr lang="sv-SE" noProof="0"/>
          </a:p>
        </p:txBody>
      </p:sp>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3000" b="1">
                <a:solidFill>
                  <a:schemeClr val="bg1"/>
                </a:solidFill>
              </a:defRPr>
            </a:lvl2pPr>
            <a:lvl3pPr marL="914400" indent="0">
              <a:buNone/>
              <a:defRPr sz="3000" b="1">
                <a:solidFill>
                  <a:schemeClr val="bg1"/>
                </a:solidFill>
              </a:defRPr>
            </a:lvl3pPr>
            <a:lvl4pPr marL="1371600" indent="0">
              <a:buNone/>
              <a:defRPr sz="3000" b="1">
                <a:solidFill>
                  <a:schemeClr val="bg1"/>
                </a:solidFill>
              </a:defRPr>
            </a:lvl4pPr>
            <a:lvl5pPr marL="1828800" indent="0">
              <a:buNone/>
              <a:defRPr sz="3000" b="1">
                <a:solidFill>
                  <a:schemeClr val="bg1"/>
                </a:solidFill>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pic>
        <p:nvPicPr>
          <p:cNvPr id="4" name="Picture 3" descr="Logo&#10;&#10;Description automatically generated with medium confidence">
            <a:extLst>
              <a:ext uri="{FF2B5EF4-FFF2-40B4-BE49-F238E27FC236}">
                <a16:creationId xmlns:a16="http://schemas.microsoft.com/office/drawing/2014/main" id="{18F0EFAB-9148-6820-5EC4-ACE8102AD58E}"/>
              </a:ext>
            </a:extLst>
          </p:cNvPr>
          <p:cNvPicPr>
            <a:picLocks noChangeAspect="1"/>
          </p:cNvPicPr>
          <p:nvPr userDrawn="1"/>
        </p:nvPicPr>
        <p:blipFill>
          <a:blip r:embed="rId2">
            <a:alphaModFix/>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277452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SÄLTÖ">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en-US" noProof="0"/>
              <a:t>Click to edit Master title style</a:t>
            </a:r>
            <a:endParaRPr lang="sv-SE" noProof="0"/>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Tree>
    <p:extLst>
      <p:ext uri="{BB962C8B-B14F-4D97-AF65-F5344CB8AC3E}">
        <p14:creationId xmlns:p14="http://schemas.microsoft.com/office/powerpoint/2010/main" val="2211427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en-US" noProof="0"/>
              <a:t>Click to edit Master title style</a:t>
            </a:r>
            <a:endParaRPr lang="sv-SE" noProof="0"/>
          </a:p>
        </p:txBody>
      </p:sp>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pic>
        <p:nvPicPr>
          <p:cNvPr id="4" name="Picture 3" descr="Logo&#10;&#10;Description automatically generated with medium confidence">
            <a:extLst>
              <a:ext uri="{FF2B5EF4-FFF2-40B4-BE49-F238E27FC236}">
                <a16:creationId xmlns:a16="http://schemas.microsoft.com/office/drawing/2014/main" id="{D7507E3F-A0E3-E04E-DC04-1B2A62197AC1}"/>
              </a:ext>
            </a:extLst>
          </p:cNvPr>
          <p:cNvPicPr>
            <a:picLocks noChangeAspect="1"/>
          </p:cNvPicPr>
          <p:nvPr userDrawn="1"/>
        </p:nvPicPr>
        <p:blipFill>
          <a:blip r:embed="rId2">
            <a:alphaModFix/>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26032717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ARMAA TAUSTA">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29868137"/>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r>
              <a:rPr lang="en-US" noProof="0"/>
              <a:t>Click icon to add picture</a:t>
            </a:r>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r>
              <a:rPr lang="en-US" noProof="0"/>
              <a:t>Click icon to add picture</a:t>
            </a:r>
            <a:endParaRPr lang="fi-FI" noProof="0"/>
          </a:p>
        </p:txBody>
      </p:sp>
      <p:pic>
        <p:nvPicPr>
          <p:cNvPr id="2" name="Picture 1" descr="Logo&#10;&#10;Description automatically generated with medium confidence">
            <a:extLst>
              <a:ext uri="{FF2B5EF4-FFF2-40B4-BE49-F238E27FC236}">
                <a16:creationId xmlns:a16="http://schemas.microsoft.com/office/drawing/2014/main" id="{AB4368A8-950B-612D-D356-EC69B5E37FB5}"/>
              </a:ext>
            </a:extLst>
          </p:cNvPr>
          <p:cNvPicPr>
            <a:picLocks noChangeAspect="1"/>
          </p:cNvPicPr>
          <p:nvPr userDrawn="1"/>
        </p:nvPicPr>
        <p:blipFill>
          <a:blip r:embed="rId2">
            <a:alphaModFix/>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23911186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r>
              <a:rPr lang="en-US" noProof="0"/>
              <a:t>Click icon to add picture</a:t>
            </a:r>
            <a:endParaRPr lang="fi-FI" noProof="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descr="Logo&#10;&#10;Description automatically generated with medium confidence">
            <a:extLst>
              <a:ext uri="{FF2B5EF4-FFF2-40B4-BE49-F238E27FC236}">
                <a16:creationId xmlns:a16="http://schemas.microsoft.com/office/drawing/2014/main" id="{B20ADFB5-63EF-A83D-D8A6-6E1E091A6642}"/>
              </a:ext>
            </a:extLst>
          </p:cNvPr>
          <p:cNvPicPr>
            <a:picLocks noChangeAspect="1"/>
          </p:cNvPicPr>
          <p:nvPr userDrawn="1"/>
        </p:nvPicPr>
        <p:blipFill>
          <a:blip r:embed="rId2">
            <a:alphaModFix/>
          </a:blip>
          <a:stretch>
            <a:fillRect/>
          </a:stretch>
        </p:blipFill>
        <p:spPr>
          <a:xfrm>
            <a:off x="4406587" y="6046008"/>
            <a:ext cx="1478515" cy="634301"/>
          </a:xfrm>
          <a:prstGeom prst="rect">
            <a:avLst/>
          </a:prstGeom>
        </p:spPr>
      </p:pic>
    </p:spTree>
    <p:extLst>
      <p:ext uri="{BB962C8B-B14F-4D97-AF65-F5344CB8AC3E}">
        <p14:creationId xmlns:p14="http://schemas.microsoft.com/office/powerpoint/2010/main" val="3653006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KAKANSI">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 name="Rectangle 1">
            <a:extLst>
              <a:ext uri="{FF2B5EF4-FFF2-40B4-BE49-F238E27FC236}">
                <a16:creationId xmlns:a16="http://schemas.microsoft.com/office/drawing/2014/main" id="{591BDA36-04F0-100C-7C17-50945CE5D2CF}"/>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3" name="Picture 2" descr="Logo&#10;&#10;Description automatically generated with medium confidence">
            <a:extLst>
              <a:ext uri="{FF2B5EF4-FFF2-40B4-BE49-F238E27FC236}">
                <a16:creationId xmlns:a16="http://schemas.microsoft.com/office/drawing/2014/main" id="{2641CBB6-308D-4F7D-D62A-55ECEE1360C5}"/>
              </a:ext>
            </a:extLst>
          </p:cNvPr>
          <p:cNvPicPr>
            <a:picLocks noChangeAspect="1"/>
          </p:cNvPicPr>
          <p:nvPr userDrawn="1"/>
        </p:nvPicPr>
        <p:blipFill>
          <a:blip r:embed="rId2">
            <a:alphaModFix/>
          </a:blip>
          <a:stretch>
            <a:fillRect/>
          </a:stretch>
        </p:blipFill>
        <p:spPr>
          <a:xfrm>
            <a:off x="10447936" y="194470"/>
            <a:ext cx="1478515" cy="634301"/>
          </a:xfrm>
          <a:prstGeom prst="rect">
            <a:avLst/>
          </a:prstGeom>
        </p:spPr>
      </p:pic>
    </p:spTree>
    <p:extLst>
      <p:ext uri="{BB962C8B-B14F-4D97-AF65-F5344CB8AC3E}">
        <p14:creationId xmlns:p14="http://schemas.microsoft.com/office/powerpoint/2010/main" val="482382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8683607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58200" y="1483776"/>
            <a:ext cx="3418668"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8001000" cy="6858000"/>
          </a:xfrm>
        </p:spPr>
        <p:txBody>
          <a:bodyPr/>
          <a:lstStyle/>
          <a:p>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58200" y="5063883"/>
            <a:ext cx="2039111"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pic>
        <p:nvPicPr>
          <p:cNvPr id="6" name="Picture 5" descr="Logo&#10;&#10;Description automatically generated with medium confidence">
            <a:extLst>
              <a:ext uri="{FF2B5EF4-FFF2-40B4-BE49-F238E27FC236}">
                <a16:creationId xmlns:a16="http://schemas.microsoft.com/office/drawing/2014/main" id="{4E845936-648D-045C-BBA7-7FD185EA99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8079" y="6077898"/>
            <a:ext cx="1638228" cy="634300"/>
          </a:xfrm>
          <a:prstGeom prst="rect">
            <a:avLst/>
          </a:prstGeom>
        </p:spPr>
      </p:pic>
    </p:spTree>
    <p:extLst>
      <p:ext uri="{BB962C8B-B14F-4D97-AF65-F5344CB8AC3E}">
        <p14:creationId xmlns:p14="http://schemas.microsoft.com/office/powerpoint/2010/main" val="13162658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KANSI">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en-US" noProof="0"/>
              <a:t>Click to edit Master title style</a:t>
            </a:r>
            <a:endParaRPr lang="fi-FI" noProof="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a:p>
        </p:txBody>
      </p:sp>
      <p:sp>
        <p:nvSpPr>
          <p:cNvPr id="5" name="Rectangle 4">
            <a:extLst>
              <a:ext uri="{FF2B5EF4-FFF2-40B4-BE49-F238E27FC236}">
                <a16:creationId xmlns:a16="http://schemas.microsoft.com/office/drawing/2014/main" id="{5FE80BD1-E43D-3296-0F0D-BCAB3C3816EE}"/>
              </a:ext>
            </a:extLst>
          </p:cNvPr>
          <p:cNvSpPr/>
          <p:nvPr userDrawn="1"/>
        </p:nvSpPr>
        <p:spPr>
          <a:xfrm>
            <a:off x="10321636" y="0"/>
            <a:ext cx="187036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pic>
        <p:nvPicPr>
          <p:cNvPr id="6" name="Picture 5" descr="Logo&#10;&#10;Description automatically generated with medium confidence">
            <a:extLst>
              <a:ext uri="{FF2B5EF4-FFF2-40B4-BE49-F238E27FC236}">
                <a16:creationId xmlns:a16="http://schemas.microsoft.com/office/drawing/2014/main" id="{5A61488A-3ADA-DDCB-E6BA-7F3A3C9E1A00}"/>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44442" y="112204"/>
            <a:ext cx="1624753" cy="798837"/>
          </a:xfrm>
          <a:prstGeom prst="rect">
            <a:avLst/>
          </a:prstGeom>
        </p:spPr>
      </p:pic>
    </p:spTree>
    <p:extLst>
      <p:ext uri="{BB962C8B-B14F-4D97-AF65-F5344CB8AC3E}">
        <p14:creationId xmlns:p14="http://schemas.microsoft.com/office/powerpoint/2010/main" val="18568848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ANSI OMA KUVAVALINTA">
    <p:bg>
      <p:bgPr>
        <a:solidFill>
          <a:schemeClr val="bg1"/>
        </a:solidFill>
        <a:effectLst/>
      </p:bgPr>
    </p:bg>
    <p:spTree>
      <p:nvGrpSpPr>
        <p:cNvPr id="1" name=""/>
        <p:cNvGrpSpPr/>
        <p:nvPr/>
      </p:nvGrpSpPr>
      <p:grpSpPr>
        <a:xfrm>
          <a:off x="0" y="0"/>
          <a:ext cx="0" cy="0"/>
          <a:chOff x="0" y="0"/>
          <a:chExt cx="0" cy="0"/>
        </a:xfrm>
      </p:grpSpPr>
      <p:pic>
        <p:nvPicPr>
          <p:cNvPr id="16" name="Picture 15" descr="A group of people walking on a dirt path&#10;&#10;Description automatically generated with medium confidence">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8191" cy="68580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en-US" noProof="0"/>
              <a:t>Click to edit Master title style</a:t>
            </a:r>
            <a:endParaRPr lang="fi-FI" noProof="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2" name="Rectangle 1">
            <a:extLst>
              <a:ext uri="{FF2B5EF4-FFF2-40B4-BE49-F238E27FC236}">
                <a16:creationId xmlns:a16="http://schemas.microsoft.com/office/drawing/2014/main" id="{A8A29441-0CEC-5719-F66A-7DFB184A1935}"/>
              </a:ext>
            </a:extLst>
          </p:cNvPr>
          <p:cNvSpPr/>
          <p:nvPr userDrawn="1"/>
        </p:nvSpPr>
        <p:spPr>
          <a:xfrm>
            <a:off x="10321636" y="0"/>
            <a:ext cx="187036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pic>
        <p:nvPicPr>
          <p:cNvPr id="3" name="Picture 2" descr="Logo&#10;&#10;Description automatically generated with medium confidence">
            <a:extLst>
              <a:ext uri="{FF2B5EF4-FFF2-40B4-BE49-F238E27FC236}">
                <a16:creationId xmlns:a16="http://schemas.microsoft.com/office/drawing/2014/main" id="{0A01104D-80E0-68C7-2EAB-52F50FF37869}"/>
              </a:ext>
            </a:extLst>
          </p:cNvPr>
          <p:cNvPicPr>
            <a:picLocks noChangeAspect="1"/>
          </p:cNvPicPr>
          <p:nvPr userDrawn="1"/>
        </p:nvPicPr>
        <p:blipFill>
          <a:blip r:embed="rId3" cstate="email">
            <a:alphaModFix/>
            <a:extLst>
              <a:ext uri="{28A0092B-C50C-407E-A947-70E740481C1C}">
                <a14:useLocalDpi xmlns:a14="http://schemas.microsoft.com/office/drawing/2010/main"/>
              </a:ext>
            </a:extLst>
          </a:blip>
          <a:stretch>
            <a:fillRect/>
          </a:stretch>
        </p:blipFill>
        <p:spPr>
          <a:xfrm>
            <a:off x="10444442" y="112204"/>
            <a:ext cx="1624753" cy="798837"/>
          </a:xfrm>
          <a:prstGeom prst="rect">
            <a:avLst/>
          </a:prstGeom>
        </p:spPr>
      </p:pic>
    </p:spTree>
    <p:extLst>
      <p:ext uri="{BB962C8B-B14F-4D97-AF65-F5344CB8AC3E}">
        <p14:creationId xmlns:p14="http://schemas.microsoft.com/office/powerpoint/2010/main" val="5489231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ANSI OMA KUVAVALINTA 2">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096" y="0"/>
            <a:ext cx="12198191" cy="68580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en-US" noProof="0"/>
              <a:t>Click to edit Master title style</a:t>
            </a:r>
            <a:endParaRPr lang="fi-FI" noProof="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2" name="Rectangle 1">
            <a:extLst>
              <a:ext uri="{FF2B5EF4-FFF2-40B4-BE49-F238E27FC236}">
                <a16:creationId xmlns:a16="http://schemas.microsoft.com/office/drawing/2014/main" id="{AEE2261F-3944-73B5-2B44-69A3841A1F3E}"/>
              </a:ext>
            </a:extLst>
          </p:cNvPr>
          <p:cNvSpPr/>
          <p:nvPr userDrawn="1"/>
        </p:nvSpPr>
        <p:spPr>
          <a:xfrm>
            <a:off x="10321636" y="0"/>
            <a:ext cx="187036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pic>
        <p:nvPicPr>
          <p:cNvPr id="3" name="Picture 2" descr="Logo&#10;&#10;Description automatically generated with medium confidence">
            <a:extLst>
              <a:ext uri="{FF2B5EF4-FFF2-40B4-BE49-F238E27FC236}">
                <a16:creationId xmlns:a16="http://schemas.microsoft.com/office/drawing/2014/main" id="{2A9CB99E-6E08-6130-DE2B-42A8A710F358}"/>
              </a:ext>
            </a:extLst>
          </p:cNvPr>
          <p:cNvPicPr>
            <a:picLocks noChangeAspect="1"/>
          </p:cNvPicPr>
          <p:nvPr userDrawn="1"/>
        </p:nvPicPr>
        <p:blipFill>
          <a:blip r:embed="rId3" cstate="email">
            <a:alphaModFix/>
            <a:extLst>
              <a:ext uri="{28A0092B-C50C-407E-A947-70E740481C1C}">
                <a14:useLocalDpi xmlns:a14="http://schemas.microsoft.com/office/drawing/2010/main"/>
              </a:ext>
            </a:extLst>
          </a:blip>
          <a:stretch>
            <a:fillRect/>
          </a:stretch>
        </p:blipFill>
        <p:spPr>
          <a:xfrm>
            <a:off x="10444442" y="112204"/>
            <a:ext cx="1624753" cy="798837"/>
          </a:xfrm>
          <a:prstGeom prst="rect">
            <a:avLst/>
          </a:prstGeom>
        </p:spPr>
      </p:pic>
    </p:spTree>
    <p:extLst>
      <p:ext uri="{BB962C8B-B14F-4D97-AF65-F5344CB8AC3E}">
        <p14:creationId xmlns:p14="http://schemas.microsoft.com/office/powerpoint/2010/main" val="233542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en-US" noProof="0"/>
              <a:t>Click to edit Master title style</a:t>
            </a:r>
            <a:endParaRPr lang="sv-SE" noProof="0"/>
          </a:p>
        </p:txBody>
      </p:sp>
      <p:pic>
        <p:nvPicPr>
          <p:cNvPr id="3" name="Picture 2" descr="Logo&#10;&#10;Description automatically generated with medium confidence">
            <a:extLst>
              <a:ext uri="{FF2B5EF4-FFF2-40B4-BE49-F238E27FC236}">
                <a16:creationId xmlns:a16="http://schemas.microsoft.com/office/drawing/2014/main" id="{A9E9CAFA-A92B-BD0B-B437-ADE27861C263}"/>
              </a:ext>
            </a:extLst>
          </p:cNvPr>
          <p:cNvPicPr>
            <a:picLocks noChangeAspect="1"/>
          </p:cNvPicPr>
          <p:nvPr userDrawn="1"/>
        </p:nvPicPr>
        <p:blipFill>
          <a:blip r:embed="rId2">
            <a:alphaModFix/>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5713302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ANSI OMA KUVAVALINTA 3">
    <p:bg>
      <p:bgPr>
        <a:solidFill>
          <a:schemeClr val="bg1"/>
        </a:solid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en-US" noProof="0"/>
              <a:t>Click to edit Master title style</a:t>
            </a:r>
            <a:endParaRPr lang="fi-FI" noProof="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2" name="Rectangle 1">
            <a:extLst>
              <a:ext uri="{FF2B5EF4-FFF2-40B4-BE49-F238E27FC236}">
                <a16:creationId xmlns:a16="http://schemas.microsoft.com/office/drawing/2014/main" id="{139E7BD7-EA45-3C25-5F99-32D81BF2C03B}"/>
              </a:ext>
            </a:extLst>
          </p:cNvPr>
          <p:cNvSpPr/>
          <p:nvPr userDrawn="1"/>
        </p:nvSpPr>
        <p:spPr>
          <a:xfrm>
            <a:off x="10321636" y="0"/>
            <a:ext cx="187036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pic>
        <p:nvPicPr>
          <p:cNvPr id="4" name="Picture 3">
            <a:extLst>
              <a:ext uri="{FF2B5EF4-FFF2-40B4-BE49-F238E27FC236}">
                <a16:creationId xmlns:a16="http://schemas.microsoft.com/office/drawing/2014/main" id="{F4ADEBC1-2691-541A-0EED-BB4C76604CA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1464"/>
            <a:ext cx="12192000" cy="8125591"/>
          </a:xfrm>
          <a:prstGeom prst="rect">
            <a:avLst/>
          </a:prstGeom>
        </p:spPr>
      </p:pic>
    </p:spTree>
    <p:extLst>
      <p:ext uri="{BB962C8B-B14F-4D97-AF65-F5344CB8AC3E}">
        <p14:creationId xmlns:p14="http://schemas.microsoft.com/office/powerpoint/2010/main" val="5840269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SISÄLTÖ">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en-US" noProof="0"/>
              <a:t>Click to edit Master title style</a:t>
            </a:r>
            <a:endParaRPr lang="fi-FI" noProof="0"/>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Tree>
    <p:extLst>
      <p:ext uri="{BB962C8B-B14F-4D97-AF65-F5344CB8AC3E}">
        <p14:creationId xmlns:p14="http://schemas.microsoft.com/office/powerpoint/2010/main" val="35780254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en-US" noProof="0"/>
              <a:t>Click to edit Master title style</a:t>
            </a:r>
            <a:endParaRPr lang="fi-FI" noProof="0"/>
          </a:p>
        </p:txBody>
      </p:sp>
      <p:pic>
        <p:nvPicPr>
          <p:cNvPr id="3" name="Picture 2" descr="Logo&#10;&#10;Description automatically generated with medium confidence">
            <a:extLst>
              <a:ext uri="{FF2B5EF4-FFF2-40B4-BE49-F238E27FC236}">
                <a16:creationId xmlns:a16="http://schemas.microsoft.com/office/drawing/2014/main" id="{4E1BCA7A-78FF-47C4-4D30-1AD562D2CEC8}"/>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31591015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en-US" noProof="0"/>
              <a:t>Click to edit Master title style</a:t>
            </a:r>
            <a:endParaRPr lang="fi-FI" noProof="0"/>
          </a:p>
        </p:txBody>
      </p:sp>
      <p:pic>
        <p:nvPicPr>
          <p:cNvPr id="3" name="Picture 2" descr="Logo&#10;&#10;Description automatically generated with medium confidence">
            <a:extLst>
              <a:ext uri="{FF2B5EF4-FFF2-40B4-BE49-F238E27FC236}">
                <a16:creationId xmlns:a16="http://schemas.microsoft.com/office/drawing/2014/main" id="{D8ECF336-4425-73AC-988E-8DAA552FBAA4}"/>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40144936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680498"/>
            <a:ext cx="10515600" cy="781750"/>
          </a:xfrm>
          <a:prstGeom prst="rect">
            <a:avLst/>
          </a:prstGeom>
        </p:spPr>
        <p:txBody>
          <a:bodyPr/>
          <a:lstStyle>
            <a:lvl1pPr>
              <a:lnSpc>
                <a:spcPct val="100000"/>
              </a:lnSpc>
              <a:defRPr sz="3000"/>
            </a:lvl1pPr>
          </a:lstStyle>
          <a:p>
            <a:r>
              <a:rPr lang="en-US" noProof="0"/>
              <a:t>Click to edit Master title style</a:t>
            </a:r>
            <a:endParaRPr lang="fi-FI" noProof="0"/>
          </a:p>
        </p:txBody>
      </p:sp>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317115"/>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1867410"/>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pic>
        <p:nvPicPr>
          <p:cNvPr id="3" name="Picture 2" descr="Logo&#10;&#10;Description automatically generated with medium confidence">
            <a:extLst>
              <a:ext uri="{FF2B5EF4-FFF2-40B4-BE49-F238E27FC236}">
                <a16:creationId xmlns:a16="http://schemas.microsoft.com/office/drawing/2014/main" id="{45642CED-344D-3B70-3C93-13A39A91BF98}"/>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19103124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750836"/>
            <a:ext cx="10515600" cy="781750"/>
          </a:xfrm>
          <a:prstGeom prst="rect">
            <a:avLst/>
          </a:prstGeom>
        </p:spPr>
        <p:txBody>
          <a:bodyPr/>
          <a:lstStyle>
            <a:lvl1pPr>
              <a:lnSpc>
                <a:spcPct val="100000"/>
              </a:lnSpc>
              <a:defRPr sz="3000"/>
            </a:lvl1pPr>
          </a:lstStyle>
          <a:p>
            <a:r>
              <a:rPr lang="en-US" noProof="0"/>
              <a:t>Click to edit Master title style</a:t>
            </a:r>
            <a:endParaRPr lang="fi-FI" noProof="0"/>
          </a:p>
        </p:txBody>
      </p:sp>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1933819"/>
            <a:ext cx="10515600" cy="2944813"/>
          </a:xfrm>
        </p:spPr>
        <p:txBody>
          <a:bodyPr/>
          <a:lstStyle>
            <a:lvl1pPr>
              <a:defRPr sz="2400"/>
            </a:lvl1pPr>
            <a:lvl2pPr>
              <a:defRPr sz="2000"/>
            </a:lvl2pPr>
            <a:lvl3pPr>
              <a:defRPr sz="1900"/>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3" name="Picture 2" descr="Logo&#10;&#10;Description automatically generated with medium confidence">
            <a:extLst>
              <a:ext uri="{FF2B5EF4-FFF2-40B4-BE49-F238E27FC236}">
                <a16:creationId xmlns:a16="http://schemas.microsoft.com/office/drawing/2014/main" id="{FA5CC57F-080F-6F65-E6CE-ADF9A12B8606}"/>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35722669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10725"/>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10725"/>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p:txBody>
      </p:sp>
      <p:pic>
        <p:nvPicPr>
          <p:cNvPr id="2" name="Picture 1" descr="Logo&#10;&#10;Description automatically generated with medium confidence">
            <a:extLst>
              <a:ext uri="{FF2B5EF4-FFF2-40B4-BE49-F238E27FC236}">
                <a16:creationId xmlns:a16="http://schemas.microsoft.com/office/drawing/2014/main" id="{FAC83CC5-61BC-557A-8874-FD6EC1F58EF3}"/>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4143768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57618"/>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57618"/>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176829"/>
            <a:ext cx="5157787" cy="3534125"/>
          </a:xfrm>
        </p:spPr>
        <p:txBody>
          <a:bodyPr/>
          <a:lstStyle>
            <a:lvl1pPr>
              <a:defRPr sz="2400"/>
            </a:lvl1pPr>
            <a:lvl2pPr>
              <a:defRPr sz="2000"/>
            </a:lvl2pPr>
            <a:lvl3pPr>
              <a:defRPr sz="19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176829"/>
            <a:ext cx="5181601" cy="3534125"/>
          </a:xfrm>
        </p:spPr>
        <p:txBody>
          <a:bodyPr/>
          <a:lstStyle>
            <a:lvl1pPr>
              <a:defRPr sz="2400"/>
            </a:lvl1pPr>
            <a:lvl2pPr>
              <a:defRPr sz="2000"/>
            </a:lvl2pPr>
            <a:lvl3pPr>
              <a:defRPr sz="19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2" name="Picture 1" descr="Logo&#10;&#10;Description automatically generated with medium confidence">
            <a:extLst>
              <a:ext uri="{FF2B5EF4-FFF2-40B4-BE49-F238E27FC236}">
                <a16:creationId xmlns:a16="http://schemas.microsoft.com/office/drawing/2014/main" id="{851BF459-54F0-6CD5-01B6-4E4DB09C0B6B}"/>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39647160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ULLET LISTA JA KUV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763489"/>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082700"/>
            <a:ext cx="5157787" cy="3534125"/>
          </a:xfrm>
        </p:spPr>
        <p:txBody>
          <a:bodyPr/>
          <a:lstStyle>
            <a:lvl1pPr>
              <a:defRPr sz="2400"/>
            </a:lvl1pPr>
            <a:lvl2pPr>
              <a:defRPr sz="2000"/>
            </a:lvl2pPr>
            <a:lvl3pPr>
              <a:defRPr sz="19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Picture Placeholder 3">
            <a:extLst>
              <a:ext uri="{FF2B5EF4-FFF2-40B4-BE49-F238E27FC236}">
                <a16:creationId xmlns:a16="http://schemas.microsoft.com/office/drawing/2014/main" id="{E3FD0F4A-62D2-D935-BC88-590E264F576D}"/>
              </a:ext>
            </a:extLst>
          </p:cNvPr>
          <p:cNvSpPr>
            <a:spLocks noGrp="1"/>
          </p:cNvSpPr>
          <p:nvPr>
            <p:ph type="pic" sz="quarter" idx="12"/>
          </p:nvPr>
        </p:nvSpPr>
        <p:spPr>
          <a:xfrm>
            <a:off x="6265863" y="763121"/>
            <a:ext cx="5083175" cy="4852988"/>
          </a:xfrm>
        </p:spPr>
        <p:txBody>
          <a:bodyPr/>
          <a:lstStyle/>
          <a:p>
            <a:r>
              <a:rPr lang="en-US"/>
              <a:t>Click icon to add picture</a:t>
            </a:r>
            <a:endParaRPr lang="fi-FI"/>
          </a:p>
        </p:txBody>
      </p:sp>
      <p:pic>
        <p:nvPicPr>
          <p:cNvPr id="2" name="Picture 1" descr="Logo&#10;&#10;Description automatically generated with medium confidence">
            <a:extLst>
              <a:ext uri="{FF2B5EF4-FFF2-40B4-BE49-F238E27FC236}">
                <a16:creationId xmlns:a16="http://schemas.microsoft.com/office/drawing/2014/main" id="{9FD7E78E-3143-BD43-B3AF-C1728DE65A16}"/>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10958345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KOLM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en-US" noProof="0"/>
              <a:t>Click to edit Master title style</a:t>
            </a:r>
            <a:endParaRPr lang="fi-FI" noProof="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Font typeface="Arial" panose="020B0604020202020204" pitchFamily="34" charset="0"/>
              <a:buNone/>
              <a:defRPr sz="2300" b="0" i="0">
                <a:latin typeface="Georgia" panose="02040502050405020303" pitchFamily="18" charset="0"/>
              </a:defRPr>
            </a:lvl1pPr>
            <a:lvl2pPr marL="457200" indent="0">
              <a:buFont typeface="Arial" panose="020B0604020202020204" pitchFamily="34" charse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Tree>
    <p:extLst>
      <p:ext uri="{BB962C8B-B14F-4D97-AF65-F5344CB8AC3E}">
        <p14:creationId xmlns:p14="http://schemas.microsoft.com/office/powerpoint/2010/main" val="1666637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en-US" noProof="0"/>
              <a:t>Click to edit Master title style</a:t>
            </a:r>
            <a:endParaRPr lang="sv-SE" noProof="0"/>
          </a:p>
        </p:txBody>
      </p:sp>
      <p:pic>
        <p:nvPicPr>
          <p:cNvPr id="3" name="Picture 2" descr="Logo&#10;&#10;Description automatically generated with medium confidence">
            <a:extLst>
              <a:ext uri="{FF2B5EF4-FFF2-40B4-BE49-F238E27FC236}">
                <a16:creationId xmlns:a16="http://schemas.microsoft.com/office/drawing/2014/main" id="{17643D4E-8E7A-1E2E-8A3D-6941A4D3D1C8}"/>
              </a:ext>
            </a:extLst>
          </p:cNvPr>
          <p:cNvPicPr>
            <a:picLocks noChangeAspect="1"/>
          </p:cNvPicPr>
          <p:nvPr userDrawn="1"/>
        </p:nvPicPr>
        <p:blipFill>
          <a:blip r:embed="rId2">
            <a:alphaModFix/>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42141042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OLMIJAKO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en-US" noProof="0"/>
              <a:t>Click to edit Master title style</a:t>
            </a:r>
            <a:endParaRPr lang="fi-FI" noProof="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Tree>
    <p:extLst>
      <p:ext uri="{BB962C8B-B14F-4D97-AF65-F5344CB8AC3E}">
        <p14:creationId xmlns:p14="http://schemas.microsoft.com/office/powerpoint/2010/main" val="14799587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Tree>
    <p:extLst>
      <p:ext uri="{BB962C8B-B14F-4D97-AF65-F5344CB8AC3E}">
        <p14:creationId xmlns:p14="http://schemas.microsoft.com/office/powerpoint/2010/main" val="1039399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r>
              <a:rPr lang="en-US" noProof="0"/>
              <a:t>Click icon to add picture</a:t>
            </a:r>
            <a:endParaRPr lang="fi-FI" noProof="0"/>
          </a:p>
        </p:txBody>
      </p:sp>
    </p:spTree>
    <p:extLst>
      <p:ext uri="{BB962C8B-B14F-4D97-AF65-F5344CB8AC3E}">
        <p14:creationId xmlns:p14="http://schemas.microsoft.com/office/powerpoint/2010/main" val="2785875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r>
              <a:rPr lang="en-US" noProof="0"/>
              <a:t>Click icon to add picture</a:t>
            </a:r>
            <a:endParaRPr lang="fi-FI" noProof="0"/>
          </a:p>
        </p:txBody>
      </p:sp>
    </p:spTree>
    <p:extLst>
      <p:ext uri="{BB962C8B-B14F-4D97-AF65-F5344CB8AC3E}">
        <p14:creationId xmlns:p14="http://schemas.microsoft.com/office/powerpoint/2010/main" val="8940257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OLMIJAKO KÄYTTÖESIMERKKI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r>
              <a:rPr lang="en-US" noProof="0"/>
              <a:t>Click icon to add picture</a:t>
            </a:r>
            <a:endParaRPr lang="fi-FI" noProof="0"/>
          </a:p>
        </p:txBody>
      </p:sp>
    </p:spTree>
    <p:extLst>
      <p:ext uri="{BB962C8B-B14F-4D97-AF65-F5344CB8AC3E}">
        <p14:creationId xmlns:p14="http://schemas.microsoft.com/office/powerpoint/2010/main" val="1801001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a:p>
        </p:txBody>
      </p:sp>
    </p:spTree>
    <p:extLst>
      <p:ext uri="{BB962C8B-B14F-4D97-AF65-F5344CB8AC3E}">
        <p14:creationId xmlns:p14="http://schemas.microsoft.com/office/powerpoint/2010/main" val="41039032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r>
              <a:rPr lang="en-US" noProof="0"/>
              <a:t>Click icon to add picture</a:t>
            </a:r>
            <a:endParaRPr lang="fi-FI" noProof="0"/>
          </a:p>
        </p:txBody>
      </p:sp>
    </p:spTree>
    <p:extLst>
      <p:ext uri="{BB962C8B-B14F-4D97-AF65-F5344CB8AC3E}">
        <p14:creationId xmlns:p14="http://schemas.microsoft.com/office/powerpoint/2010/main" val="25052414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r>
              <a:rPr lang="en-US" noProof="0"/>
              <a:t>Click icon to add picture</a:t>
            </a:r>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p:txBody>
      </p:sp>
      <p:pic>
        <p:nvPicPr>
          <p:cNvPr id="3" name="Picture 2" descr="Logo&#10;&#10;Description automatically generated with medium confidence">
            <a:extLst>
              <a:ext uri="{FF2B5EF4-FFF2-40B4-BE49-F238E27FC236}">
                <a16:creationId xmlns:a16="http://schemas.microsoft.com/office/drawing/2014/main" id="{FDF28A0D-5751-E409-1B8A-C2745841BA0D}"/>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39095279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KAHTIAJAKO BULLET LISTA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r>
              <a:rPr lang="en-US" noProof="0"/>
              <a:t>Click icon to add picture</a:t>
            </a:r>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6398596" y="59419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6399389" y="1913405"/>
            <a:ext cx="5181601" cy="3534125"/>
          </a:xfrm>
        </p:spPr>
        <p:txBody>
          <a:bodyPr/>
          <a:lstStyle>
            <a:lvl1pPr>
              <a:defRPr sz="2400"/>
            </a:lvl1pPr>
            <a:lvl2pPr>
              <a:defRPr sz="2000"/>
            </a:lvl2pPr>
            <a:lvl3pPr>
              <a:defRPr sz="19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9557662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KAHTIAJAKO BULLET LISTA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37334" y="-1"/>
            <a:ext cx="6054666" cy="6858000"/>
          </a:xfrm>
        </p:spPr>
        <p:txBody>
          <a:bodyPr/>
          <a:lstStyle/>
          <a:p>
            <a:r>
              <a:rPr lang="en-US" noProof="0"/>
              <a:t>Click icon to add picture</a:t>
            </a:r>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76280" y="621087"/>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77073" y="1940298"/>
            <a:ext cx="5181601" cy="3534125"/>
          </a:xfrm>
        </p:spPr>
        <p:txBody>
          <a:bodyPr/>
          <a:lstStyle>
            <a:lvl1pPr>
              <a:defRPr sz="2400"/>
            </a:lvl1pPr>
            <a:lvl2pPr>
              <a:defRPr sz="2000"/>
            </a:lvl2pPr>
            <a:lvl3pPr>
              <a:defRPr sz="19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3788984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680498"/>
            <a:ext cx="10515600" cy="781750"/>
          </a:xfrm>
          <a:prstGeom prst="rect">
            <a:avLst/>
          </a:prstGeom>
        </p:spPr>
        <p:txBody>
          <a:bodyPr/>
          <a:lstStyle>
            <a:lvl1pPr>
              <a:lnSpc>
                <a:spcPct val="100000"/>
              </a:lnSpc>
              <a:defRPr sz="3000"/>
            </a:lvl1pPr>
          </a:lstStyle>
          <a:p>
            <a:r>
              <a:rPr lang="en-US" noProof="0"/>
              <a:t>Click to edit Master title style</a:t>
            </a:r>
            <a:endParaRPr lang="sv-SE" noProof="0"/>
          </a:p>
        </p:txBody>
      </p:sp>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317115"/>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0"/>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1867410"/>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pic>
        <p:nvPicPr>
          <p:cNvPr id="3" name="Picture 2" descr="Logo&#10;&#10;Description automatically generated with medium confidence">
            <a:extLst>
              <a:ext uri="{FF2B5EF4-FFF2-40B4-BE49-F238E27FC236}">
                <a16:creationId xmlns:a16="http://schemas.microsoft.com/office/drawing/2014/main" id="{B6D60080-4373-6B6E-64EC-DB6FE9E03E09}"/>
              </a:ext>
            </a:extLst>
          </p:cNvPr>
          <p:cNvPicPr>
            <a:picLocks noChangeAspect="1"/>
          </p:cNvPicPr>
          <p:nvPr userDrawn="1"/>
        </p:nvPicPr>
        <p:blipFill>
          <a:blip r:embed="rId2">
            <a:alphaModFix/>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8120460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KAHTIAJAKO BULLET LISTA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1596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3953435" cy="6858000"/>
          </a:xfrm>
        </p:spPr>
        <p:txBody>
          <a:bodyPr/>
          <a:lstStyle/>
          <a:p>
            <a:r>
              <a:rPr lang="en-US" noProof="0"/>
              <a:t>Click icon to add picture</a:t>
            </a:r>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516007" y="795899"/>
            <a:ext cx="7114112"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517594" y="2115110"/>
            <a:ext cx="7114112" cy="3534125"/>
          </a:xfrm>
        </p:spPr>
        <p:txBody>
          <a:bodyPr/>
          <a:lstStyle>
            <a:lvl1pPr>
              <a:defRPr sz="2400"/>
            </a:lvl1pPr>
            <a:lvl2pPr>
              <a:defRPr sz="2000"/>
            </a:lvl2pPr>
            <a:lvl3pPr>
              <a:defRPr sz="19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0173581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r>
              <a:rPr lang="en-US"/>
              <a:t>Click icon to add picture</a:t>
            </a:r>
            <a:endParaRPr lang="fi-FI"/>
          </a:p>
        </p:txBody>
      </p:sp>
    </p:spTree>
    <p:extLst>
      <p:ext uri="{BB962C8B-B14F-4D97-AF65-F5344CB8AC3E}">
        <p14:creationId xmlns:p14="http://schemas.microsoft.com/office/powerpoint/2010/main" val="27707396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en-US" noProof="0"/>
              <a:t>Click to edit Master text styles</a:t>
            </a:r>
          </a:p>
          <a:p>
            <a:pPr lvl="1"/>
            <a:r>
              <a:rPr lang="en-US" noProof="0"/>
              <a:t>Second level</a:t>
            </a:r>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r>
              <a:rPr lang="en-US"/>
              <a:t>Click icon to add picture</a:t>
            </a:r>
            <a:endParaRPr lang="fi-FI"/>
          </a:p>
        </p:txBody>
      </p:sp>
      <p:pic>
        <p:nvPicPr>
          <p:cNvPr id="2" name="Picture 1" descr="Logo&#10;&#10;Description automatically generated with medium confidence">
            <a:extLst>
              <a:ext uri="{FF2B5EF4-FFF2-40B4-BE49-F238E27FC236}">
                <a16:creationId xmlns:a16="http://schemas.microsoft.com/office/drawing/2014/main" id="{2D1DCB68-13A9-29FD-91BC-1EA8E9358D53}"/>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32220355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en-US" noProof="0"/>
              <a:t>Click to edit Master text styles</a:t>
            </a:r>
          </a:p>
          <a:p>
            <a:pPr lvl="1"/>
            <a:r>
              <a:rPr lang="en-US" noProof="0"/>
              <a:t>Second level</a:t>
            </a:r>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r>
              <a:rPr lang="en-US"/>
              <a:t>Click icon to add picture</a:t>
            </a:r>
            <a:endParaRPr lang="fi-FI"/>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r>
              <a:rPr lang="en-US"/>
              <a:t>Click icon to add picture</a:t>
            </a:r>
            <a:endParaRPr lang="fi-FI"/>
          </a:p>
        </p:txBody>
      </p:sp>
      <p:pic>
        <p:nvPicPr>
          <p:cNvPr id="2" name="Picture 1" descr="Logo&#10;&#10;Description automatically generated with medium confidence">
            <a:extLst>
              <a:ext uri="{FF2B5EF4-FFF2-40B4-BE49-F238E27FC236}">
                <a16:creationId xmlns:a16="http://schemas.microsoft.com/office/drawing/2014/main" id="{373B1698-409C-76FB-E4C8-B1EBA862ED74}"/>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23522649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AINAUS 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686031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AINAUS BRÄNDIKUVALL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r>
              <a:rPr lang="en-US" noProof="0"/>
              <a:t>Click icon to add picture</a:t>
            </a: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accent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6448544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ÄLILEHTI OTSIKKO 1">
    <p:bg>
      <p:bgPr>
        <a:solidFill>
          <a:srgbClr val="BEA99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en-US" noProof="0"/>
              <a:t>Click to edit Master title style</a:t>
            </a:r>
            <a:endParaRPr lang="fi-FI" noProof="0"/>
          </a:p>
        </p:txBody>
      </p:sp>
    </p:spTree>
    <p:extLst>
      <p:ext uri="{BB962C8B-B14F-4D97-AF65-F5344CB8AC3E}">
        <p14:creationId xmlns:p14="http://schemas.microsoft.com/office/powerpoint/2010/main" val="38466600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ÄLILEHTI OTSIKKO 3">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en-US" noProof="0"/>
              <a:t>Click to edit Master title style</a:t>
            </a:r>
            <a:endParaRPr lang="fi-FI" noProof="0"/>
          </a:p>
        </p:txBody>
      </p:sp>
    </p:spTree>
    <p:extLst>
      <p:ext uri="{BB962C8B-B14F-4D97-AF65-F5344CB8AC3E}">
        <p14:creationId xmlns:p14="http://schemas.microsoft.com/office/powerpoint/2010/main" val="1887908880"/>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en-US" noProof="0"/>
              <a:t>Click to edit Master title 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3000" b="1">
                <a:solidFill>
                  <a:schemeClr val="bg1"/>
                </a:solidFill>
              </a:defRPr>
            </a:lvl2pPr>
            <a:lvl3pPr marL="914400" indent="0">
              <a:buNone/>
              <a:defRPr sz="3000" b="1">
                <a:solidFill>
                  <a:schemeClr val="bg1"/>
                </a:solidFill>
              </a:defRPr>
            </a:lvl3pPr>
            <a:lvl4pPr marL="1371600" indent="0">
              <a:buNone/>
              <a:defRPr sz="3000" b="1">
                <a:solidFill>
                  <a:schemeClr val="bg1"/>
                </a:solidFill>
              </a:defRPr>
            </a:lvl4pPr>
            <a:lvl5pPr marL="1828800" indent="0">
              <a:buNone/>
              <a:defRPr sz="3000" b="1">
                <a:solidFill>
                  <a:schemeClr val="bg1"/>
                </a:solidFill>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Tree>
    <p:extLst>
      <p:ext uri="{BB962C8B-B14F-4D97-AF65-F5344CB8AC3E}">
        <p14:creationId xmlns:p14="http://schemas.microsoft.com/office/powerpoint/2010/main" val="28555759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en-US" noProof="0"/>
              <a:t>Click to edit Master title style</a:t>
            </a:r>
            <a:endParaRPr lang="fi-FI" noProof="0"/>
          </a:p>
        </p:txBody>
      </p:sp>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4" name="Picture 3" descr="Logo&#10;&#10;Description automatically generated with medium confidence">
            <a:extLst>
              <a:ext uri="{FF2B5EF4-FFF2-40B4-BE49-F238E27FC236}">
                <a16:creationId xmlns:a16="http://schemas.microsoft.com/office/drawing/2014/main" id="{7539991E-D782-414C-262F-D8B89E44054D}"/>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2481313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750836"/>
            <a:ext cx="10515600" cy="781750"/>
          </a:xfrm>
          <a:prstGeom prst="rect">
            <a:avLst/>
          </a:prstGeom>
        </p:spPr>
        <p:txBody>
          <a:bodyPr/>
          <a:lstStyle>
            <a:lvl1pPr>
              <a:lnSpc>
                <a:spcPct val="100000"/>
              </a:lnSpc>
              <a:defRPr sz="3000"/>
            </a:lvl1pPr>
          </a:lstStyle>
          <a:p>
            <a:r>
              <a:rPr lang="en-US" noProof="0"/>
              <a:t>Click to edit Master title style</a:t>
            </a:r>
            <a:endParaRPr lang="sv-SE" noProof="0"/>
          </a:p>
        </p:txBody>
      </p:sp>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1933819"/>
            <a:ext cx="10515600" cy="2944813"/>
          </a:xfrm>
        </p:spPr>
        <p:txBody>
          <a:bodyPr/>
          <a:lstStyle>
            <a:lvl1pPr>
              <a:defRPr sz="2400"/>
            </a:lvl1pPr>
            <a:lvl2pPr>
              <a:defRPr sz="2000"/>
            </a:lvl2pPr>
            <a:lvl3pPr>
              <a:defRPr sz="1900"/>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pic>
        <p:nvPicPr>
          <p:cNvPr id="3" name="Picture 2" descr="Logo&#10;&#10;Description automatically generated with medium confidence">
            <a:extLst>
              <a:ext uri="{FF2B5EF4-FFF2-40B4-BE49-F238E27FC236}">
                <a16:creationId xmlns:a16="http://schemas.microsoft.com/office/drawing/2014/main" id="{3B971010-1433-059D-958F-199538E20DE3}"/>
              </a:ext>
            </a:extLst>
          </p:cNvPr>
          <p:cNvPicPr>
            <a:picLocks noChangeAspect="1"/>
          </p:cNvPicPr>
          <p:nvPr userDrawn="1"/>
        </p:nvPicPr>
        <p:blipFill>
          <a:blip r:embed="rId2">
            <a:alphaModFix/>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21924027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HARMAA TAUSTA">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4042783758"/>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r>
              <a:rPr lang="en-US" noProof="0"/>
              <a:t>Click icon to add picture</a:t>
            </a:r>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r>
              <a:rPr lang="en-US" noProof="0"/>
              <a:t>Click icon to add picture</a:t>
            </a:r>
            <a:endParaRPr lang="fi-FI" noProof="0"/>
          </a:p>
        </p:txBody>
      </p:sp>
      <p:pic>
        <p:nvPicPr>
          <p:cNvPr id="2" name="Picture 1" descr="Logo&#10;&#10;Description automatically generated with medium confidence">
            <a:extLst>
              <a:ext uri="{FF2B5EF4-FFF2-40B4-BE49-F238E27FC236}">
                <a16:creationId xmlns:a16="http://schemas.microsoft.com/office/drawing/2014/main" id="{2C8BE992-8CC4-D385-30B2-92D528AD5F8F}"/>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4267891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r>
              <a:rPr lang="en-US" noProof="0"/>
              <a:t>Click icon to add picture</a:t>
            </a:r>
            <a:endParaRPr lang="fi-FI" noProof="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2" name="Picture 1" descr="Logo&#10;&#10;Description automatically generated with medium confidence">
            <a:extLst>
              <a:ext uri="{FF2B5EF4-FFF2-40B4-BE49-F238E27FC236}">
                <a16:creationId xmlns:a16="http://schemas.microsoft.com/office/drawing/2014/main" id="{BF0539E0-3564-7D4B-266A-6AFEA66373F7}"/>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4376356" y="5977574"/>
            <a:ext cx="1624753" cy="798837"/>
          </a:xfrm>
          <a:prstGeom prst="rect">
            <a:avLst/>
          </a:prstGeom>
        </p:spPr>
      </p:pic>
    </p:spTree>
    <p:extLst>
      <p:ext uri="{BB962C8B-B14F-4D97-AF65-F5344CB8AC3E}">
        <p14:creationId xmlns:p14="http://schemas.microsoft.com/office/powerpoint/2010/main" val="29842877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AKAKANSI">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 name="Rectangle 1">
            <a:extLst>
              <a:ext uri="{FF2B5EF4-FFF2-40B4-BE49-F238E27FC236}">
                <a16:creationId xmlns:a16="http://schemas.microsoft.com/office/drawing/2014/main" id="{472E72D9-85FA-107F-EFAA-E70488378A02}"/>
              </a:ext>
            </a:extLst>
          </p:cNvPr>
          <p:cNvSpPr/>
          <p:nvPr userDrawn="1"/>
        </p:nvSpPr>
        <p:spPr>
          <a:xfrm>
            <a:off x="10321636" y="0"/>
            <a:ext cx="187036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pic>
        <p:nvPicPr>
          <p:cNvPr id="3" name="Picture 2" descr="Logo&#10;&#10;Description automatically generated with medium confidence">
            <a:extLst>
              <a:ext uri="{FF2B5EF4-FFF2-40B4-BE49-F238E27FC236}">
                <a16:creationId xmlns:a16="http://schemas.microsoft.com/office/drawing/2014/main" id="{05380076-5828-4DEA-9F7E-01A736C6FC52}"/>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444442" y="112204"/>
            <a:ext cx="1624753" cy="798837"/>
          </a:xfrm>
          <a:prstGeom prst="rect">
            <a:avLst/>
          </a:prstGeom>
        </p:spPr>
      </p:pic>
    </p:spTree>
    <p:extLst>
      <p:ext uri="{BB962C8B-B14F-4D97-AF65-F5344CB8AC3E}">
        <p14:creationId xmlns:p14="http://schemas.microsoft.com/office/powerpoint/2010/main" val="25877173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54135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KANSI">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Click</a:t>
            </a:r>
            <a:r>
              <a:rPr lang="fi-FI"/>
              <a:t> </a:t>
            </a:r>
            <a:r>
              <a:rPr lang="fi-FI" noProof="0"/>
              <a:t>to</a:t>
            </a:r>
            <a:r>
              <a:rPr lang="fi-FI"/>
              <a:t> </a:t>
            </a:r>
            <a:r>
              <a:rPr lang="fi-FI" err="1"/>
              <a:t>edit</a:t>
            </a:r>
            <a:r>
              <a:rPr lang="fi-FI"/>
              <a:t> Master </a:t>
            </a:r>
            <a:r>
              <a:rPr lang="fi-FI" err="1"/>
              <a:t>subtitle</a:t>
            </a:r>
            <a:r>
              <a:rPr lang="fi-FI"/>
              <a:t> </a:t>
            </a:r>
            <a:r>
              <a:rPr lang="fi-FI" err="1"/>
              <a:t>style</a:t>
            </a:r>
            <a:endParaRPr lang="fi-FI"/>
          </a:p>
          <a:p>
            <a:pPr lvl="1"/>
            <a:endParaRPr lang="fi-FI"/>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26863116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KANSI OMA KUVAVALINTA">
    <p:bg>
      <p:bgPr>
        <a:solidFill>
          <a:schemeClr val="bg1"/>
        </a:solidFill>
        <a:effectLst/>
      </p:bgPr>
    </p:bg>
    <p:spTree>
      <p:nvGrpSpPr>
        <p:cNvPr id="1" name=""/>
        <p:cNvGrpSpPr/>
        <p:nvPr/>
      </p:nvGrpSpPr>
      <p:grpSpPr>
        <a:xfrm>
          <a:off x="0" y="0"/>
          <a:ext cx="0" cy="0"/>
          <a:chOff x="0" y="0"/>
          <a:chExt cx="0" cy="0"/>
        </a:xfrm>
      </p:grpSpPr>
      <p:pic>
        <p:nvPicPr>
          <p:cNvPr id="14" name="Picture 13" descr="A group of people walking on a dirt path&#10;&#10;Description automatically generated with medium confidence">
            <a:extLst>
              <a:ext uri="{FF2B5EF4-FFF2-40B4-BE49-F238E27FC236}">
                <a16:creationId xmlns:a16="http://schemas.microsoft.com/office/drawing/2014/main" id="{BD2846D1-CA6C-3547-B194-4AB11C7E68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191" cy="6858000"/>
          </a:xfrm>
          <a:prstGeom prst="rect">
            <a:avLst/>
          </a:prstGeom>
        </p:spPr>
      </p:pic>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2896"/>
            <a:ext cx="9144000" cy="2681191"/>
          </a:xfrm>
          <a:prstGeom prst="rect">
            <a:avLst/>
          </a:prstGeom>
        </p:spPr>
        <p:txBody>
          <a:bodyPr anchor="b"/>
          <a:lstStyle>
            <a:lvl1pPr algn="l">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034"/>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err="1"/>
              <a:t>Click</a:t>
            </a:r>
            <a:r>
              <a:rPr lang="fi-FI" noProof="0"/>
              <a:t> to </a:t>
            </a:r>
            <a:r>
              <a:rPr lang="fi-FI" noProof="0" err="1"/>
              <a:t>edit</a:t>
            </a:r>
            <a:r>
              <a:rPr lang="fi-FI" noProof="0"/>
              <a:t> Master </a:t>
            </a:r>
            <a:r>
              <a:rPr lang="fi-FI" noProof="0" err="1"/>
              <a:t>subtitle</a:t>
            </a:r>
            <a:r>
              <a:rPr lang="fi-FI" noProof="0"/>
              <a:t> </a:t>
            </a:r>
            <a:r>
              <a:rPr lang="fi-FI" noProof="0" err="1"/>
              <a:t>style</a:t>
            </a:r>
            <a:endParaRPr lang="fi-FI" noProof="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6343230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SISÄLTÖ">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Tree>
    <p:extLst>
      <p:ext uri="{BB962C8B-B14F-4D97-AF65-F5344CB8AC3E}">
        <p14:creationId xmlns:p14="http://schemas.microsoft.com/office/powerpoint/2010/main" val="29560088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35737454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2569295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10725"/>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10725"/>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0"/>
            </a:lvl3pPr>
            <a:lvl4pPr marL="1371600" indent="0">
              <a:buNone/>
              <a:defRPr sz="1600" b="1"/>
            </a:lvl4pPr>
            <a:lvl5pPr marL="1828800" indent="0">
              <a:buNone/>
              <a:defRPr sz="1600" b="0"/>
            </a:lvl5pPr>
            <a:lvl6pPr marL="2286000" indent="0">
              <a:buNone/>
              <a:defRPr sz="1600" b="0" i="0">
                <a:latin typeface="Arial" panose="020B0604020202020204" pitchFamily="34" charset="0"/>
                <a:cs typeface="Arial" panose="020B0604020202020204" pitchFamily="34" charset="0"/>
              </a:defRPr>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0"/>
            </a:lvl3pPr>
            <a:lvl4pPr marL="1371600" indent="0">
              <a:buNone/>
              <a:defRPr sz="1600" b="1"/>
            </a:lvl4pPr>
            <a:lvl5pPr marL="1828800" indent="0">
              <a:buNone/>
              <a:defRPr sz="1600" b="0"/>
            </a:lvl5pPr>
            <a:lvl6pPr marL="2286000" indent="0">
              <a:buNone/>
              <a:defRPr sz="1600" b="0">
                <a:latin typeface="Arial" panose="020B0604020202020204" pitchFamily="34" charset="0"/>
                <a:cs typeface="Arial" panose="020B0604020202020204" pitchFamily="34" charset="0"/>
              </a:defRPr>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pic>
        <p:nvPicPr>
          <p:cNvPr id="2" name="Picture 1" descr="Logo&#10;&#10;Description automatically generated with medium confidence">
            <a:extLst>
              <a:ext uri="{FF2B5EF4-FFF2-40B4-BE49-F238E27FC236}">
                <a16:creationId xmlns:a16="http://schemas.microsoft.com/office/drawing/2014/main" id="{84047262-A6F6-B31B-943D-0B5F72686460}"/>
              </a:ext>
            </a:extLst>
          </p:cNvPr>
          <p:cNvPicPr>
            <a:picLocks noChangeAspect="1"/>
          </p:cNvPicPr>
          <p:nvPr userDrawn="1"/>
        </p:nvPicPr>
        <p:blipFill>
          <a:blip r:embed="rId2">
            <a:alphaModFix/>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17647662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172867"/>
            <a:ext cx="10515600" cy="781750"/>
          </a:xfrm>
          <a:prstGeom prst="rect">
            <a:avLst/>
          </a:prstGeom>
        </p:spPr>
        <p:txBody>
          <a:bodyPr/>
          <a:lstStyle>
            <a:lvl1pPr>
              <a:lnSpc>
                <a:spcPct val="100000"/>
              </a:lnSpc>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809484"/>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b="0" noProof="0"/>
          </a:p>
          <a:p>
            <a:pPr lvl="2"/>
            <a:endParaRPr lang="fi-FI" b="0" noProof="0"/>
          </a:p>
          <a:p>
            <a:pPr lvl="3"/>
            <a:endParaRPr lang="fi-FI" noProof="0"/>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2359779"/>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Tree>
    <p:extLst>
      <p:ext uri="{BB962C8B-B14F-4D97-AF65-F5344CB8AC3E}">
        <p14:creationId xmlns:p14="http://schemas.microsoft.com/office/powerpoint/2010/main" val="27908581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172867"/>
            <a:ext cx="10515600" cy="781750"/>
          </a:xfrm>
          <a:prstGeom prst="rect">
            <a:avLst/>
          </a:prstGeom>
        </p:spPr>
        <p:txBody>
          <a:bodyPr/>
          <a:lstStyle>
            <a:lvl1pPr>
              <a:lnSpc>
                <a:spcPct val="100000"/>
              </a:lnSpc>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2355850"/>
            <a:ext cx="10515600" cy="2944813"/>
          </a:xfrm>
        </p:spPr>
        <p:txBody>
          <a:bodyPr/>
          <a:lstStyle>
            <a:lvl1pPr>
              <a:defRPr sz="2400"/>
            </a:lvl1pPr>
            <a:lvl2pPr>
              <a:defRPr sz="2000"/>
            </a:lvl2pPr>
            <a:lvl3pPr>
              <a:defRPr sz="1900"/>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Tree>
    <p:extLst>
      <p:ext uri="{BB962C8B-B14F-4D97-AF65-F5344CB8AC3E}">
        <p14:creationId xmlns:p14="http://schemas.microsoft.com/office/powerpoint/2010/main" val="26675675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85864"/>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8586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505075"/>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b="0" noProof="0"/>
          </a:p>
          <a:p>
            <a:pPr lvl="2"/>
            <a:endParaRPr lang="fi-FI" noProof="0"/>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505075"/>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40809935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85864"/>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8586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505075"/>
            <a:ext cx="5157787" cy="3534125"/>
          </a:xfrm>
        </p:spPr>
        <p:txBody>
          <a:bodyPr/>
          <a:lstStyle>
            <a:lvl1pPr>
              <a:defRPr sz="2400"/>
            </a:lvl1pPr>
            <a:lvl2pPr>
              <a:defRPr sz="2000"/>
            </a:lvl2pPr>
            <a:lvl3pPr>
              <a:defRPr sz="1900"/>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505075"/>
            <a:ext cx="5181601" cy="3534125"/>
          </a:xfrm>
        </p:spPr>
        <p:txBody>
          <a:bodyPr/>
          <a:lstStyle>
            <a:lvl1pPr>
              <a:defRPr sz="2400"/>
            </a:lvl1pPr>
            <a:lvl2pPr>
              <a:defRPr sz="2000"/>
            </a:lvl2pPr>
            <a:lvl3pPr>
              <a:defRPr sz="1900"/>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Tree>
    <p:extLst>
      <p:ext uri="{BB962C8B-B14F-4D97-AF65-F5344CB8AC3E}">
        <p14:creationId xmlns:p14="http://schemas.microsoft.com/office/powerpoint/2010/main" val="2808313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KOLMI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a:t>Click to edit Master title style</a:t>
            </a:r>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972062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11945964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endParaRPr lang="fi-FI" noProof="0"/>
          </a:p>
        </p:txBody>
      </p:sp>
    </p:spTree>
    <p:extLst>
      <p:ext uri="{BB962C8B-B14F-4D97-AF65-F5344CB8AC3E}">
        <p14:creationId xmlns:p14="http://schemas.microsoft.com/office/powerpoint/2010/main" val="32064294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a:p>
        </p:txBody>
      </p:sp>
    </p:spTree>
    <p:extLst>
      <p:ext uri="{BB962C8B-B14F-4D97-AF65-F5344CB8AC3E}">
        <p14:creationId xmlns:p14="http://schemas.microsoft.com/office/powerpoint/2010/main" val="36892669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a:p>
        </p:txBody>
      </p:sp>
    </p:spTree>
    <p:extLst>
      <p:ext uri="{BB962C8B-B14F-4D97-AF65-F5344CB8AC3E}">
        <p14:creationId xmlns:p14="http://schemas.microsoft.com/office/powerpoint/2010/main" val="23193215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2594084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57618"/>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57618"/>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176829"/>
            <a:ext cx="5157787" cy="3534125"/>
          </a:xfrm>
        </p:spPr>
        <p:txBody>
          <a:bodyPr/>
          <a:lstStyle>
            <a:lvl1pPr>
              <a:defRPr sz="2400"/>
            </a:lvl1pPr>
            <a:lvl2pPr>
              <a:defRPr sz="2000"/>
            </a:lvl2pPr>
            <a:lvl3pPr>
              <a:defRPr sz="1900"/>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176829"/>
            <a:ext cx="5181601" cy="3534125"/>
          </a:xfrm>
        </p:spPr>
        <p:txBody>
          <a:bodyPr/>
          <a:lstStyle>
            <a:lvl1pPr>
              <a:defRPr sz="2400"/>
            </a:lvl1pPr>
            <a:lvl2pPr>
              <a:defRPr sz="2000"/>
            </a:lvl2pPr>
            <a:lvl3pPr>
              <a:defRPr sz="1900"/>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pic>
        <p:nvPicPr>
          <p:cNvPr id="2" name="Picture 1" descr="Logo&#10;&#10;Description automatically generated with medium confidence">
            <a:extLst>
              <a:ext uri="{FF2B5EF4-FFF2-40B4-BE49-F238E27FC236}">
                <a16:creationId xmlns:a16="http://schemas.microsoft.com/office/drawing/2014/main" id="{C6024602-01AD-33EB-FDD5-FE9ECAAA29A1}"/>
              </a:ext>
            </a:extLst>
          </p:cNvPr>
          <p:cNvPicPr>
            <a:picLocks noChangeAspect="1"/>
          </p:cNvPicPr>
          <p:nvPr userDrawn="1"/>
        </p:nvPicPr>
        <p:blipFill>
          <a:blip r:embed="rId2">
            <a:alphaModFix/>
          </a:blip>
          <a:stretch>
            <a:fillRect/>
          </a:stretch>
        </p:blipFill>
        <p:spPr>
          <a:xfrm>
            <a:off x="10549461" y="6046008"/>
            <a:ext cx="1478515" cy="634301"/>
          </a:xfrm>
          <a:prstGeom prst="rect">
            <a:avLst/>
          </a:prstGeom>
        </p:spPr>
      </p:pic>
    </p:spTree>
    <p:extLst>
      <p:ext uri="{BB962C8B-B14F-4D97-AF65-F5344CB8AC3E}">
        <p14:creationId xmlns:p14="http://schemas.microsoft.com/office/powerpoint/2010/main" val="10167736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endParaRPr lang="fi-FI" noProof="0"/>
          </a:p>
        </p:txBody>
      </p:sp>
    </p:spTree>
    <p:extLst>
      <p:ext uri="{BB962C8B-B14F-4D97-AF65-F5344CB8AC3E}">
        <p14:creationId xmlns:p14="http://schemas.microsoft.com/office/powerpoint/2010/main" val="6152254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5615585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endParaRPr lang="fi-FI"/>
          </a:p>
        </p:txBody>
      </p:sp>
    </p:spTree>
    <p:extLst>
      <p:ext uri="{BB962C8B-B14F-4D97-AF65-F5344CB8AC3E}">
        <p14:creationId xmlns:p14="http://schemas.microsoft.com/office/powerpoint/2010/main" val="25192937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endParaRPr lang="fi-FI"/>
          </a:p>
        </p:txBody>
      </p:sp>
    </p:spTree>
    <p:extLst>
      <p:ext uri="{BB962C8B-B14F-4D97-AF65-F5344CB8AC3E}">
        <p14:creationId xmlns:p14="http://schemas.microsoft.com/office/powerpoint/2010/main" val="15632553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endParaRPr lang="fi-FI"/>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endParaRPr lang="fi-FI"/>
          </a:p>
        </p:txBody>
      </p:sp>
    </p:spTree>
    <p:extLst>
      <p:ext uri="{BB962C8B-B14F-4D97-AF65-F5344CB8AC3E}">
        <p14:creationId xmlns:p14="http://schemas.microsoft.com/office/powerpoint/2010/main" val="6602301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LAINAUS 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a:p>
            <a:pPr lvl="1"/>
            <a:endParaRPr lang="en-GB"/>
          </a:p>
        </p:txBody>
      </p:sp>
    </p:spTree>
    <p:extLst>
      <p:ext uri="{BB962C8B-B14F-4D97-AF65-F5344CB8AC3E}">
        <p14:creationId xmlns:p14="http://schemas.microsoft.com/office/powerpoint/2010/main" val="15188603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LAINAUS BRÄNDIKUVALL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accent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21365195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VÄLILEHTI OTSIKKO 1">
    <p:bg>
      <p:bgPr>
        <a:solidFill>
          <a:srgbClr val="BEA99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Tree>
    <p:extLst>
      <p:ext uri="{BB962C8B-B14F-4D97-AF65-F5344CB8AC3E}">
        <p14:creationId xmlns:p14="http://schemas.microsoft.com/office/powerpoint/2010/main" val="32517741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VÄLILEHTI OTSIKKO 3">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Tree>
    <p:extLst>
      <p:ext uri="{BB962C8B-B14F-4D97-AF65-F5344CB8AC3E}">
        <p14:creationId xmlns:p14="http://schemas.microsoft.com/office/powerpoint/2010/main" val="3561343462"/>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3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2256796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9" Type="http://schemas.openxmlformats.org/officeDocument/2006/relationships/theme" Target="../theme/theme2.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slideLayout" Target="../slideLayouts/slideLayout74.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slideLayout" Target="../slideLayouts/slideLayout73.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 Id="rId8" Type="http://schemas.openxmlformats.org/officeDocument/2006/relationships/slideLayout" Target="../slideLayouts/slideLayout44.xml"/><Relationship Id="rId3"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29" Type="http://schemas.openxmlformats.org/officeDocument/2006/relationships/slideLayout" Target="../slideLayouts/slideLayout103.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theme" Target="../theme/theme3.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31" Type="http://schemas.openxmlformats.org/officeDocument/2006/relationships/slideLayout" Target="../slideLayouts/slideLayout105.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26" Type="http://schemas.openxmlformats.org/officeDocument/2006/relationships/slideLayout" Target="../slideLayouts/slideLayout131.xml"/><Relationship Id="rId3" Type="http://schemas.openxmlformats.org/officeDocument/2006/relationships/slideLayout" Target="../slideLayouts/slideLayout108.xml"/><Relationship Id="rId21" Type="http://schemas.openxmlformats.org/officeDocument/2006/relationships/slideLayout" Target="../slideLayouts/slideLayout126.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5" Type="http://schemas.openxmlformats.org/officeDocument/2006/relationships/slideLayout" Target="../slideLayouts/slideLayout130.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0" Type="http://schemas.openxmlformats.org/officeDocument/2006/relationships/slideLayout" Target="../slideLayouts/slideLayout125.xml"/><Relationship Id="rId29" Type="http://schemas.openxmlformats.org/officeDocument/2006/relationships/slideLayout" Target="../slideLayouts/slideLayout134.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24" Type="http://schemas.openxmlformats.org/officeDocument/2006/relationships/slideLayout" Target="../slideLayouts/slideLayout129.xml"/><Relationship Id="rId32" Type="http://schemas.openxmlformats.org/officeDocument/2006/relationships/theme" Target="../theme/theme4.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23" Type="http://schemas.openxmlformats.org/officeDocument/2006/relationships/slideLayout" Target="../slideLayouts/slideLayout128.xml"/><Relationship Id="rId28" Type="http://schemas.openxmlformats.org/officeDocument/2006/relationships/slideLayout" Target="../slideLayouts/slideLayout133.xml"/><Relationship Id="rId10" Type="http://schemas.openxmlformats.org/officeDocument/2006/relationships/slideLayout" Target="../slideLayouts/slideLayout115.xml"/><Relationship Id="rId19" Type="http://schemas.openxmlformats.org/officeDocument/2006/relationships/slideLayout" Target="../slideLayouts/slideLayout124.xml"/><Relationship Id="rId31" Type="http://schemas.openxmlformats.org/officeDocument/2006/relationships/slideLayout" Target="../slideLayouts/slideLayout136.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 Id="rId22" Type="http://schemas.openxmlformats.org/officeDocument/2006/relationships/slideLayout" Target="../slideLayouts/slideLayout127.xml"/><Relationship Id="rId27" Type="http://schemas.openxmlformats.org/officeDocument/2006/relationships/slideLayout" Target="../slideLayouts/slideLayout132.xml"/><Relationship Id="rId30" Type="http://schemas.openxmlformats.org/officeDocument/2006/relationships/slideLayout" Target="../slideLayouts/slideLayout1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5.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noProof="0"/>
              <a:t>Click to edit Master title style</a:t>
            </a:r>
            <a:endParaRPr lang="sv-SE" noProof="0"/>
          </a:p>
        </p:txBody>
      </p:sp>
      <p:sp>
        <p:nvSpPr>
          <p:cNvPr id="14" name="TextBox 13">
            <a:extLst>
              <a:ext uri="{FF2B5EF4-FFF2-40B4-BE49-F238E27FC236}">
                <a16:creationId xmlns:a16="http://schemas.microsoft.com/office/drawing/2014/main" id="{D4E3EEA6-F284-034E-8910-605416FAEBAF}"/>
              </a:ext>
            </a:extLst>
          </p:cNvPr>
          <p:cNvSpPr txBox="1"/>
          <p:nvPr userDrawn="1"/>
        </p:nvSpPr>
        <p:spPr>
          <a:xfrm>
            <a:off x="314925" y="7196416"/>
            <a:ext cx="425227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Rubriken</a:t>
            </a:r>
            <a:r>
              <a:rPr kumimoji="0" lang="fi-FI" sz="1200" b="0" i="0" u="none" strike="noStrike" kern="120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rPr>
              <a:t>｜datum</a:t>
            </a:r>
          </a:p>
        </p:txBody>
      </p:sp>
    </p:spTree>
    <p:extLst>
      <p:ext uri="{BB962C8B-B14F-4D97-AF65-F5344CB8AC3E}">
        <p14:creationId xmlns:p14="http://schemas.microsoft.com/office/powerpoint/2010/main" val="2729044679"/>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 id="2147483881" r:id="rId24"/>
    <p:sldLayoutId id="2147483882" r:id="rId25"/>
    <p:sldLayoutId id="2147483883" r:id="rId26"/>
    <p:sldLayoutId id="2147483884" r:id="rId27"/>
    <p:sldLayoutId id="2147483885" r:id="rId28"/>
    <p:sldLayoutId id="2147483886" r:id="rId29"/>
    <p:sldLayoutId id="2147483887" r:id="rId30"/>
    <p:sldLayoutId id="2147483888" r:id="rId31"/>
    <p:sldLayoutId id="2147483889" r:id="rId32"/>
    <p:sldLayoutId id="2147483890" r:id="rId33"/>
    <p:sldLayoutId id="2147483891" r:id="rId34"/>
    <p:sldLayoutId id="2147483892" r:id="rId35"/>
    <p:sldLayoutId id="2147483976" r:id="rId36"/>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fi-FI"/>
          </a:p>
        </p:txBody>
      </p:sp>
      <p:sp>
        <p:nvSpPr>
          <p:cNvPr id="14" name="TextBox 13">
            <a:extLst>
              <a:ext uri="{FF2B5EF4-FFF2-40B4-BE49-F238E27FC236}">
                <a16:creationId xmlns:a16="http://schemas.microsoft.com/office/drawing/2014/main" id="{D4E3EEA6-F284-034E-8910-605416FAEBAF}"/>
              </a:ext>
            </a:extLst>
          </p:cNvPr>
          <p:cNvSpPr txBox="1"/>
          <p:nvPr userDrawn="1"/>
        </p:nvSpPr>
        <p:spPr>
          <a:xfrm>
            <a:off x="272591" y="6392083"/>
            <a:ext cx="6399142" cy="276999"/>
          </a:xfrm>
          <a:prstGeom prst="rect">
            <a:avLst/>
          </a:prstGeom>
          <a:noFill/>
        </p:spPr>
        <p:txBody>
          <a:bodyPr wrap="square" rtlCol="0">
            <a:spAutoFit/>
          </a:bodyPr>
          <a:lstStyle/>
          <a:p>
            <a:r>
              <a:rPr lang="sv-fi" sz="1200" b="0" i="0" u="none" baseline="0">
                <a:latin typeface="Arial" panose="020B0604020202020204" pitchFamily="34" charset="0"/>
                <a:cs typeface="Arial" panose="020B0604020202020204" pitchFamily="34" charset="0"/>
              </a:rPr>
              <a:t>Röda Korset vara som grundades i dag</a:t>
            </a:r>
            <a:r>
              <a:rPr lang="fi-FI" sz="1200" b="0" i="0" noProof="1">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103477499"/>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 id="2147483913" r:id="rId20"/>
    <p:sldLayoutId id="2147483914" r:id="rId21"/>
    <p:sldLayoutId id="2147483915" r:id="rId22"/>
    <p:sldLayoutId id="2147483916" r:id="rId23"/>
    <p:sldLayoutId id="2147483917" r:id="rId24"/>
    <p:sldLayoutId id="2147483918" r:id="rId25"/>
    <p:sldLayoutId id="2147483919" r:id="rId26"/>
    <p:sldLayoutId id="2147483920" r:id="rId27"/>
    <p:sldLayoutId id="2147483921" r:id="rId28"/>
    <p:sldLayoutId id="2147483922" r:id="rId29"/>
    <p:sldLayoutId id="2147483923" r:id="rId30"/>
    <p:sldLayoutId id="2147483924" r:id="rId31"/>
    <p:sldLayoutId id="2147483925" r:id="rId32"/>
    <p:sldLayoutId id="2147483926" r:id="rId33"/>
    <p:sldLayoutId id="2147483927" r:id="rId34"/>
    <p:sldLayoutId id="2147483928" r:id="rId35"/>
    <p:sldLayoutId id="2147483929" r:id="rId36"/>
    <p:sldLayoutId id="2147483930" r:id="rId37"/>
    <p:sldLayoutId id="2147483931" r:id="rId38"/>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a:t>Click to edit Master title style</a:t>
            </a:r>
            <a:endParaRPr lang="fi-FI"/>
          </a:p>
        </p:txBody>
      </p:sp>
      <p:sp>
        <p:nvSpPr>
          <p:cNvPr id="14" name="TextBox 13">
            <a:extLst>
              <a:ext uri="{FF2B5EF4-FFF2-40B4-BE49-F238E27FC236}">
                <a16:creationId xmlns:a16="http://schemas.microsoft.com/office/drawing/2014/main" id="{D4E3EEA6-F284-034E-8910-605416FAEBAF}"/>
              </a:ext>
            </a:extLst>
          </p:cNvPr>
          <p:cNvSpPr txBox="1"/>
          <p:nvPr userDrawn="1"/>
        </p:nvSpPr>
        <p:spPr>
          <a:xfrm>
            <a:off x="272592" y="6392083"/>
            <a:ext cx="4252274" cy="276999"/>
          </a:xfrm>
          <a:prstGeom prst="rect">
            <a:avLst/>
          </a:prstGeom>
          <a:noFill/>
        </p:spPr>
        <p:txBody>
          <a:bodyPr wrap="square" rtlCol="0">
            <a:spAutoFit/>
          </a:bodyPr>
          <a:lstStyle/>
          <a:p>
            <a:r>
              <a:rPr lang="fi-FI" sz="1200" b="0" i="0" noProof="1">
                <a:latin typeface="Arial" panose="020B0604020202020204" pitchFamily="34" charset="0"/>
                <a:cs typeface="Arial" panose="020B0604020202020204" pitchFamily="34" charset="0"/>
              </a:rPr>
              <a:t>Johtamiskoulutus｜13.10.2023</a:t>
            </a:r>
          </a:p>
        </p:txBody>
      </p:sp>
    </p:spTree>
    <p:extLst>
      <p:ext uri="{BB962C8B-B14F-4D97-AF65-F5344CB8AC3E}">
        <p14:creationId xmlns:p14="http://schemas.microsoft.com/office/powerpoint/2010/main" val="342203238"/>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 id="2147483948" r:id="rId16"/>
    <p:sldLayoutId id="2147483949" r:id="rId17"/>
    <p:sldLayoutId id="2147483950" r:id="rId18"/>
    <p:sldLayoutId id="2147483951" r:id="rId19"/>
    <p:sldLayoutId id="2147483952" r:id="rId20"/>
    <p:sldLayoutId id="2147483953" r:id="rId21"/>
    <p:sldLayoutId id="2147483954" r:id="rId22"/>
    <p:sldLayoutId id="2147483955" r:id="rId23"/>
    <p:sldLayoutId id="2147483956" r:id="rId24"/>
    <p:sldLayoutId id="2147483957" r:id="rId25"/>
    <p:sldLayoutId id="2147483958" r:id="rId26"/>
    <p:sldLayoutId id="2147483959" r:id="rId27"/>
    <p:sldLayoutId id="2147483960" r:id="rId28"/>
    <p:sldLayoutId id="2147483961" r:id="rId29"/>
    <p:sldLayoutId id="2147483962" r:id="rId30"/>
    <p:sldLayoutId id="2147483963" r:id="rId31"/>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fi-FI"/>
              <a:t>Muokkaa ots. perustyyl. napsautt.</a:t>
            </a:r>
          </a:p>
        </p:txBody>
      </p:sp>
    </p:spTree>
    <p:extLst>
      <p:ext uri="{BB962C8B-B14F-4D97-AF65-F5344CB8AC3E}">
        <p14:creationId xmlns:p14="http://schemas.microsoft.com/office/powerpoint/2010/main" val="562209615"/>
      </p:ext>
    </p:extLst>
  </p:cSld>
  <p:clrMap bg1="lt1" tx1="dk1" bg2="lt2" tx2="dk2" accent1="accent1" accent2="accent2" accent3="accent3" accent4="accent4" accent5="accent5" accent6="accent6" hlink="hlink" folHlink="folHlink"/>
  <p:sldLayoutIdLst>
    <p:sldLayoutId id="2147483677" r:id="rId1"/>
    <p:sldLayoutId id="2147483782" r:id="rId2"/>
    <p:sldLayoutId id="2147483783" r:id="rId3"/>
    <p:sldLayoutId id="2147483785" r:id="rId4"/>
    <p:sldLayoutId id="2147483784" r:id="rId5"/>
    <p:sldLayoutId id="2147483682" r:id="rId6"/>
    <p:sldLayoutId id="2147483683" r:id="rId7"/>
    <p:sldLayoutId id="2147483786" r:id="rId8"/>
    <p:sldLayoutId id="2147483685" r:id="rId9"/>
    <p:sldLayoutId id="2147483787" r:id="rId10"/>
    <p:sldLayoutId id="2147483788" r:id="rId11"/>
    <p:sldLayoutId id="2147483789" r:id="rId12"/>
    <p:sldLayoutId id="2147483790" r:id="rId13"/>
    <p:sldLayoutId id="2147483690" r:id="rId14"/>
    <p:sldLayoutId id="2147483775" r:id="rId15"/>
    <p:sldLayoutId id="2147483770" r:id="rId16"/>
    <p:sldLayoutId id="2147483693" r:id="rId17"/>
    <p:sldLayoutId id="2147483694" r:id="rId18"/>
    <p:sldLayoutId id="2147483791" r:id="rId19"/>
    <p:sldLayoutId id="2147483792" r:id="rId20"/>
    <p:sldLayoutId id="2147483793"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94" r:id="rId31"/>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4E8F99-735C-F617-9C44-4B2655B858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AABCFD-0D22-F5E8-1C50-B8C2285620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3E19-2E8B-BF9D-6F82-2660B02B69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2BFA03F-8E22-0347-9757-84BFAA8921BE}" type="datetimeFigureOut">
              <a:rPr lang="en-US" smtClean="0"/>
              <a:t>8/16/2024</a:t>
            </a:fld>
            <a:endParaRPr lang="en-US"/>
          </a:p>
        </p:txBody>
      </p:sp>
      <p:sp>
        <p:nvSpPr>
          <p:cNvPr id="5" name="Footer Placeholder 4">
            <a:extLst>
              <a:ext uri="{FF2B5EF4-FFF2-40B4-BE49-F238E27FC236}">
                <a16:creationId xmlns:a16="http://schemas.microsoft.com/office/drawing/2014/main" id="{E2E8CB88-3D4E-2678-6163-660DC7BCA1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58CA897-1FF6-8879-9C0B-224633660E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1DFF36-1970-7440-A773-1A2F6915E507}" type="slidenum">
              <a:rPr lang="en-US" smtClean="0"/>
              <a:t>‹#›</a:t>
            </a:fld>
            <a:endParaRPr lang="en-US"/>
          </a:p>
        </p:txBody>
      </p:sp>
    </p:spTree>
    <p:extLst>
      <p:ext uri="{BB962C8B-B14F-4D97-AF65-F5344CB8AC3E}">
        <p14:creationId xmlns:p14="http://schemas.microsoft.com/office/powerpoint/2010/main" val="1739595818"/>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6.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link.webropolsurveys.com/S/995C9868A1884F3C" TargetMode="External"/><Relationship Id="rId2" Type="http://schemas.openxmlformats.org/officeDocument/2006/relationships/notesSlide" Target="../notesSlides/notesSlide7.xml"/><Relationship Id="rId1" Type="http://schemas.openxmlformats.org/officeDocument/2006/relationships/slideLayout" Target="../slideLayouts/slideLayout112.xml"/></Relationships>
</file>

<file path=ppt/slides/_rels/slide2.xml.rels><?xml version="1.0" encoding="UTF-8" standalone="yes"?>
<Relationships xmlns="http://schemas.openxmlformats.org/package/2006/relationships"><Relationship Id="rId3" Type="http://schemas.openxmlformats.org/officeDocument/2006/relationships/hyperlink" Target="https://link.webropolsurveys.com/S/995C9868A1884F3C" TargetMode="External"/><Relationship Id="rId2" Type="http://schemas.openxmlformats.org/officeDocument/2006/relationships/hyperlink" Target="https://www.youtube.com/watch?v=l7F8mnPFWfM" TargetMode="External"/><Relationship Id="rId1" Type="http://schemas.openxmlformats.org/officeDocument/2006/relationships/slideLayout" Target="../slideLayouts/slideLayout1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AE8FBD1E-48E7-457B-8D39-8C4B5C362CD5}"/>
              </a:ext>
            </a:extLst>
          </p:cNvPr>
          <p:cNvSpPr>
            <a:spLocks noGrp="1"/>
          </p:cNvSpPr>
          <p:nvPr>
            <p:ph type="title"/>
          </p:nvPr>
        </p:nvSpPr>
        <p:spPr/>
        <p:txBody>
          <a:bodyPr/>
          <a:lstStyle/>
          <a:p>
            <a:r>
              <a:rPr lang="en-GB" dirty="0" err="1"/>
              <a:t>Röda</a:t>
            </a:r>
            <a:r>
              <a:rPr lang="en-GB" dirty="0"/>
              <a:t> </a:t>
            </a:r>
            <a:r>
              <a:rPr lang="en-GB" dirty="0" err="1"/>
              <a:t>Korset</a:t>
            </a:r>
            <a:r>
              <a:rPr lang="en-GB" dirty="0"/>
              <a:t> </a:t>
            </a:r>
            <a:r>
              <a:rPr lang="en-GB" dirty="0" err="1">
                <a:solidFill>
                  <a:srgbClr val="FF0000"/>
                </a:solidFill>
              </a:rPr>
              <a:t>förnyas</a:t>
            </a:r>
            <a:endParaRPr lang="en-GB" dirty="0">
              <a:solidFill>
                <a:srgbClr val="FF0000"/>
              </a:solidFill>
            </a:endParaRPr>
          </a:p>
        </p:txBody>
      </p:sp>
    </p:spTree>
    <p:extLst>
      <p:ext uri="{BB962C8B-B14F-4D97-AF65-F5344CB8AC3E}">
        <p14:creationId xmlns:p14="http://schemas.microsoft.com/office/powerpoint/2010/main" val="4107995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White and yellow chairs">
            <a:extLst>
              <a:ext uri="{FF2B5EF4-FFF2-40B4-BE49-F238E27FC236}">
                <a16:creationId xmlns:a16="http://schemas.microsoft.com/office/drawing/2014/main" id="{DB323089-4AA7-1A06-B2CC-1AF9A1A86138}"/>
              </a:ext>
            </a:extLst>
          </p:cNvPr>
          <p:cNvPicPr>
            <a:picLocks noGrp="1" noChangeAspect="1"/>
          </p:cNvPicPr>
          <p:nvPr>
            <p:ph type="pic" sz="quarter" idx="17"/>
          </p:nvPr>
        </p:nvPicPr>
        <p:blipFill rotWithShape="1">
          <a:blip r:embed="rId2"/>
          <a:srcRect l="5092" r="5092"/>
          <a:stretch/>
        </p:blipFill>
        <p:spPr>
          <a:noFill/>
        </p:spPr>
      </p:pic>
      <p:sp>
        <p:nvSpPr>
          <p:cNvPr id="2" name="Text Placeholder 1">
            <a:extLst>
              <a:ext uri="{FF2B5EF4-FFF2-40B4-BE49-F238E27FC236}">
                <a16:creationId xmlns:a16="http://schemas.microsoft.com/office/drawing/2014/main" id="{994E4624-9075-40B3-DD1D-C073C289EF1F}"/>
              </a:ext>
            </a:extLst>
          </p:cNvPr>
          <p:cNvSpPr>
            <a:spLocks noGrp="1"/>
          </p:cNvSpPr>
          <p:nvPr>
            <p:ph type="body" idx="14"/>
          </p:nvPr>
        </p:nvSpPr>
        <p:spPr>
          <a:xfrm>
            <a:off x="984344" y="1225158"/>
            <a:ext cx="10223292" cy="1914741"/>
          </a:xfrm>
        </p:spPr>
        <p:txBody>
          <a:bodyPr anchor="ctr">
            <a:normAutofit fontScale="92500" lnSpcReduction="10000"/>
          </a:bodyPr>
          <a:lstStyle/>
          <a:p>
            <a:pPr algn="l" rtl="0">
              <a:spcAft>
                <a:spcPts val="600"/>
              </a:spcAft>
            </a:pPr>
            <a:r>
              <a:rPr lang="sv-fi" b="0" i="1" u="none" baseline="0">
                <a:solidFill>
                  <a:schemeClr val="bg1">
                    <a:lumMod val="95000"/>
                  </a:schemeClr>
                </a:solidFill>
              </a:rPr>
              <a:t>Bilda grupper med fyra personer genom att förena två par</a:t>
            </a:r>
            <a:endParaRPr lang="sv-fi">
              <a:solidFill>
                <a:schemeClr val="bg1">
                  <a:lumMod val="95000"/>
                </a:schemeClr>
              </a:solidFill>
            </a:endParaRPr>
          </a:p>
          <a:p>
            <a:pPr algn="l" rtl="0">
              <a:spcAft>
                <a:spcPts val="600"/>
              </a:spcAft>
            </a:pPr>
            <a:r>
              <a:rPr lang="sv-fi" sz="3200" b="0" i="1" u="none" baseline="0">
                <a:solidFill>
                  <a:srgbClr val="C00000"/>
                </a:solidFill>
              </a:rPr>
              <a:t>Jag skulle rekommendera Röda Korsets hjälp till någon som behöver hjälp, om...?</a:t>
            </a:r>
            <a:endParaRPr lang="sv-fi">
              <a:solidFill>
                <a:srgbClr val="C00000"/>
              </a:solidFill>
            </a:endParaRPr>
          </a:p>
        </p:txBody>
      </p:sp>
    </p:spTree>
    <p:extLst>
      <p:ext uri="{BB962C8B-B14F-4D97-AF65-F5344CB8AC3E}">
        <p14:creationId xmlns:p14="http://schemas.microsoft.com/office/powerpoint/2010/main" val="2015286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41F30-F47D-4C91-5E1B-33CF8D95497A}"/>
              </a:ext>
            </a:extLst>
          </p:cNvPr>
          <p:cNvSpPr>
            <a:spLocks noGrp="1"/>
          </p:cNvSpPr>
          <p:nvPr>
            <p:ph type="title"/>
          </p:nvPr>
        </p:nvSpPr>
        <p:spPr>
          <a:xfrm>
            <a:off x="736600" y="600213"/>
            <a:ext cx="10515600" cy="781750"/>
          </a:xfrm>
        </p:spPr>
        <p:txBody>
          <a:bodyPr/>
          <a:lstStyle/>
          <a:p>
            <a:pPr algn="l" rtl="0"/>
            <a:r>
              <a:rPr lang="sv-fi" sz="3200" b="0" i="0" u="none" baseline="0">
                <a:solidFill>
                  <a:srgbClr val="C00000"/>
                </a:solidFill>
                <a:latin typeface="Arial"/>
                <a:ea typeface="Arial"/>
                <a:cs typeface="Arial"/>
                <a:sym typeface="Arial"/>
              </a:rPr>
              <a:t>Fråga 2:</a:t>
            </a:r>
            <a:br>
              <a:rPr lang="sv-fi" sz="3200" b="0">
                <a:latin typeface="Arial"/>
                <a:cs typeface="Arial"/>
              </a:rPr>
            </a:br>
            <a:r>
              <a:rPr lang="sv-fi" sz="3200" b="0" i="0" u="none" baseline="0"/>
              <a:t>Jag skulle rekommendera Röda Korsets hjälp till någon som behöver hjälp, om...?</a:t>
            </a:r>
            <a:r>
              <a:rPr lang="sv-fi" sz="3200" b="0" i="0" u="none" baseline="0">
                <a:latin typeface="Arial"/>
                <a:ea typeface="Arial"/>
                <a:cs typeface="Arial"/>
                <a:sym typeface="Arial"/>
              </a:rPr>
              <a:t> </a:t>
            </a:r>
            <a:br>
              <a:rPr lang="sv-fi" sz="3200"/>
            </a:br>
            <a:endParaRPr lang="sv-fi" sz="3200"/>
          </a:p>
        </p:txBody>
      </p:sp>
      <p:sp>
        <p:nvSpPr>
          <p:cNvPr id="3" name="Text Placeholder 2">
            <a:extLst>
              <a:ext uri="{FF2B5EF4-FFF2-40B4-BE49-F238E27FC236}">
                <a16:creationId xmlns:a16="http://schemas.microsoft.com/office/drawing/2014/main" id="{F4072F70-7972-53AC-5E57-5017F4C06661}"/>
              </a:ext>
            </a:extLst>
          </p:cNvPr>
          <p:cNvSpPr>
            <a:spLocks noGrp="1"/>
          </p:cNvSpPr>
          <p:nvPr>
            <p:ph type="body" sz="quarter" idx="11"/>
          </p:nvPr>
        </p:nvSpPr>
        <p:spPr>
          <a:xfrm>
            <a:off x="838199" y="1875559"/>
            <a:ext cx="10414001" cy="2944813"/>
          </a:xfrm>
        </p:spPr>
        <p:txBody>
          <a:bodyPr/>
          <a:lstStyle/>
          <a:p>
            <a:pPr marL="0" indent="0" algn="l" rtl="0">
              <a:lnSpc>
                <a:spcPct val="107000"/>
              </a:lnSpc>
              <a:buNone/>
            </a:pPr>
            <a:r>
              <a:rPr lang="sv-fi" sz="2000" b="0" i="1" u="none" baseline="0"/>
              <a:t>Hjälpbehov orsakas av många olika faktorer, till exempel ålder, låga inkomster, ensamhet, diskriminering, nedsatt funktionsförmåga, ensam vårdnad, brist på skyddsnät, allvarliga sjukdomar, psykiska problem, rättslig ställning, förlorade familjekontakter, samhällelig otrygghet, att bli offer för människohandel eller våld, traumatisering, analfabetism och så vidare</a:t>
            </a:r>
            <a:br>
              <a:rPr lang="sv-fi" sz="2000"/>
            </a:br>
            <a:br>
              <a:rPr lang="sv-fi" sz="2000"/>
            </a:br>
            <a:r>
              <a:rPr lang="sv-fi" sz="2000" b="0" i="0" u="none" baseline="0"/>
              <a:t>Föreställ dig en situation där någon av dina närstående eller någon i din närmaste omgivning – eller du själv – behöver hjälp. Vad skulle du ändra för att du eller personen skulle få den hjälp av FRK som du eller hen behöver? </a:t>
            </a:r>
            <a:br>
              <a:rPr lang="sv-fi" sz="2000" b="0">
                <a:latin typeface="Arial"/>
                <a:cs typeface="Arial"/>
              </a:rPr>
            </a:br>
            <a:br>
              <a:rPr lang="sv-fi" sz="2000" b="0">
                <a:latin typeface="Arial"/>
                <a:cs typeface="Arial"/>
              </a:rPr>
            </a:br>
            <a:r>
              <a:rPr lang="sv-fi" sz="2000" b="0" i="0" u="none" baseline="0">
                <a:latin typeface="Arial"/>
                <a:ea typeface="Arial"/>
                <a:cs typeface="Arial"/>
                <a:sym typeface="Arial"/>
              </a:rPr>
              <a:t>Fortsätt meningen: </a:t>
            </a:r>
            <a:r>
              <a:rPr lang="sv-fi" sz="2000" b="1" i="0" u="none" baseline="0"/>
              <a:t>Jag skulle själv rekommendera Röda Korsets hjälp till någon som behöver hjälp, om...?</a:t>
            </a:r>
          </a:p>
          <a:p>
            <a:pPr marL="0" indent="0" algn="l" rtl="0">
              <a:lnSpc>
                <a:spcPct val="107000"/>
              </a:lnSpc>
              <a:buNone/>
            </a:pPr>
            <a:endParaRPr lang="sv-fi" sz="2000">
              <a:latin typeface="Arial"/>
              <a:cs typeface="Arial"/>
            </a:endParaRPr>
          </a:p>
          <a:p>
            <a:pPr marL="0" indent="0" algn="l" rtl="0">
              <a:lnSpc>
                <a:spcPct val="107000"/>
              </a:lnSpc>
              <a:buNone/>
            </a:pPr>
            <a:r>
              <a:rPr lang="sv-fi" sz="2000" b="0" i="0" u="none" baseline="0">
                <a:latin typeface="Arial"/>
                <a:ea typeface="Arial"/>
                <a:cs typeface="Arial"/>
                <a:sym typeface="Arial"/>
              </a:rPr>
              <a:t>Grupper med fyra personer. Diskussionstid cirka tio minuter. Behöver inte antecknas.</a:t>
            </a:r>
            <a:endParaRPr lang="sv-fi" sz="2000"/>
          </a:p>
          <a:p>
            <a:pPr algn="l" rtl="0">
              <a:lnSpc>
                <a:spcPct val="107000"/>
              </a:lnSpc>
              <a:spcAft>
                <a:spcPts val="800"/>
              </a:spcAft>
            </a:pPr>
            <a:endParaRPr lang="sv-fi" sz="2000"/>
          </a:p>
          <a:p>
            <a:pPr algn="l" rtl="0">
              <a:lnSpc>
                <a:spcPct val="107000"/>
              </a:lnSpc>
              <a:spcAft>
                <a:spcPts val="800"/>
              </a:spcAft>
            </a:pPr>
            <a:endParaRPr lang="sv-fi" sz="2000"/>
          </a:p>
          <a:p>
            <a:endParaRPr lang="sv-fi" sz="2000"/>
          </a:p>
        </p:txBody>
      </p:sp>
    </p:spTree>
    <p:extLst>
      <p:ext uri="{BB962C8B-B14F-4D97-AF65-F5344CB8AC3E}">
        <p14:creationId xmlns:p14="http://schemas.microsoft.com/office/powerpoint/2010/main" val="3398818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72365F32-1E46-CFD6-DF45-1473972384CD}"/>
              </a:ext>
            </a:extLst>
          </p:cNvPr>
          <p:cNvSpPr>
            <a:spLocks noGrp="1"/>
          </p:cNvSpPr>
          <p:nvPr>
            <p:ph type="body" idx="14"/>
          </p:nvPr>
        </p:nvSpPr>
        <p:spPr>
          <a:xfrm>
            <a:off x="7724360" y="1964038"/>
            <a:ext cx="4036894" cy="2021694"/>
          </a:xfrm>
        </p:spPr>
        <p:txBody>
          <a:bodyPr/>
          <a:lstStyle/>
          <a:p>
            <a:pPr>
              <a:spcAft>
                <a:spcPts val="600"/>
              </a:spcAft>
            </a:pPr>
            <a:r>
              <a:rPr lang="sv-FI" sz="3200" i="1" dirty="0">
                <a:latin typeface="Georgia"/>
              </a:rPr>
              <a:t>Bilda grupper med åtta personer.</a:t>
            </a:r>
          </a:p>
          <a:p>
            <a:pPr>
              <a:spcAft>
                <a:spcPts val="600"/>
              </a:spcAft>
            </a:pPr>
            <a:endParaRPr lang="sv-FI" sz="3200" i="1" dirty="0">
              <a:solidFill>
                <a:srgbClr val="000000"/>
              </a:solidFill>
              <a:latin typeface="Georgia"/>
              <a:cs typeface="Arial"/>
            </a:endParaRPr>
          </a:p>
          <a:p>
            <a:pPr>
              <a:spcAft>
                <a:spcPts val="600"/>
              </a:spcAft>
            </a:pPr>
            <a:r>
              <a:rPr lang="sv-FI" sz="3200" i="1" dirty="0">
                <a:solidFill>
                  <a:srgbClr val="C00000"/>
                </a:solidFill>
                <a:latin typeface="Georgia"/>
                <a:cs typeface="Arial"/>
              </a:rPr>
              <a:t>Hur skulle Röda Korset vara om det grundades i dag?</a:t>
            </a:r>
            <a:endParaRPr lang="en-US" sz="3200" dirty="0">
              <a:latin typeface="Georgia"/>
              <a:cs typeface="Arial"/>
            </a:endParaRPr>
          </a:p>
          <a:p>
            <a:pPr>
              <a:spcAft>
                <a:spcPts val="600"/>
              </a:spcAft>
            </a:pPr>
            <a:endParaRPr lang="fi-FI" sz="2400" dirty="0">
              <a:latin typeface="Arial" panose="020B0604020202020204" pitchFamily="34" charset="0"/>
            </a:endParaRPr>
          </a:p>
        </p:txBody>
      </p:sp>
      <p:pic>
        <p:nvPicPr>
          <p:cNvPr id="4" name="Picture 3" descr="A building with trees and clouds&#10;&#10;Description automatically generated">
            <a:extLst>
              <a:ext uri="{FF2B5EF4-FFF2-40B4-BE49-F238E27FC236}">
                <a16:creationId xmlns:a16="http://schemas.microsoft.com/office/drawing/2014/main" id="{54DCA600-FC3F-A9E3-E643-8D802B62CB05}"/>
              </a:ext>
            </a:extLst>
          </p:cNvPr>
          <p:cNvPicPr>
            <a:picLocks noChangeAspect="1"/>
          </p:cNvPicPr>
          <p:nvPr/>
        </p:nvPicPr>
        <p:blipFill>
          <a:blip r:embed="rId3"/>
          <a:stretch>
            <a:fillRect/>
          </a:stretch>
        </p:blipFill>
        <p:spPr>
          <a:xfrm>
            <a:off x="3733801" y="378216"/>
            <a:ext cx="3052225" cy="2596669"/>
          </a:xfrm>
          <a:prstGeom prst="rect">
            <a:avLst/>
          </a:prstGeom>
        </p:spPr>
      </p:pic>
      <p:pic>
        <p:nvPicPr>
          <p:cNvPr id="5" name="Picture 4" descr="A cartoon of a person holding a red object&#10;&#10;Description automatically generated">
            <a:extLst>
              <a:ext uri="{FF2B5EF4-FFF2-40B4-BE49-F238E27FC236}">
                <a16:creationId xmlns:a16="http://schemas.microsoft.com/office/drawing/2014/main" id="{C57ADE4C-315B-F732-85DF-8E65CE89A4C2}"/>
              </a:ext>
            </a:extLst>
          </p:cNvPr>
          <p:cNvPicPr>
            <a:picLocks noChangeAspect="1"/>
          </p:cNvPicPr>
          <p:nvPr/>
        </p:nvPicPr>
        <p:blipFill>
          <a:blip r:embed="rId4"/>
          <a:stretch>
            <a:fillRect/>
          </a:stretch>
        </p:blipFill>
        <p:spPr>
          <a:xfrm>
            <a:off x="4733741" y="167675"/>
            <a:ext cx="2452914" cy="6307494"/>
          </a:xfrm>
          <a:prstGeom prst="rect">
            <a:avLst/>
          </a:prstGeom>
        </p:spPr>
      </p:pic>
      <p:pic>
        <p:nvPicPr>
          <p:cNvPr id="3" name="Picture 2" descr="A cartoon of a person holding a purse&#10;&#10;Description automatically generated">
            <a:extLst>
              <a:ext uri="{FF2B5EF4-FFF2-40B4-BE49-F238E27FC236}">
                <a16:creationId xmlns:a16="http://schemas.microsoft.com/office/drawing/2014/main" id="{29AC3119-A3F4-2479-19A6-3B06117DAFC9}"/>
              </a:ext>
            </a:extLst>
          </p:cNvPr>
          <p:cNvPicPr>
            <a:picLocks noChangeAspect="1"/>
          </p:cNvPicPr>
          <p:nvPr/>
        </p:nvPicPr>
        <p:blipFill>
          <a:blip r:embed="rId5"/>
          <a:stretch>
            <a:fillRect/>
          </a:stretch>
        </p:blipFill>
        <p:spPr>
          <a:xfrm>
            <a:off x="1536992" y="1244422"/>
            <a:ext cx="3052224" cy="5193336"/>
          </a:xfrm>
          <a:prstGeom prst="rect">
            <a:avLst/>
          </a:prstGeom>
        </p:spPr>
      </p:pic>
    </p:spTree>
    <p:extLst>
      <p:ext uri="{BB962C8B-B14F-4D97-AF65-F5344CB8AC3E}">
        <p14:creationId xmlns:p14="http://schemas.microsoft.com/office/powerpoint/2010/main" val="3096244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89F0916-9F2F-DAC2-B5E4-66585CCB4242}"/>
              </a:ext>
            </a:extLst>
          </p:cNvPr>
          <p:cNvSpPr>
            <a:spLocks noGrp="1"/>
          </p:cNvSpPr>
          <p:nvPr>
            <p:ph type="title"/>
          </p:nvPr>
        </p:nvSpPr>
        <p:spPr/>
        <p:txBody>
          <a:bodyPr/>
          <a:lstStyle/>
          <a:p>
            <a:pPr algn="l" rtl="0"/>
            <a:r>
              <a:rPr lang="sv-fi" sz="3200" b="0" i="0" u="none" baseline="0">
                <a:solidFill>
                  <a:srgbClr val="C00000"/>
                </a:solidFill>
                <a:latin typeface="Arial"/>
                <a:ea typeface="Arial"/>
                <a:cs typeface="Arial"/>
                <a:sym typeface="Arial"/>
              </a:rPr>
              <a:t>Fråga 3: </a:t>
            </a:r>
            <a:br>
              <a:rPr lang="sv-fi" sz="3200" b="0">
                <a:latin typeface="Arial"/>
                <a:cs typeface="Arial"/>
              </a:rPr>
            </a:br>
            <a:r>
              <a:rPr lang="sv-fi" sz="3200" b="0" i="0" u="none" baseline="0">
                <a:latin typeface="Arial"/>
                <a:ea typeface="Calibri" panose="020F0502020204030204" pitchFamily="34" charset="0"/>
                <a:cs typeface="Arial"/>
              </a:rPr>
              <a:t>Hur skulle Röda Korset vara om det grundades i dag?</a:t>
            </a:r>
            <a:br>
              <a:rPr lang="sv-fi" sz="3200"/>
            </a:br>
            <a:endParaRPr lang="sv-fi"/>
          </a:p>
        </p:txBody>
      </p:sp>
      <p:sp>
        <p:nvSpPr>
          <p:cNvPr id="3" name="Text Placeholder 2">
            <a:extLst>
              <a:ext uri="{FF2B5EF4-FFF2-40B4-BE49-F238E27FC236}">
                <a16:creationId xmlns:a16="http://schemas.microsoft.com/office/drawing/2014/main" id="{58D0D748-82CB-B463-049A-DCC138019DA1}"/>
              </a:ext>
            </a:extLst>
          </p:cNvPr>
          <p:cNvSpPr>
            <a:spLocks noGrp="1"/>
          </p:cNvSpPr>
          <p:nvPr>
            <p:ph type="body" sz="quarter" idx="11"/>
          </p:nvPr>
        </p:nvSpPr>
        <p:spPr>
          <a:xfrm>
            <a:off x="838200" y="2167054"/>
            <a:ext cx="8592127" cy="4307638"/>
          </a:xfrm>
        </p:spPr>
        <p:txBody>
          <a:bodyPr vert="horz" lIns="91440" tIns="45720" rIns="91440" bIns="45720" rtlCol="0" anchor="t">
            <a:noAutofit/>
          </a:bodyPr>
          <a:lstStyle/>
          <a:p>
            <a:pPr marL="0" indent="0" algn="l" rtl="0">
              <a:lnSpc>
                <a:spcPct val="107000"/>
              </a:lnSpc>
              <a:spcAft>
                <a:spcPts val="800"/>
              </a:spcAft>
              <a:buNone/>
            </a:pPr>
            <a:r>
              <a:rPr lang="sv-fi" sz="1800" b="0" i="0" u="none" baseline="0">
                <a:latin typeface="Arial"/>
                <a:cs typeface="Arial"/>
              </a:rPr>
              <a:t>Genom vilka åtgärder skulle hjälpbehovet och den hjälpbehövande ännu bättre stå i fokus för Finlands Röda Kors verksamhet? </a:t>
            </a:r>
            <a:r>
              <a:rPr lang="sv-fi" sz="1800" b="0" i="0" u="none" baseline="0">
                <a:latin typeface="Arial"/>
                <a:ea typeface="Calibri" panose="020F0502020204030204" pitchFamily="34" charset="0"/>
                <a:cs typeface="Arial"/>
              </a:rPr>
              <a:t>Hurdana verksamhetssätt skulle stödja detta nya Röda Kors i att hjälpa dem som behöver mest hjälp? Vilken</a:t>
            </a:r>
            <a:r>
              <a:rPr lang="sv-fi" sz="1800" b="0" i="0" u="none" baseline="0">
                <a:effectLst/>
                <a:latin typeface="Arial"/>
                <a:ea typeface="Calibri" panose="020F0502020204030204" pitchFamily="34" charset="0"/>
                <a:cs typeface="Arial"/>
              </a:rPr>
              <a:t> del </a:t>
            </a:r>
            <a:r>
              <a:rPr lang="sv-fi" sz="1800" b="0" i="0" u="none" baseline="0">
                <a:latin typeface="Arial"/>
                <a:ea typeface="Calibri" panose="020F0502020204030204" pitchFamily="34" charset="0"/>
                <a:cs typeface="Arial"/>
              </a:rPr>
              <a:t>av de nuvarande verksamhetssätten fungerar, vad </a:t>
            </a:r>
            <a:r>
              <a:rPr lang="sv-fi" sz="1800" b="0" i="0" u="none" baseline="0">
                <a:effectLst/>
                <a:latin typeface="Arial"/>
                <a:ea typeface="Calibri" panose="020F0502020204030204" pitchFamily="34" charset="0"/>
                <a:cs typeface="Arial"/>
              </a:rPr>
              <a:t>borde avslutas, vad borde inledas?</a:t>
            </a:r>
            <a:r>
              <a:rPr lang="sv-fi" sz="1800" b="0" i="0" u="none" baseline="0">
                <a:latin typeface="Arial"/>
                <a:ea typeface="Calibri" panose="020F0502020204030204" pitchFamily="34" charset="0"/>
                <a:cs typeface="Arial"/>
              </a:rPr>
              <a:t> Var så konkret som möjligt, ge exempel. Motivera.</a:t>
            </a:r>
            <a:endParaRPr lang="sv-fi" sz="1800">
              <a:effectLst/>
              <a:latin typeface="Arial" panose="020B0604020202020204" pitchFamily="34" charset="0"/>
              <a:ea typeface="Calibri" panose="020F0502020204030204" pitchFamily="34" charset="0"/>
            </a:endParaRPr>
          </a:p>
          <a:p>
            <a:pPr marL="342900" indent="-342900">
              <a:lnSpc>
                <a:spcPct val="107000"/>
              </a:lnSpc>
              <a:spcAft>
                <a:spcPts val="800"/>
              </a:spcAft>
              <a:buFont typeface="Symbol" panose="05050102010706020507" pitchFamily="18" charset="2"/>
              <a:buChar char=""/>
            </a:pPr>
            <a:r>
              <a:rPr lang="sv-fi" sz="1800" b="0" i="0" u="none" baseline="0">
                <a:latin typeface="Arial"/>
                <a:ea typeface="Arial"/>
                <a:cs typeface="Arial"/>
                <a:sym typeface="Arial"/>
              </a:rPr>
              <a:t>Grupper med åtta personer. </a:t>
            </a:r>
            <a:r>
              <a:rPr lang="sv-fi" sz="1800" b="0" i="0" u="none" baseline="0">
                <a:latin typeface="Arial"/>
                <a:ea typeface="Calibri" panose="020F0502020204030204" pitchFamily="34" charset="0"/>
                <a:cs typeface="Arial"/>
              </a:rPr>
              <a:t>Diskussionstid cirka 30 min.</a:t>
            </a:r>
            <a:r>
              <a:rPr lang="sv-fi" sz="1800">
                <a:latin typeface="Arial"/>
                <a:ea typeface="Calibri" panose="020F0502020204030204" pitchFamily="34" charset="0"/>
                <a:cs typeface="Arial"/>
              </a:rPr>
              <a:t> </a:t>
            </a:r>
            <a:endParaRPr lang="sv-fi" sz="1800" b="0" i="0" u="none" baseline="0">
              <a:latin typeface="Arial"/>
              <a:ea typeface="Calibri" panose="020F0502020204030204" pitchFamily="34" charset="0"/>
              <a:cs typeface="Arial"/>
            </a:endParaRPr>
          </a:p>
          <a:p>
            <a:pPr marL="342900" indent="-342900" algn="l" rtl="0">
              <a:lnSpc>
                <a:spcPct val="107000"/>
              </a:lnSpc>
              <a:spcAft>
                <a:spcPts val="800"/>
              </a:spcAft>
              <a:buFont typeface="Symbol" panose="05050102010706020507" pitchFamily="18" charset="2"/>
              <a:buChar char=""/>
            </a:pPr>
            <a:r>
              <a:rPr lang="sv-fi" sz="1800" b="0" i="0" u="none" baseline="0">
                <a:latin typeface="Arial"/>
                <a:ea typeface="Calibri" panose="020F0502020204030204" pitchFamily="34" charset="0"/>
                <a:cs typeface="Arial"/>
              </a:rPr>
              <a:t>Välj en sekreterare bland gruppen. Sekreteraren antecknar de frågor och teman som kommer fram.</a:t>
            </a:r>
          </a:p>
          <a:p>
            <a:endParaRPr lang="sv-fi" sz="1800">
              <a:latin typeface="Arial" panose="020B0604020202020204" pitchFamily="34" charset="0"/>
            </a:endParaRPr>
          </a:p>
        </p:txBody>
      </p:sp>
      <p:sp>
        <p:nvSpPr>
          <p:cNvPr id="4" name="Rectangle 3">
            <a:extLst>
              <a:ext uri="{FF2B5EF4-FFF2-40B4-BE49-F238E27FC236}">
                <a16:creationId xmlns:a16="http://schemas.microsoft.com/office/drawing/2014/main" id="{FB57FA34-E353-2ED5-3178-ED5067FA28BB}"/>
              </a:ext>
            </a:extLst>
          </p:cNvPr>
          <p:cNvSpPr/>
          <p:nvPr/>
        </p:nvSpPr>
        <p:spPr>
          <a:xfrm>
            <a:off x="401992" y="288235"/>
            <a:ext cx="4492487" cy="516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sv-fi" sz="26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7963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967F4-CFF6-A465-FAFF-47A146802D8A}"/>
              </a:ext>
            </a:extLst>
          </p:cNvPr>
          <p:cNvSpPr>
            <a:spLocks noGrp="1"/>
          </p:cNvSpPr>
          <p:nvPr>
            <p:ph type="title"/>
          </p:nvPr>
        </p:nvSpPr>
        <p:spPr>
          <a:xfrm>
            <a:off x="635000" y="498087"/>
            <a:ext cx="10515600" cy="781750"/>
          </a:xfrm>
        </p:spPr>
        <p:txBody>
          <a:bodyPr/>
          <a:lstStyle/>
          <a:p>
            <a:r>
              <a:rPr lang="sv-SE" sz="2000" dirty="0">
                <a:solidFill>
                  <a:srgbClr val="111111"/>
                </a:solidFill>
                <a:latin typeface="-apple-system"/>
              </a:rPr>
              <a:t>GENOMGÅNG</a:t>
            </a:r>
            <a:br>
              <a:rPr lang="sv-SE" sz="2000" b="0" dirty="0">
                <a:solidFill>
                  <a:srgbClr val="111111"/>
                </a:solidFill>
                <a:latin typeface="-apple-system"/>
              </a:rPr>
            </a:br>
            <a:r>
              <a:rPr lang="sv-SE" sz="2000" b="0" dirty="0" err="1">
                <a:solidFill>
                  <a:srgbClr val="111111"/>
                </a:solidFill>
                <a:latin typeface="-apple-system"/>
              </a:rPr>
              <a:t>Facilitatorns</a:t>
            </a:r>
            <a:r>
              <a:rPr lang="sv-SE" sz="2000" b="0" dirty="0">
                <a:solidFill>
                  <a:srgbClr val="111111"/>
                </a:solidFill>
                <a:latin typeface="-apple-system"/>
              </a:rPr>
              <a:t> instruktioner och tips för genomgång av fråga 3 (30-45 min): </a:t>
            </a:r>
            <a:endParaRPr lang="fi-FI" sz="4000" dirty="0">
              <a:latin typeface="Arila"/>
            </a:endParaRPr>
          </a:p>
        </p:txBody>
      </p:sp>
      <p:sp>
        <p:nvSpPr>
          <p:cNvPr id="3" name="Text Placeholder 2">
            <a:extLst>
              <a:ext uri="{FF2B5EF4-FFF2-40B4-BE49-F238E27FC236}">
                <a16:creationId xmlns:a16="http://schemas.microsoft.com/office/drawing/2014/main" id="{F1A3E12B-02BA-AB03-9EB0-D230F2B5973F}"/>
              </a:ext>
            </a:extLst>
          </p:cNvPr>
          <p:cNvSpPr>
            <a:spLocks noGrp="1"/>
          </p:cNvSpPr>
          <p:nvPr>
            <p:ph type="body" sz="quarter" idx="11"/>
          </p:nvPr>
        </p:nvSpPr>
        <p:spPr>
          <a:xfrm>
            <a:off x="630089" y="1551411"/>
            <a:ext cx="10515600" cy="2944813"/>
          </a:xfrm>
        </p:spPr>
        <p:txBody>
          <a:bodyPr vert="horz" lIns="91440" tIns="45720" rIns="91440" bIns="45720" rtlCol="0" anchor="t">
            <a:noAutofit/>
          </a:bodyPr>
          <a:lstStyle/>
          <a:p>
            <a:pPr marL="0" indent="0" algn="l">
              <a:buNone/>
            </a:pPr>
            <a:r>
              <a:rPr lang="sv-SE" sz="1800" b="1" i="0" dirty="0">
                <a:solidFill>
                  <a:srgbClr val="111111"/>
                </a:solidFill>
                <a:effectLst/>
              </a:rPr>
              <a:t>Idéer för genomgång</a:t>
            </a:r>
            <a:r>
              <a:rPr lang="sv-SE" sz="1800" b="0" i="0" dirty="0">
                <a:solidFill>
                  <a:srgbClr val="111111"/>
                </a:solidFill>
                <a:effectLst/>
              </a:rPr>
              <a:t>: </a:t>
            </a:r>
          </a:p>
          <a:p>
            <a:pPr marL="0" indent="0" algn="l">
              <a:buNone/>
            </a:pPr>
            <a:r>
              <a:rPr lang="sv-SE" sz="1800" b="0" i="0" dirty="0">
                <a:solidFill>
                  <a:srgbClr val="111111"/>
                </a:solidFill>
                <a:effectLst/>
              </a:rPr>
              <a:t>STOP-GO-CONTINUE: Sluta – börja nytt – fortsätt:</a:t>
            </a:r>
          </a:p>
          <a:p>
            <a:pPr marL="0" indent="0" algn="l">
              <a:buNone/>
            </a:pPr>
            <a:r>
              <a:rPr lang="sv-SE" sz="1800" b="0" i="0" dirty="0">
                <a:solidFill>
                  <a:srgbClr val="111111"/>
                </a:solidFill>
                <a:effectLst/>
              </a:rPr>
              <a:t> • Be t.ex. varje grupp att först berätta en eller två nya (GO) idéer, arbetsmetoder eller -former. Gå så många varv att alla nya ord har gåtts igenom. Skriv samtidigt orden antingen på </a:t>
            </a:r>
            <a:r>
              <a:rPr lang="sv-SE" sz="1800" b="0" i="0" dirty="0" err="1">
                <a:solidFill>
                  <a:srgbClr val="111111"/>
                </a:solidFill>
                <a:effectLst/>
              </a:rPr>
              <a:t>powerpoint</a:t>
            </a:r>
            <a:r>
              <a:rPr lang="sv-SE" sz="1800" b="0" i="0" dirty="0">
                <a:solidFill>
                  <a:srgbClr val="111111"/>
                </a:solidFill>
                <a:effectLst/>
              </a:rPr>
              <a:t> eller på blädderblock. </a:t>
            </a:r>
          </a:p>
          <a:p>
            <a:pPr marL="0" indent="0" algn="l">
              <a:buNone/>
            </a:pPr>
            <a:r>
              <a:rPr lang="sv-SE" sz="1800" b="0" i="0" dirty="0">
                <a:solidFill>
                  <a:srgbClr val="111111"/>
                </a:solidFill>
                <a:effectLst/>
              </a:rPr>
              <a:t>• Gör sedan samma varv med “sluta (STOP)”-teman och avsluta med “fortsätt (CONTINUE)”-teman. </a:t>
            </a:r>
          </a:p>
          <a:p>
            <a:pPr marL="0" indent="0" algn="l">
              <a:buNone/>
            </a:pPr>
            <a:r>
              <a:rPr lang="sv-SE" sz="1800" b="0" i="0" dirty="0">
                <a:solidFill>
                  <a:srgbClr val="111111"/>
                </a:solidFill>
                <a:effectLst/>
              </a:rPr>
              <a:t>• Håll en gemensam diskussion. Tiden för genomgången kan anpassas efter den tillgängliga tiden.</a:t>
            </a:r>
          </a:p>
          <a:p>
            <a:pPr marL="0" indent="0" algn="l">
              <a:buNone/>
            </a:pPr>
            <a:r>
              <a:rPr lang="sv-SE" sz="1800" b="0" i="0" dirty="0">
                <a:solidFill>
                  <a:srgbClr val="111111"/>
                </a:solidFill>
                <a:effectLst/>
              </a:rPr>
              <a:t>Om utrymmet tillåter kan man använda t.ex. PANEL eller AKVARIUM (en från varje grupp och en tom stol). </a:t>
            </a:r>
          </a:p>
          <a:p>
            <a:pPr marL="0" indent="0" algn="l">
              <a:buNone/>
            </a:pPr>
            <a:r>
              <a:rPr lang="sv-SE" sz="1800" b="0" i="0" dirty="0">
                <a:solidFill>
                  <a:srgbClr val="111111"/>
                </a:solidFill>
                <a:effectLst/>
              </a:rPr>
              <a:t>• Låt en av </a:t>
            </a:r>
            <a:r>
              <a:rPr lang="sv-SE" sz="1800" b="0" i="0">
                <a:solidFill>
                  <a:srgbClr val="111111"/>
                </a:solidFill>
                <a:effectLst/>
              </a:rPr>
              <a:t>facilitatorer</a:t>
            </a:r>
            <a:r>
              <a:rPr lang="sv-SE" sz="1800" b="0" i="0" dirty="0">
                <a:solidFill>
                  <a:srgbClr val="111111"/>
                </a:solidFill>
                <a:effectLst/>
              </a:rPr>
              <a:t> skriva ner den detaljerade diskussionen hela tiden (diskussionsanteckningar). Resultaten skickas med den bifogade </a:t>
            </a:r>
            <a:r>
              <a:rPr lang="sv-SE" sz="1800" b="0" i="0" dirty="0" err="1">
                <a:solidFill>
                  <a:srgbClr val="111111"/>
                </a:solidFill>
                <a:effectLst/>
              </a:rPr>
              <a:t>webropol</a:t>
            </a:r>
            <a:r>
              <a:rPr lang="sv-SE" sz="1800" b="0" i="0" dirty="0">
                <a:solidFill>
                  <a:srgbClr val="111111"/>
                </a:solidFill>
                <a:effectLst/>
              </a:rPr>
              <a:t>-länken:</a:t>
            </a:r>
          </a:p>
          <a:p>
            <a:r>
              <a:rPr lang="fi-FI" sz="1800" dirty="0">
                <a:hlinkClick r:id="rId3"/>
              </a:rPr>
              <a:t>https://link.webropolsurveys.com/S/995C9868A1884F3C</a:t>
            </a:r>
            <a:endParaRPr lang="en-GB" sz="1800" dirty="0"/>
          </a:p>
          <a:p>
            <a:pPr marL="0" indent="0">
              <a:buNone/>
            </a:pPr>
            <a:br>
              <a:rPr lang="fi-FI" sz="1800" dirty="0"/>
            </a:br>
            <a:endParaRPr lang="en-GB" sz="1800" dirty="0"/>
          </a:p>
        </p:txBody>
      </p:sp>
      <p:sp>
        <p:nvSpPr>
          <p:cNvPr id="4" name="TextBox 3">
            <a:extLst>
              <a:ext uri="{FF2B5EF4-FFF2-40B4-BE49-F238E27FC236}">
                <a16:creationId xmlns:a16="http://schemas.microsoft.com/office/drawing/2014/main" id="{81198005-9391-C457-A12C-3BD597A54828}"/>
              </a:ext>
            </a:extLst>
          </p:cNvPr>
          <p:cNvSpPr txBox="1"/>
          <p:nvPr/>
        </p:nvSpPr>
        <p:spPr>
          <a:xfrm>
            <a:off x="8506690" y="2416"/>
            <a:ext cx="3685309" cy="369332"/>
          </a:xfrm>
          <a:prstGeom prst="rect">
            <a:avLst/>
          </a:prstGeom>
          <a:solidFill>
            <a:srgbClr val="FFC000"/>
          </a:solidFill>
        </p:spPr>
        <p:txBody>
          <a:bodyPr wrap="square" rtlCol="0">
            <a:spAutoFit/>
          </a:bodyPr>
          <a:lstStyle/>
          <a:p>
            <a:r>
              <a:rPr lang="sv-SE" sz="1800" b="0" dirty="0" err="1">
                <a:solidFill>
                  <a:srgbClr val="111111"/>
                </a:solidFill>
                <a:latin typeface="-apple-system"/>
              </a:rPr>
              <a:t>Facilitatorns</a:t>
            </a:r>
            <a:r>
              <a:rPr lang="sv-SE" sz="1800" b="0" dirty="0">
                <a:solidFill>
                  <a:srgbClr val="111111"/>
                </a:solidFill>
                <a:latin typeface="-apple-system"/>
              </a:rPr>
              <a:t> instruktioner</a:t>
            </a:r>
            <a:endParaRPr lang="en-GB" dirty="0"/>
          </a:p>
        </p:txBody>
      </p:sp>
    </p:spTree>
    <p:extLst>
      <p:ext uri="{BB962C8B-B14F-4D97-AF65-F5344CB8AC3E}">
        <p14:creationId xmlns:p14="http://schemas.microsoft.com/office/powerpoint/2010/main" val="1886163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B5588-3D3E-9BD1-F450-572BB3F5C86B}"/>
              </a:ext>
            </a:extLst>
          </p:cNvPr>
          <p:cNvSpPr>
            <a:spLocks noGrp="1"/>
          </p:cNvSpPr>
          <p:nvPr>
            <p:ph type="title"/>
          </p:nvPr>
        </p:nvSpPr>
        <p:spPr>
          <a:xfrm>
            <a:off x="478971" y="225933"/>
            <a:ext cx="10515600" cy="781750"/>
          </a:xfrm>
        </p:spPr>
        <p:txBody>
          <a:bodyPr/>
          <a:lstStyle/>
          <a:p>
            <a:r>
              <a:rPr lang="en-US" dirty="0">
                <a:latin typeface="Arial"/>
                <a:cs typeface="Arial"/>
              </a:rPr>
              <a:t>Ca 1,5- 2 t:</a:t>
            </a:r>
            <a:endParaRPr lang="en-US" dirty="0"/>
          </a:p>
        </p:txBody>
      </p:sp>
      <p:sp>
        <p:nvSpPr>
          <p:cNvPr id="3" name="Subtitle 2">
            <a:extLst>
              <a:ext uri="{FF2B5EF4-FFF2-40B4-BE49-F238E27FC236}">
                <a16:creationId xmlns:a16="http://schemas.microsoft.com/office/drawing/2014/main" id="{AA538C56-2981-4F6F-38DB-E46BF96561B6}"/>
              </a:ext>
            </a:extLst>
          </p:cNvPr>
          <p:cNvSpPr>
            <a:spLocks noGrp="1"/>
          </p:cNvSpPr>
          <p:nvPr>
            <p:ph type="body" sz="quarter" idx="11"/>
          </p:nvPr>
        </p:nvSpPr>
        <p:spPr>
          <a:xfrm>
            <a:off x="357051" y="1521489"/>
            <a:ext cx="11295018" cy="2944813"/>
          </a:xfrm>
        </p:spPr>
        <p:txBody>
          <a:bodyPr vert="horz" lIns="91440" tIns="45720" rIns="91440" bIns="45720" rtlCol="0" anchor="t">
            <a:noAutofit/>
          </a:bodyPr>
          <a:lstStyle/>
          <a:p>
            <a:pPr marL="0" indent="0" algn="l">
              <a:buNone/>
            </a:pPr>
            <a:r>
              <a:rPr lang="sv-SE" sz="1800" b="1" i="0" dirty="0">
                <a:solidFill>
                  <a:srgbClr val="111111"/>
                </a:solidFill>
                <a:effectLst/>
              </a:rPr>
              <a:t>Skapa först en känsla av: uppskattning, förtroende, trygghet, lugn</a:t>
            </a:r>
            <a:endParaRPr lang="sv-SE" sz="1800" b="0" i="0" dirty="0">
              <a:solidFill>
                <a:srgbClr val="111111"/>
              </a:solidFill>
              <a:effectLst/>
            </a:endParaRPr>
          </a:p>
          <a:p>
            <a:pPr marL="0" indent="0" algn="l">
              <a:buNone/>
            </a:pPr>
            <a:r>
              <a:rPr lang="sv-SE" sz="1800" b="0" i="0" dirty="0">
                <a:solidFill>
                  <a:srgbClr val="111111"/>
                </a:solidFill>
                <a:effectLst/>
              </a:rPr>
              <a:t>Om möjligt, arrangera rummet så att det möjliggör dialog. Till exempel, när det bara finns stolar i rummet (och inga bord emellan) har alla bättre möjlighet att se varandra och det är lättare att byta plats och prata med olika människor. Om rummet till exempel är en auditorium – var kreativ och anpassa </a:t>
            </a:r>
            <a:r>
              <a:rPr lang="sv-SE" sz="1800" b="0" i="0" dirty="0">
                <a:solidFill>
                  <a:srgbClr val="111111"/>
                </a:solidFill>
                <a:effectLst/>
                <a:sym typeface="Wingdings" panose="05000000000000000000" pitchFamily="2" charset="2"/>
              </a:rPr>
              <a:t></a:t>
            </a:r>
            <a:endParaRPr lang="sv-SE" sz="1800" b="0" i="0" dirty="0">
              <a:solidFill>
                <a:srgbClr val="111111"/>
              </a:solidFill>
              <a:effectLst/>
            </a:endParaRPr>
          </a:p>
          <a:p>
            <a:pPr marL="0" indent="0" algn="l">
              <a:buNone/>
            </a:pPr>
            <a:r>
              <a:rPr lang="sv-SE" sz="1800" b="1" i="0" dirty="0">
                <a:solidFill>
                  <a:srgbClr val="111111"/>
                </a:solidFill>
                <a:effectLst/>
              </a:rPr>
              <a:t>Tidsplan:</a:t>
            </a:r>
            <a:endParaRPr lang="sv-SE" sz="1800" b="0" i="0" dirty="0">
              <a:solidFill>
                <a:srgbClr val="111111"/>
              </a:solidFill>
              <a:effectLst/>
            </a:endParaRPr>
          </a:p>
          <a:p>
            <a:pPr algn="l">
              <a:buFont typeface="+mj-lt"/>
              <a:buAutoNum type="arabicPeriod"/>
            </a:pPr>
            <a:r>
              <a:rPr lang="sv-SE" sz="1800" b="0" i="0" dirty="0">
                <a:solidFill>
                  <a:srgbClr val="111111"/>
                </a:solidFill>
                <a:effectLst/>
              </a:rPr>
              <a:t>Video 10 min </a:t>
            </a:r>
            <a:r>
              <a:rPr lang="sv-SE" sz="1800" b="0" i="0" dirty="0">
                <a:solidFill>
                  <a:srgbClr val="111111"/>
                </a:solidFill>
                <a:effectLst/>
                <a:hlinkClick r:id="rId2"/>
              </a:rPr>
              <a:t>Eero Rämö.mp4</a:t>
            </a:r>
            <a:endParaRPr lang="sv-SE" sz="1800" b="0" i="0" dirty="0">
              <a:solidFill>
                <a:srgbClr val="111111"/>
              </a:solidFill>
              <a:effectLst/>
            </a:endParaRPr>
          </a:p>
          <a:p>
            <a:pPr algn="l">
              <a:buFont typeface="+mj-lt"/>
              <a:buAutoNum type="arabicPeriod"/>
            </a:pPr>
            <a:r>
              <a:rPr lang="sv-SE" sz="1800" b="0" i="0" dirty="0">
                <a:solidFill>
                  <a:srgbClr val="111111"/>
                </a:solidFill>
                <a:effectLst/>
              </a:rPr>
              <a:t>Allmänna instruktioner, instruktioner för konstruktiv diskussion (5 min)</a:t>
            </a:r>
          </a:p>
          <a:p>
            <a:pPr algn="l">
              <a:buFont typeface="+mj-lt"/>
              <a:buAutoNum type="arabicPeriod"/>
            </a:pPr>
            <a:r>
              <a:rPr lang="sv-SE" sz="1800">
                <a:solidFill>
                  <a:srgbClr val="111111"/>
                </a:solidFill>
              </a:rPr>
              <a:t>Diskussion i par </a:t>
            </a:r>
            <a:r>
              <a:rPr lang="sv-SE" sz="1800" b="0" i="0" dirty="0">
                <a:solidFill>
                  <a:srgbClr val="111111"/>
                </a:solidFill>
                <a:effectLst/>
              </a:rPr>
              <a:t>(introduktion och uppvärmningsfråga) (10 min); Vad väckte Eeros anförande?</a:t>
            </a:r>
          </a:p>
          <a:p>
            <a:pPr algn="l">
              <a:buFont typeface="+mj-lt"/>
              <a:buAutoNum type="arabicPeriod"/>
            </a:pPr>
            <a:r>
              <a:rPr lang="sv-SE" sz="1800" b="0" i="0" dirty="0">
                <a:solidFill>
                  <a:srgbClr val="111111"/>
                </a:solidFill>
                <a:effectLst/>
              </a:rPr>
              <a:t>Diskussion i grupper </a:t>
            </a:r>
            <a:r>
              <a:rPr lang="sv-SE" sz="1800">
                <a:solidFill>
                  <a:srgbClr val="111111"/>
                </a:solidFill>
              </a:rPr>
              <a:t>av</a:t>
            </a:r>
            <a:r>
              <a:rPr lang="sv-SE" sz="1800" b="0" i="0" dirty="0">
                <a:solidFill>
                  <a:srgbClr val="111111"/>
                </a:solidFill>
                <a:effectLst/>
              </a:rPr>
              <a:t> fyra personer: </a:t>
            </a:r>
            <a:r>
              <a:rPr lang="sv-SE" sz="1800" b="0" i="0" err="1">
                <a:solidFill>
                  <a:srgbClr val="111111"/>
                </a:solidFill>
                <a:effectLst/>
              </a:rPr>
              <a:t>hjälpbehovandes</a:t>
            </a:r>
            <a:r>
              <a:rPr lang="sv-SE" sz="1800" b="0" i="0">
                <a:solidFill>
                  <a:srgbClr val="111111"/>
                </a:solidFill>
                <a:effectLst/>
              </a:rPr>
              <a:t> </a:t>
            </a:r>
            <a:r>
              <a:rPr lang="sv-SE" sz="1800" b="0" i="0" dirty="0">
                <a:solidFill>
                  <a:srgbClr val="111111"/>
                </a:solidFill>
                <a:effectLst/>
              </a:rPr>
              <a:t>perspektiv (10 min)</a:t>
            </a:r>
          </a:p>
          <a:p>
            <a:pPr algn="l">
              <a:buFont typeface="+mj-lt"/>
              <a:buAutoNum type="arabicPeriod"/>
            </a:pPr>
            <a:r>
              <a:rPr lang="sv-SE" sz="1800" b="0" i="0" dirty="0">
                <a:solidFill>
                  <a:srgbClr val="111111"/>
                </a:solidFill>
                <a:effectLst/>
              </a:rPr>
              <a:t>Diskussion i grupper </a:t>
            </a:r>
            <a:r>
              <a:rPr lang="sv-SE" sz="1800">
                <a:solidFill>
                  <a:srgbClr val="111111"/>
                </a:solidFill>
              </a:rPr>
              <a:t>av</a:t>
            </a:r>
            <a:r>
              <a:rPr lang="sv-SE" sz="1800" b="0" i="0" dirty="0">
                <a:solidFill>
                  <a:srgbClr val="111111"/>
                </a:solidFill>
                <a:effectLst/>
              </a:rPr>
              <a:t> åtta personer, beroende på utrymmet (30 min)</a:t>
            </a:r>
          </a:p>
          <a:p>
            <a:pPr algn="l">
              <a:buFont typeface="+mj-lt"/>
              <a:buAutoNum type="arabicPeriod"/>
            </a:pPr>
            <a:r>
              <a:rPr lang="sv-SE" sz="1800" b="0" i="0" dirty="0">
                <a:solidFill>
                  <a:srgbClr val="111111"/>
                </a:solidFill>
                <a:effectLst/>
              </a:rPr>
              <a:t>Genomgångsdiskussion (30-45 min)</a:t>
            </a:r>
          </a:p>
          <a:p>
            <a:pPr algn="l"/>
            <a:r>
              <a:rPr lang="sv-SE" sz="1800" b="0" i="0" dirty="0">
                <a:solidFill>
                  <a:srgbClr val="111111"/>
                </a:solidFill>
                <a:effectLst/>
              </a:rPr>
              <a:t>Spara genomgångsdiskussionen och gruppens anteckningar med den bifogade </a:t>
            </a:r>
            <a:r>
              <a:rPr lang="sv-SE" sz="1800" b="0" i="0" dirty="0" err="1">
                <a:solidFill>
                  <a:srgbClr val="111111"/>
                </a:solidFill>
                <a:effectLst/>
              </a:rPr>
              <a:t>webropol</a:t>
            </a:r>
            <a:r>
              <a:rPr lang="sv-SE" sz="1800" b="0" i="0" dirty="0">
                <a:solidFill>
                  <a:srgbClr val="111111"/>
                </a:solidFill>
                <a:effectLst/>
              </a:rPr>
              <a:t>-länken;</a:t>
            </a:r>
          </a:p>
          <a:p>
            <a:pPr marL="0" indent="0">
              <a:buNone/>
            </a:pPr>
            <a:r>
              <a:rPr lang="en-US" sz="1800" dirty="0">
                <a:hlinkClick r:id="rId3"/>
              </a:rPr>
              <a:t>https://link.webropolsurveys.com/S/995C9868A1884F3C</a:t>
            </a:r>
            <a:endParaRPr lang="en-US" sz="1800" dirty="0"/>
          </a:p>
          <a:p>
            <a:pPr marL="457200" indent="-457200">
              <a:buAutoNum type="arabicPeriod"/>
            </a:pPr>
            <a:endParaRPr lang="en-US" sz="1800" dirty="0"/>
          </a:p>
          <a:p>
            <a:pPr>
              <a:buAutoNum type="arabicPeriod"/>
            </a:pPr>
            <a:endParaRPr lang="en-US" sz="1800" dirty="0"/>
          </a:p>
          <a:p>
            <a:pPr>
              <a:buAutoNum type="arabicPeriod"/>
            </a:pPr>
            <a:endParaRPr lang="en-US" sz="1800" dirty="0"/>
          </a:p>
        </p:txBody>
      </p:sp>
      <p:sp>
        <p:nvSpPr>
          <p:cNvPr id="4" name="TextBox 3">
            <a:extLst>
              <a:ext uri="{FF2B5EF4-FFF2-40B4-BE49-F238E27FC236}">
                <a16:creationId xmlns:a16="http://schemas.microsoft.com/office/drawing/2014/main" id="{DE7BA288-669C-7731-FF72-8EB9C9AF6043}"/>
              </a:ext>
            </a:extLst>
          </p:cNvPr>
          <p:cNvSpPr txBox="1"/>
          <p:nvPr/>
        </p:nvSpPr>
        <p:spPr>
          <a:xfrm>
            <a:off x="8506690" y="2416"/>
            <a:ext cx="3685309" cy="369332"/>
          </a:xfrm>
          <a:prstGeom prst="rect">
            <a:avLst/>
          </a:prstGeom>
          <a:solidFill>
            <a:srgbClr val="FFC000"/>
          </a:solidFill>
        </p:spPr>
        <p:txBody>
          <a:bodyPr wrap="square" rtlCol="0">
            <a:spAutoFit/>
          </a:bodyPr>
          <a:lstStyle/>
          <a:p>
            <a:r>
              <a:rPr lang="sv-SE" sz="1800" b="0" dirty="0" err="1">
                <a:solidFill>
                  <a:srgbClr val="111111"/>
                </a:solidFill>
                <a:latin typeface="-apple-system"/>
              </a:rPr>
              <a:t>Facilitatorns</a:t>
            </a:r>
            <a:r>
              <a:rPr lang="sv-SE" sz="1800" b="0" dirty="0">
                <a:solidFill>
                  <a:srgbClr val="111111"/>
                </a:solidFill>
                <a:latin typeface="-apple-system"/>
              </a:rPr>
              <a:t> instruktioner</a:t>
            </a:r>
            <a:endParaRPr lang="fi-FI" dirty="0">
              <a:effectLst/>
              <a:latin typeface="Segoe UI Web (West European)"/>
            </a:endParaRPr>
          </a:p>
        </p:txBody>
      </p:sp>
    </p:spTree>
    <p:extLst>
      <p:ext uri="{BB962C8B-B14F-4D97-AF65-F5344CB8AC3E}">
        <p14:creationId xmlns:p14="http://schemas.microsoft.com/office/powerpoint/2010/main" val="1002086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248B6AB7-02E8-BB77-6BD5-3BCDD5F81961}"/>
              </a:ext>
            </a:extLst>
          </p:cNvPr>
          <p:cNvSpPr>
            <a:spLocks noGrp="1"/>
          </p:cNvSpPr>
          <p:nvPr>
            <p:ph type="body" idx="14"/>
          </p:nvPr>
        </p:nvSpPr>
        <p:spPr/>
        <p:txBody>
          <a:bodyPr/>
          <a:lstStyle/>
          <a:p>
            <a:r>
              <a:rPr lang="sv-SE"/>
              <a:t>Vi inleder under verksamhetsstrategiperioden en diskussion på alla nivåer om med vilka administrativa och personella strukturer vi bäst svarar mot de föränderliga hjälpbehoven. Vi uppmuntrar avdelningarna att söka och prova på nya verksamhetsformer. </a:t>
            </a:r>
          </a:p>
          <a:p>
            <a:endParaRPr lang="sv-SE"/>
          </a:p>
        </p:txBody>
      </p:sp>
      <p:sp>
        <p:nvSpPr>
          <p:cNvPr id="3" name="Tekstin paikkamerkki 2">
            <a:extLst>
              <a:ext uri="{FF2B5EF4-FFF2-40B4-BE49-F238E27FC236}">
                <a16:creationId xmlns:a16="http://schemas.microsoft.com/office/drawing/2014/main" id="{B42E5749-9777-E8EB-B9E9-0EE04F68DE63}"/>
              </a:ext>
            </a:extLst>
          </p:cNvPr>
          <p:cNvSpPr>
            <a:spLocks noGrp="1"/>
          </p:cNvSpPr>
          <p:nvPr>
            <p:ph type="body" idx="16"/>
          </p:nvPr>
        </p:nvSpPr>
        <p:spPr>
          <a:xfrm>
            <a:off x="7607357" y="5757040"/>
            <a:ext cx="3384532" cy="1009756"/>
          </a:xfrm>
        </p:spPr>
        <p:txBody>
          <a:bodyPr/>
          <a:lstStyle/>
          <a:p>
            <a:r>
              <a:rPr lang="fi-FI" err="1"/>
              <a:t>Verksamhetsstrategi</a:t>
            </a:r>
            <a:r>
              <a:rPr lang="fi-FI"/>
              <a:t> 2024</a:t>
            </a:r>
            <a:r>
              <a:rPr lang="sv-FI" sz="1800" kern="100">
                <a:effectLst/>
                <a:latin typeface="Aptos" panose="020B0004020202020204" pitchFamily="34" charset="0"/>
                <a:ea typeface="Aptos" panose="020B0004020202020204" pitchFamily="34" charset="0"/>
                <a:cs typeface="Times New Roman" panose="02020603050405020304" pitchFamily="18" charset="0"/>
              </a:rPr>
              <a:t>–</a:t>
            </a:r>
            <a:r>
              <a:rPr lang="fi-FI"/>
              <a:t>2025</a:t>
            </a:r>
          </a:p>
        </p:txBody>
      </p:sp>
    </p:spTree>
    <p:extLst>
      <p:ext uri="{BB962C8B-B14F-4D97-AF65-F5344CB8AC3E}">
        <p14:creationId xmlns:p14="http://schemas.microsoft.com/office/powerpoint/2010/main" val="2408951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4FA0171-AB4D-E72B-D6A5-B424C8285D4F}"/>
              </a:ext>
            </a:extLst>
          </p:cNvPr>
          <p:cNvSpPr/>
          <p:nvPr/>
        </p:nvSpPr>
        <p:spPr>
          <a:xfrm>
            <a:off x="7400999" y="1470991"/>
            <a:ext cx="2027242" cy="3823403"/>
          </a:xfrm>
          <a:prstGeom prst="rect">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0000"/>
              </a:solidFill>
              <a:effectLst/>
              <a:uLnTx/>
              <a:uFillTx/>
              <a:latin typeface="Aptos" panose="02110004020202020204"/>
              <a:ea typeface="+mn-ea"/>
              <a:cs typeface="+mn-cs"/>
            </a:endParaRPr>
          </a:p>
        </p:txBody>
      </p:sp>
      <p:sp>
        <p:nvSpPr>
          <p:cNvPr id="30" name="Rectangle 29">
            <a:extLst>
              <a:ext uri="{FF2B5EF4-FFF2-40B4-BE49-F238E27FC236}">
                <a16:creationId xmlns:a16="http://schemas.microsoft.com/office/drawing/2014/main" id="{FAF7D471-021E-F88F-019E-D62FEBE73D9A}"/>
              </a:ext>
            </a:extLst>
          </p:cNvPr>
          <p:cNvSpPr/>
          <p:nvPr/>
        </p:nvSpPr>
        <p:spPr>
          <a:xfrm>
            <a:off x="9672605" y="1470991"/>
            <a:ext cx="1961051" cy="3823403"/>
          </a:xfrm>
          <a:prstGeom prst="rect">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0000"/>
              </a:solidFill>
              <a:effectLst/>
              <a:uLnTx/>
              <a:uFillTx/>
              <a:latin typeface="Aptos" panose="02110004020202020204"/>
              <a:ea typeface="+mn-ea"/>
              <a:cs typeface="+mn-cs"/>
            </a:endParaRPr>
          </a:p>
        </p:txBody>
      </p:sp>
      <p:sp>
        <p:nvSpPr>
          <p:cNvPr id="28" name="Rectangle 27">
            <a:extLst>
              <a:ext uri="{FF2B5EF4-FFF2-40B4-BE49-F238E27FC236}">
                <a16:creationId xmlns:a16="http://schemas.microsoft.com/office/drawing/2014/main" id="{481329E1-1A0A-870C-F48D-A970172E1644}"/>
              </a:ext>
            </a:extLst>
          </p:cNvPr>
          <p:cNvSpPr/>
          <p:nvPr/>
        </p:nvSpPr>
        <p:spPr>
          <a:xfrm>
            <a:off x="2830979" y="1471481"/>
            <a:ext cx="2027242" cy="3834810"/>
          </a:xfrm>
          <a:prstGeom prst="rect">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8E2D8"/>
              </a:solidFill>
              <a:effectLst/>
              <a:uLnTx/>
              <a:uFillTx/>
              <a:latin typeface="Aptos" panose="02110004020202020204"/>
              <a:ea typeface="+mn-ea"/>
              <a:cs typeface="+mn-cs"/>
            </a:endParaRPr>
          </a:p>
        </p:txBody>
      </p:sp>
      <p:sp>
        <p:nvSpPr>
          <p:cNvPr id="29" name="Rectangle 28">
            <a:extLst>
              <a:ext uri="{FF2B5EF4-FFF2-40B4-BE49-F238E27FC236}">
                <a16:creationId xmlns:a16="http://schemas.microsoft.com/office/drawing/2014/main" id="{8FD9BD5E-3712-F675-AD24-BC2F9B153C8F}"/>
              </a:ext>
            </a:extLst>
          </p:cNvPr>
          <p:cNvSpPr/>
          <p:nvPr/>
        </p:nvSpPr>
        <p:spPr>
          <a:xfrm>
            <a:off x="5137204" y="1471481"/>
            <a:ext cx="2027242" cy="3834810"/>
          </a:xfrm>
          <a:prstGeom prst="rect">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0000"/>
              </a:solidFill>
              <a:effectLst/>
              <a:uLnTx/>
              <a:uFillTx/>
              <a:latin typeface="Aptos" panose="02110004020202020204"/>
              <a:ea typeface="+mn-ea"/>
              <a:cs typeface="+mn-cs"/>
            </a:endParaRPr>
          </a:p>
        </p:txBody>
      </p:sp>
      <p:sp>
        <p:nvSpPr>
          <p:cNvPr id="25" name="Rectangle 24">
            <a:extLst>
              <a:ext uri="{FF2B5EF4-FFF2-40B4-BE49-F238E27FC236}">
                <a16:creationId xmlns:a16="http://schemas.microsoft.com/office/drawing/2014/main" id="{8DD85376-DFDE-6C31-BD25-F09366FAD1F3}"/>
              </a:ext>
            </a:extLst>
          </p:cNvPr>
          <p:cNvSpPr/>
          <p:nvPr/>
        </p:nvSpPr>
        <p:spPr>
          <a:xfrm>
            <a:off x="557738" y="1470666"/>
            <a:ext cx="2027242" cy="3815873"/>
          </a:xfrm>
          <a:prstGeom prst="rect">
            <a:avLst/>
          </a:prstGeom>
          <a:solidFill>
            <a:srgbClr val="E8E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0000"/>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BF1ABF22-57FD-4659-3D49-BC69EED1B562}"/>
              </a:ext>
            </a:extLst>
          </p:cNvPr>
          <p:cNvSpPr txBox="1"/>
          <p:nvPr/>
        </p:nvSpPr>
        <p:spPr>
          <a:xfrm>
            <a:off x="724903" y="1661670"/>
            <a:ext cx="1692912" cy="1200329"/>
          </a:xfrm>
          <a:prstGeom prst="rect">
            <a:avLst/>
          </a:prstGeom>
          <a:noFill/>
        </p:spPr>
        <p:txBody>
          <a:bodyPr wrap="square" rtlCol="0">
            <a:spAutoFit/>
          </a:bodyPr>
          <a:lstStyle>
            <a:defPPr>
              <a:defRPr lang="en-US"/>
            </a:defPPr>
            <a:lvl1pPr>
              <a:defRPr sz="1200" b="1" i="0">
                <a:solidFill>
                  <a:srgbClr val="111111"/>
                </a:solidFill>
                <a:effectLst/>
                <a:latin typeface="Arial" panose="020B0604020202020204" pitchFamily="34" charset="0"/>
                <a:cs typeface="Arial" panose="020B0604020202020204" pitchFamily="34" charset="0"/>
              </a:defRPr>
            </a:lvl1pPr>
          </a:lstStyle>
          <a:p>
            <a:r>
              <a:rPr lang="sv-SE" dirty="0" err="1"/>
              <a:t>Visionering</a:t>
            </a:r>
            <a:endParaRPr lang="sv-SE" dirty="0"/>
          </a:p>
          <a:p>
            <a:pPr marL="171450" indent="-171450">
              <a:buFont typeface="Arial" panose="020B0604020202020204" pitchFamily="34" charset="0"/>
              <a:buChar char="•"/>
            </a:pPr>
            <a:r>
              <a:rPr lang="sv-SE" b="0" dirty="0"/>
              <a:t>Diskussioner i distrikten</a:t>
            </a:r>
          </a:p>
          <a:p>
            <a:pPr marL="171450" indent="-171450">
              <a:buFont typeface="Arial" panose="020B0604020202020204" pitchFamily="34" charset="0"/>
              <a:buChar char="•"/>
            </a:pPr>
            <a:r>
              <a:rPr lang="sv-SE" b="0" dirty="0"/>
              <a:t>Digitala råd</a:t>
            </a:r>
          </a:p>
          <a:p>
            <a:pPr marL="171450" indent="-171450">
              <a:buFont typeface="Arial" panose="020B0604020202020204" pitchFamily="34" charset="0"/>
              <a:buChar char="•"/>
            </a:pPr>
            <a:r>
              <a:rPr lang="sv-SE" b="0" dirty="0"/>
              <a:t>Webbenkät</a:t>
            </a:r>
          </a:p>
          <a:p>
            <a:endParaRPr lang="sv-SE" dirty="0"/>
          </a:p>
        </p:txBody>
      </p:sp>
      <p:sp>
        <p:nvSpPr>
          <p:cNvPr id="7" name="TextBox 6">
            <a:extLst>
              <a:ext uri="{FF2B5EF4-FFF2-40B4-BE49-F238E27FC236}">
                <a16:creationId xmlns:a16="http://schemas.microsoft.com/office/drawing/2014/main" id="{ED9F1ED7-1C7C-BA52-0E87-F4FC2EC90B3E}"/>
              </a:ext>
            </a:extLst>
          </p:cNvPr>
          <p:cNvSpPr txBox="1"/>
          <p:nvPr/>
        </p:nvSpPr>
        <p:spPr>
          <a:xfrm>
            <a:off x="2972441" y="1661670"/>
            <a:ext cx="1833782" cy="1200329"/>
          </a:xfrm>
          <a:prstGeom prst="rect">
            <a:avLst/>
          </a:prstGeom>
          <a:noFill/>
        </p:spPr>
        <p:txBody>
          <a:bodyPr wrap="square" rtlCol="0">
            <a:spAutoFit/>
          </a:bodyPr>
          <a:lstStyle>
            <a:defPPr>
              <a:defRPr lang="en-US"/>
            </a:defPPr>
            <a:lvl1pPr>
              <a:defRPr sz="1200" b="1" i="0">
                <a:solidFill>
                  <a:srgbClr val="111111"/>
                </a:solidFill>
                <a:effectLst/>
                <a:latin typeface="Arial" panose="020B0604020202020204" pitchFamily="34" charset="0"/>
                <a:cs typeface="Arial" panose="020B0604020202020204" pitchFamily="34" charset="0"/>
              </a:defRPr>
            </a:lvl1pPr>
          </a:lstStyle>
          <a:p>
            <a:r>
              <a:rPr lang="sv-SE" dirty="0"/>
              <a:t>Diskussion</a:t>
            </a:r>
          </a:p>
          <a:p>
            <a:pPr marL="171450" indent="-171450">
              <a:buFont typeface="Arial" panose="020B0604020202020204" pitchFamily="34" charset="0"/>
              <a:buChar char="•"/>
            </a:pPr>
            <a:r>
              <a:rPr lang="sv-SE" b="0" dirty="0"/>
              <a:t>Förslag till diskussion</a:t>
            </a:r>
          </a:p>
          <a:p>
            <a:pPr marL="171450" indent="-171450">
              <a:buFont typeface="Arial" panose="020B0604020202020204" pitchFamily="34" charset="0"/>
              <a:buChar char="•"/>
            </a:pPr>
            <a:r>
              <a:rPr lang="sv-SE" b="0" dirty="0"/>
              <a:t>Diskussioner i distrikten II</a:t>
            </a:r>
          </a:p>
          <a:p>
            <a:pPr marL="171450" indent="-171450">
              <a:buFont typeface="Arial" panose="020B0604020202020204" pitchFamily="34" charset="0"/>
              <a:buChar char="•"/>
            </a:pPr>
            <a:r>
              <a:rPr lang="sv-SE" b="0" dirty="0"/>
              <a:t>Webbdiskussioner</a:t>
            </a:r>
          </a:p>
          <a:p>
            <a:endParaRPr lang="en-US" dirty="0"/>
          </a:p>
        </p:txBody>
      </p:sp>
      <p:sp>
        <p:nvSpPr>
          <p:cNvPr id="8" name="TextBox 7">
            <a:extLst>
              <a:ext uri="{FF2B5EF4-FFF2-40B4-BE49-F238E27FC236}">
                <a16:creationId xmlns:a16="http://schemas.microsoft.com/office/drawing/2014/main" id="{0096E3AD-07DA-DC4C-4AB3-55B4A6A72617}"/>
              </a:ext>
            </a:extLst>
          </p:cNvPr>
          <p:cNvSpPr txBox="1"/>
          <p:nvPr/>
        </p:nvSpPr>
        <p:spPr>
          <a:xfrm>
            <a:off x="5162087" y="1675223"/>
            <a:ext cx="1902152" cy="1261884"/>
          </a:xfrm>
          <a:prstGeom prst="rect">
            <a:avLst/>
          </a:prstGeom>
          <a:noFill/>
        </p:spPr>
        <p:txBody>
          <a:bodyPr wrap="square" rtlCol="0">
            <a:spAutoFit/>
          </a:bodyPr>
          <a:lstStyle/>
          <a:p>
            <a:pPr algn="l"/>
            <a:r>
              <a:rPr lang="sv-SE" sz="1200" b="1" i="0" dirty="0">
                <a:solidFill>
                  <a:srgbClr val="111111"/>
                </a:solidFill>
                <a:effectLst/>
                <a:latin typeface="Arial" panose="020B0604020202020204" pitchFamily="34" charset="0"/>
                <a:cs typeface="Arial" panose="020B0604020202020204" pitchFamily="34" charset="0"/>
              </a:rPr>
              <a:t>Kommentarer</a:t>
            </a:r>
            <a:endParaRPr lang="sv-SE" sz="1200" b="0" i="0" dirty="0">
              <a:solidFill>
                <a:srgbClr val="111111"/>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sv-SE" sz="1200" b="0" i="0" dirty="0">
                <a:solidFill>
                  <a:srgbClr val="111111"/>
                </a:solidFill>
                <a:effectLst/>
                <a:latin typeface="Arial" panose="020B0604020202020204" pitchFamily="34" charset="0"/>
                <a:cs typeface="Arial" panose="020B0604020202020204" pitchFamily="34" charset="0"/>
              </a:rPr>
              <a:t>Behandling av ordinarie </a:t>
            </a:r>
            <a:r>
              <a:rPr lang="sv-SE" sz="1200" dirty="0">
                <a:solidFill>
                  <a:srgbClr val="111111"/>
                </a:solidFill>
                <a:latin typeface="Arial" panose="020B0604020202020204" pitchFamily="34" charset="0"/>
                <a:cs typeface="Arial" panose="020B0604020202020204" pitchFamily="34" charset="0"/>
              </a:rPr>
              <a:t>s</a:t>
            </a:r>
            <a:r>
              <a:rPr lang="sv-SE" sz="1200" b="0" i="0" dirty="0">
                <a:solidFill>
                  <a:srgbClr val="111111"/>
                </a:solidFill>
                <a:effectLst/>
                <a:latin typeface="Arial" panose="020B0604020202020204" pitchFamily="34" charset="0"/>
                <a:cs typeface="Arial" panose="020B0604020202020204" pitchFamily="34" charset="0"/>
              </a:rPr>
              <a:t>tämmans ärenden</a:t>
            </a:r>
          </a:p>
          <a:p>
            <a:pPr algn="l">
              <a:buFont typeface="Arial" panose="020B0604020202020204" pitchFamily="34" charset="0"/>
              <a:buChar char="•"/>
            </a:pPr>
            <a:r>
              <a:rPr lang="sv-SE" sz="1200" b="0" i="0" dirty="0">
                <a:solidFill>
                  <a:srgbClr val="111111"/>
                </a:solidFill>
                <a:effectLst/>
                <a:latin typeface="Arial" panose="020B0604020202020204" pitchFamily="34" charset="0"/>
                <a:cs typeface="Arial" panose="020B0604020202020204" pitchFamily="34" charset="0"/>
              </a:rPr>
              <a:t>Kommentarer på utkast</a:t>
            </a:r>
          </a:p>
          <a:p>
            <a:pPr algn="l">
              <a:buFont typeface="Arial" panose="020B0604020202020204" pitchFamily="34" charset="0"/>
              <a:buChar char="•"/>
            </a:pPr>
            <a:r>
              <a:rPr lang="sv-SE" sz="1200" b="0" i="0" dirty="0">
                <a:solidFill>
                  <a:srgbClr val="111111"/>
                </a:solidFill>
                <a:effectLst/>
                <a:latin typeface="Arial" panose="020B0604020202020204" pitchFamily="34" charset="0"/>
                <a:cs typeface="Arial" panose="020B0604020202020204" pitchFamily="34" charset="0"/>
              </a:rPr>
              <a:t>Webbdiskussioner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7704ADF-DACD-3C21-DF57-CFD1BE088FE4}"/>
              </a:ext>
            </a:extLst>
          </p:cNvPr>
          <p:cNvSpPr txBox="1"/>
          <p:nvPr/>
        </p:nvSpPr>
        <p:spPr>
          <a:xfrm>
            <a:off x="2882977" y="4478808"/>
            <a:ext cx="1923245"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F00000"/>
                </a:solidFill>
                <a:effectLst/>
                <a:uLnTx/>
                <a:uFillTx/>
                <a:latin typeface="Arial" panose="020B0604020202020204" pitchFamily="34" charset="0"/>
                <a:ea typeface="+mn-ea"/>
                <a:cs typeface="Arial" panose="020B0604020202020204" pitchFamily="34" charset="0"/>
              </a:rPr>
              <a:t>Ändringsförslag</a:t>
            </a:r>
            <a:r>
              <a:rPr kumimoji="0" lang="en-US" sz="1400" b="1" i="0" u="none" strike="noStrike" kern="1200" cap="none" spc="0" normalizeH="0" baseline="0" noProof="0" dirty="0">
                <a:ln>
                  <a:noFill/>
                </a:ln>
                <a:solidFill>
                  <a:srgbClr val="F00000"/>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err="1">
                <a:ln>
                  <a:noFill/>
                </a:ln>
                <a:solidFill>
                  <a:srgbClr val="F00000"/>
                </a:solidFill>
                <a:effectLst/>
                <a:uLnTx/>
                <a:uFillTx/>
                <a:latin typeface="Arial" panose="020B0604020202020204" pitchFamily="34" charset="0"/>
                <a:ea typeface="+mn-ea"/>
                <a:cs typeface="Arial" panose="020B0604020202020204" pitchFamily="34" charset="0"/>
              </a:rPr>
              <a:t>börjar</a:t>
            </a:r>
            <a:r>
              <a:rPr kumimoji="0" lang="en-US" sz="1400" b="1" i="0" u="none" strike="noStrike" kern="1200" cap="none" spc="0" normalizeH="0" baseline="0" noProof="0" dirty="0">
                <a:ln>
                  <a:noFill/>
                </a:ln>
                <a:solidFill>
                  <a:srgbClr val="F00000"/>
                </a:solidFill>
                <a:effectLst/>
                <a:uLnTx/>
                <a:uFillTx/>
                <a:latin typeface="Arial" panose="020B0604020202020204" pitchFamily="34" charset="0"/>
                <a:ea typeface="+mn-ea"/>
                <a:cs typeface="Arial" panose="020B0604020202020204" pitchFamily="34" charset="0"/>
              </a:rPr>
              <a:t> ta form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00000"/>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9C1BDBDB-B2E2-F756-BE5B-7ED32474632F}"/>
              </a:ext>
            </a:extLst>
          </p:cNvPr>
          <p:cNvSpPr txBox="1"/>
          <p:nvPr/>
        </p:nvSpPr>
        <p:spPr>
          <a:xfrm>
            <a:off x="5414435" y="4478808"/>
            <a:ext cx="1363578"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F00000"/>
                </a:solidFill>
                <a:effectLst/>
                <a:uLnTx/>
                <a:uFillTx/>
                <a:latin typeface="Arial" panose="020B0604020202020204" pitchFamily="34" charset="0"/>
                <a:ea typeface="+mn-ea"/>
                <a:cs typeface="Arial" panose="020B0604020202020204" pitchFamily="34" charset="0"/>
              </a:rPr>
              <a:t>Utkast</a:t>
            </a:r>
            <a:r>
              <a:rPr kumimoji="0" lang="en-US" sz="1400" b="1" i="0" u="none" strike="noStrike" kern="1200" cap="none" spc="0" normalizeH="0" baseline="0" noProof="0" dirty="0">
                <a:ln>
                  <a:noFill/>
                </a:ln>
                <a:solidFill>
                  <a:srgbClr val="F00000"/>
                </a:solidFill>
                <a:effectLst/>
                <a:uLnTx/>
                <a:uFillTx/>
                <a:latin typeface="Arial" panose="020B0604020202020204" pitchFamily="34" charset="0"/>
                <a:ea typeface="+mn-ea"/>
                <a:cs typeface="Arial" panose="020B0604020202020204" pitchFamily="34" charset="0"/>
              </a:rPr>
              <a:t> till </a:t>
            </a:r>
            <a:r>
              <a:rPr lang="en-US" sz="1400" b="1">
                <a:solidFill>
                  <a:srgbClr val="F00000"/>
                </a:solidFill>
                <a:latin typeface="Arial" panose="020B0604020202020204" pitchFamily="34" charset="0"/>
                <a:cs typeface="Arial" panose="020B0604020202020204" pitchFamily="34" charset="0"/>
              </a:rPr>
              <a:t>förslag</a:t>
            </a:r>
            <a:endParaRPr kumimoji="0" lang="en-US" sz="1400" b="1" i="0" u="none" strike="noStrike" kern="1200" cap="none" spc="0" normalizeH="0" baseline="0" noProof="0" dirty="0">
              <a:ln>
                <a:noFill/>
              </a:ln>
              <a:solidFill>
                <a:srgbClr val="F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00000"/>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9C1F4C27-831B-4E9C-DFD2-2D3E1CBA0C92}"/>
              </a:ext>
            </a:extLst>
          </p:cNvPr>
          <p:cNvSpPr txBox="1"/>
          <p:nvPr/>
        </p:nvSpPr>
        <p:spPr>
          <a:xfrm>
            <a:off x="7766329" y="4478808"/>
            <a:ext cx="130439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F00000"/>
                </a:solidFill>
                <a:effectLst/>
                <a:uLnTx/>
                <a:uFillTx/>
                <a:latin typeface="Arial" panose="020B0604020202020204" pitchFamily="34" charset="0"/>
                <a:ea typeface="+mn-ea"/>
                <a:cs typeface="Arial" panose="020B0604020202020204" pitchFamily="34" charset="0"/>
              </a:rPr>
              <a:t>Slutlig</a:t>
            </a:r>
            <a:r>
              <a:rPr kumimoji="0" lang="en-US" sz="1400" b="1" i="0" u="none" strike="noStrike" kern="1200" cap="none" spc="0" normalizeH="0" baseline="0" noProof="0" dirty="0">
                <a:ln>
                  <a:noFill/>
                </a:ln>
                <a:solidFill>
                  <a:srgbClr val="F00000"/>
                </a:solidFill>
                <a:effectLst/>
                <a:uLnTx/>
                <a:uFillTx/>
                <a:latin typeface="Arial" panose="020B0604020202020204" pitchFamily="34" charset="0"/>
                <a:ea typeface="+mn-ea"/>
                <a:cs typeface="Arial" panose="020B0604020202020204" pitchFamily="34" charset="0"/>
              </a:rPr>
              <a:t> presentation</a:t>
            </a:r>
          </a:p>
        </p:txBody>
      </p:sp>
      <p:sp>
        <p:nvSpPr>
          <p:cNvPr id="26" name="TextBox 25">
            <a:extLst>
              <a:ext uri="{FF2B5EF4-FFF2-40B4-BE49-F238E27FC236}">
                <a16:creationId xmlns:a16="http://schemas.microsoft.com/office/drawing/2014/main" id="{A75DF0B9-DEFE-049F-DEE3-2FAD45B829CB}"/>
              </a:ext>
            </a:extLst>
          </p:cNvPr>
          <p:cNvSpPr txBox="1"/>
          <p:nvPr/>
        </p:nvSpPr>
        <p:spPr>
          <a:xfrm>
            <a:off x="9954960" y="3899228"/>
            <a:ext cx="145292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err="1">
                <a:solidFill>
                  <a:prstClr val="black"/>
                </a:solidFill>
                <a:latin typeface="Arial" panose="020B0604020202020204" pitchFamily="34" charset="0"/>
                <a:cs typeface="Arial" panose="020B0604020202020204" pitchFamily="34" charset="0"/>
              </a:rPr>
              <a:t>Ordinarie</a:t>
            </a:r>
            <a:r>
              <a:rPr lang="en-US" sz="1600" b="1" dirty="0">
                <a:solidFill>
                  <a:prstClr val="black"/>
                </a:solidFill>
                <a:latin typeface="Arial" panose="020B0604020202020204" pitchFamily="34" charset="0"/>
                <a:cs typeface="Arial" panose="020B0604020202020204" pitchFamily="34" charset="0"/>
              </a:rPr>
              <a:t> S</a:t>
            </a:r>
            <a:r>
              <a:rPr kumimoji="0" lang="en-US"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tämman</a:t>
            </a: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064D3BCB-4A79-6BD9-D2FA-8BDF3DD15425}"/>
              </a:ext>
            </a:extLst>
          </p:cNvPr>
          <p:cNvSpPr/>
          <p:nvPr/>
        </p:nvSpPr>
        <p:spPr>
          <a:xfrm>
            <a:off x="549347" y="3168679"/>
            <a:ext cx="2027242" cy="1015663"/>
          </a:xfrm>
          <a:prstGeom prst="rect">
            <a:avLst/>
          </a:prstGeom>
          <a:solidFill>
            <a:srgbClr val="F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0000"/>
              </a:solidFill>
              <a:effectLst/>
              <a:uLnTx/>
              <a:uFillTx/>
              <a:latin typeface="Aptos" panose="02110004020202020204"/>
              <a:ea typeface="+mn-ea"/>
              <a:cs typeface="+mn-cs"/>
            </a:endParaRPr>
          </a:p>
        </p:txBody>
      </p:sp>
      <p:sp>
        <p:nvSpPr>
          <p:cNvPr id="3" name="Rectangle 2">
            <a:extLst>
              <a:ext uri="{FF2B5EF4-FFF2-40B4-BE49-F238E27FC236}">
                <a16:creationId xmlns:a16="http://schemas.microsoft.com/office/drawing/2014/main" id="{3FFCA454-8F62-593F-A6B0-7762E0E08705}"/>
              </a:ext>
            </a:extLst>
          </p:cNvPr>
          <p:cNvSpPr/>
          <p:nvPr/>
        </p:nvSpPr>
        <p:spPr>
          <a:xfrm>
            <a:off x="2840672" y="3168679"/>
            <a:ext cx="2017549" cy="1015663"/>
          </a:xfrm>
          <a:prstGeom prst="rect">
            <a:avLst/>
          </a:prstGeom>
          <a:solidFill>
            <a:srgbClr val="F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0000"/>
              </a:solidFill>
              <a:effectLst/>
              <a:uLnTx/>
              <a:uFillTx/>
              <a:latin typeface="Aptos" panose="02110004020202020204"/>
              <a:ea typeface="+mn-ea"/>
              <a:cs typeface="+mn-cs"/>
            </a:endParaRPr>
          </a:p>
        </p:txBody>
      </p:sp>
      <p:sp>
        <p:nvSpPr>
          <p:cNvPr id="4" name="Rectangle 3">
            <a:extLst>
              <a:ext uri="{FF2B5EF4-FFF2-40B4-BE49-F238E27FC236}">
                <a16:creationId xmlns:a16="http://schemas.microsoft.com/office/drawing/2014/main" id="{D3F4E39E-6449-3074-9904-26A970EAA9BC}"/>
              </a:ext>
            </a:extLst>
          </p:cNvPr>
          <p:cNvSpPr/>
          <p:nvPr/>
        </p:nvSpPr>
        <p:spPr>
          <a:xfrm>
            <a:off x="5134600" y="3168679"/>
            <a:ext cx="2024639" cy="1015663"/>
          </a:xfrm>
          <a:prstGeom prst="rect">
            <a:avLst/>
          </a:prstGeom>
          <a:solidFill>
            <a:srgbClr val="F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0000"/>
              </a:solidFill>
              <a:effectLst/>
              <a:uLnTx/>
              <a:uFillTx/>
              <a:latin typeface="Aptos" panose="02110004020202020204"/>
              <a:ea typeface="+mn-ea"/>
              <a:cs typeface="+mn-cs"/>
            </a:endParaRPr>
          </a:p>
        </p:txBody>
      </p:sp>
      <p:sp>
        <p:nvSpPr>
          <p:cNvPr id="5" name="Rectangle 4">
            <a:extLst>
              <a:ext uri="{FF2B5EF4-FFF2-40B4-BE49-F238E27FC236}">
                <a16:creationId xmlns:a16="http://schemas.microsoft.com/office/drawing/2014/main" id="{EA6E22C3-41A6-242B-BED7-60275A8D34D1}"/>
              </a:ext>
            </a:extLst>
          </p:cNvPr>
          <p:cNvSpPr/>
          <p:nvPr/>
        </p:nvSpPr>
        <p:spPr>
          <a:xfrm>
            <a:off x="7403603" y="3163493"/>
            <a:ext cx="2027242" cy="1015663"/>
          </a:xfrm>
          <a:prstGeom prst="rect">
            <a:avLst/>
          </a:prstGeom>
          <a:solidFill>
            <a:srgbClr val="F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0000"/>
              </a:solidFill>
              <a:effectLst/>
              <a:uLnTx/>
              <a:uFillTx/>
              <a:latin typeface="Aptos" panose="02110004020202020204"/>
              <a:ea typeface="+mn-ea"/>
              <a:cs typeface="+mn-cs"/>
            </a:endParaRPr>
          </a:p>
        </p:txBody>
      </p:sp>
      <p:sp>
        <p:nvSpPr>
          <p:cNvPr id="24" name="Right Arrow 23">
            <a:extLst>
              <a:ext uri="{FF2B5EF4-FFF2-40B4-BE49-F238E27FC236}">
                <a16:creationId xmlns:a16="http://schemas.microsoft.com/office/drawing/2014/main" id="{0560F27D-2EAC-DC77-D237-1F072B552FFF}"/>
              </a:ext>
            </a:extLst>
          </p:cNvPr>
          <p:cNvSpPr/>
          <p:nvPr/>
        </p:nvSpPr>
        <p:spPr>
          <a:xfrm>
            <a:off x="8149834" y="2865727"/>
            <a:ext cx="1879231" cy="1572625"/>
          </a:xfrm>
          <a:prstGeom prst="rightArrow">
            <a:avLst/>
          </a:prstGeom>
          <a:solidFill>
            <a:srgbClr val="F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0000"/>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D0D33BB4-6ECE-FE7D-2F03-154B28D88B02}"/>
              </a:ext>
            </a:extLst>
          </p:cNvPr>
          <p:cNvSpPr txBox="1"/>
          <p:nvPr/>
        </p:nvSpPr>
        <p:spPr>
          <a:xfrm>
            <a:off x="1093467" y="3459344"/>
            <a:ext cx="939001"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2024</a:t>
            </a:r>
          </a:p>
        </p:txBody>
      </p:sp>
      <p:sp>
        <p:nvSpPr>
          <p:cNvPr id="11" name="TextBox 10">
            <a:extLst>
              <a:ext uri="{FF2B5EF4-FFF2-40B4-BE49-F238E27FC236}">
                <a16:creationId xmlns:a16="http://schemas.microsoft.com/office/drawing/2014/main" id="{5381DDD5-D416-EBD9-D9A4-22EF566A5E66}"/>
              </a:ext>
            </a:extLst>
          </p:cNvPr>
          <p:cNvSpPr txBox="1"/>
          <p:nvPr/>
        </p:nvSpPr>
        <p:spPr>
          <a:xfrm>
            <a:off x="3436449" y="3459344"/>
            <a:ext cx="906951"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2025</a:t>
            </a:r>
          </a:p>
        </p:txBody>
      </p:sp>
      <p:sp>
        <p:nvSpPr>
          <p:cNvPr id="12" name="TextBox 11">
            <a:extLst>
              <a:ext uri="{FF2B5EF4-FFF2-40B4-BE49-F238E27FC236}">
                <a16:creationId xmlns:a16="http://schemas.microsoft.com/office/drawing/2014/main" id="{4149F76E-A456-61DB-CEC4-D03C09795870}"/>
              </a:ext>
            </a:extLst>
          </p:cNvPr>
          <p:cNvSpPr txBox="1"/>
          <p:nvPr/>
        </p:nvSpPr>
        <p:spPr>
          <a:xfrm>
            <a:off x="5699372" y="3459344"/>
            <a:ext cx="892491"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2026</a:t>
            </a:r>
          </a:p>
        </p:txBody>
      </p:sp>
      <p:sp>
        <p:nvSpPr>
          <p:cNvPr id="13" name="TextBox 12">
            <a:extLst>
              <a:ext uri="{FF2B5EF4-FFF2-40B4-BE49-F238E27FC236}">
                <a16:creationId xmlns:a16="http://schemas.microsoft.com/office/drawing/2014/main" id="{2C318801-8805-8279-7BE9-8225A91CACAC}"/>
              </a:ext>
            </a:extLst>
          </p:cNvPr>
          <p:cNvSpPr txBox="1"/>
          <p:nvPr/>
        </p:nvSpPr>
        <p:spPr>
          <a:xfrm>
            <a:off x="7848179" y="3459344"/>
            <a:ext cx="1180490"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4/2026</a:t>
            </a:r>
          </a:p>
        </p:txBody>
      </p:sp>
      <p:sp>
        <p:nvSpPr>
          <p:cNvPr id="14" name="TextBox 13">
            <a:extLst>
              <a:ext uri="{FF2B5EF4-FFF2-40B4-BE49-F238E27FC236}">
                <a16:creationId xmlns:a16="http://schemas.microsoft.com/office/drawing/2014/main" id="{7213857F-815C-B3DD-BCEF-05F39512140E}"/>
              </a:ext>
            </a:extLst>
          </p:cNvPr>
          <p:cNvSpPr txBox="1"/>
          <p:nvPr/>
        </p:nvSpPr>
        <p:spPr>
          <a:xfrm>
            <a:off x="10112437" y="3459871"/>
            <a:ext cx="1180490"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F00000"/>
                </a:solidFill>
                <a:effectLst/>
                <a:uLnTx/>
                <a:uFillTx/>
                <a:latin typeface="Arial" panose="020B0604020202020204" pitchFamily="34" charset="0"/>
                <a:ea typeface="+mn-ea"/>
                <a:cs typeface="Arial" panose="020B0604020202020204" pitchFamily="34" charset="0"/>
              </a:rPr>
              <a:t>6/2026</a:t>
            </a:r>
          </a:p>
        </p:txBody>
      </p:sp>
      <p:pic>
        <p:nvPicPr>
          <p:cNvPr id="33" name="Picture 32">
            <a:extLst>
              <a:ext uri="{FF2B5EF4-FFF2-40B4-BE49-F238E27FC236}">
                <a16:creationId xmlns:a16="http://schemas.microsoft.com/office/drawing/2014/main" id="{3281CF1F-68D5-9EB3-40BA-7F51CE495EA0}"/>
              </a:ext>
            </a:extLst>
          </p:cNvPr>
          <p:cNvPicPr>
            <a:picLocks noChangeAspect="1"/>
          </p:cNvPicPr>
          <p:nvPr/>
        </p:nvPicPr>
        <p:blipFill>
          <a:blip r:embed="rId2"/>
          <a:stretch>
            <a:fillRect/>
          </a:stretch>
        </p:blipFill>
        <p:spPr>
          <a:xfrm>
            <a:off x="10072214" y="5896109"/>
            <a:ext cx="2118262" cy="961891"/>
          </a:xfrm>
          <a:prstGeom prst="rect">
            <a:avLst/>
          </a:prstGeom>
        </p:spPr>
      </p:pic>
      <p:sp>
        <p:nvSpPr>
          <p:cNvPr id="34" name="TextBox 33">
            <a:extLst>
              <a:ext uri="{FF2B5EF4-FFF2-40B4-BE49-F238E27FC236}">
                <a16:creationId xmlns:a16="http://schemas.microsoft.com/office/drawing/2014/main" id="{BD2A9C2F-D0BB-1D26-A678-3D6999EFAC25}"/>
              </a:ext>
            </a:extLst>
          </p:cNvPr>
          <p:cNvSpPr txBox="1"/>
          <p:nvPr/>
        </p:nvSpPr>
        <p:spPr>
          <a:xfrm>
            <a:off x="549346" y="476894"/>
            <a:ext cx="5150025" cy="58477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00000"/>
                </a:solidFill>
                <a:effectLst/>
                <a:uLnTx/>
                <a:uFillTx/>
                <a:latin typeface="Arial"/>
                <a:cs typeface="Arial"/>
              </a:rPr>
              <a:t>Röda</a:t>
            </a:r>
            <a:r>
              <a:rPr kumimoji="0" lang="en-US" sz="3200" b="1" i="0" u="none" strike="noStrike" kern="1200" cap="none" spc="0" normalizeH="0" baseline="0" noProof="0">
                <a:ln>
                  <a:noFill/>
                </a:ln>
                <a:solidFill>
                  <a:srgbClr val="F00000"/>
                </a:solidFill>
                <a:effectLst/>
                <a:uLnTx/>
                <a:uFillTx/>
                <a:latin typeface="Arial"/>
                <a:cs typeface="Arial"/>
              </a:rPr>
              <a:t> </a:t>
            </a:r>
            <a:r>
              <a:rPr lang="en-US" sz="3200" b="1">
                <a:solidFill>
                  <a:srgbClr val="F00000"/>
                </a:solidFill>
                <a:latin typeface="Arial"/>
                <a:cs typeface="Arial"/>
              </a:rPr>
              <a:t>Korset</a:t>
            </a:r>
            <a:r>
              <a:rPr kumimoji="0" lang="en-US" sz="3200" b="1" i="0" u="none" strike="noStrike" kern="1200" cap="none" spc="0" normalizeH="0" baseline="0" noProof="0" dirty="0">
                <a:ln>
                  <a:noFill/>
                </a:ln>
                <a:solidFill>
                  <a:srgbClr val="F00000"/>
                </a:solidFill>
                <a:effectLst/>
                <a:uLnTx/>
                <a:uFillTx/>
                <a:latin typeface="Arial"/>
                <a:cs typeface="Arial"/>
              </a:rPr>
              <a:t> </a:t>
            </a:r>
            <a:r>
              <a:rPr kumimoji="0" lang="en-US" sz="3200" b="1" i="0" u="none" strike="noStrike" kern="1200" cap="none" spc="0" normalizeH="0" baseline="0" noProof="0" dirty="0" err="1">
                <a:ln>
                  <a:noFill/>
                </a:ln>
                <a:solidFill>
                  <a:srgbClr val="F00000"/>
                </a:solidFill>
                <a:effectLst/>
                <a:uLnTx/>
                <a:uFillTx/>
                <a:latin typeface="Arial"/>
                <a:cs typeface="Arial"/>
              </a:rPr>
              <a:t>förnyas</a:t>
            </a:r>
            <a:endParaRPr kumimoji="0" lang="en-US" sz="3200" b="1" i="0" u="none" strike="noStrike" kern="1200" cap="none" spc="0" normalizeH="0" baseline="0" noProof="0" dirty="0">
              <a:ln>
                <a:noFill/>
              </a:ln>
              <a:solidFill>
                <a:srgbClr val="F00000"/>
              </a:solidFill>
              <a:effectLst/>
              <a:uLnTx/>
              <a:uFillTx/>
              <a:latin typeface="Arial"/>
              <a:cs typeface="Arial"/>
            </a:endParaRPr>
          </a:p>
        </p:txBody>
      </p:sp>
      <p:sp>
        <p:nvSpPr>
          <p:cNvPr id="18" name="TextBox 17">
            <a:extLst>
              <a:ext uri="{FF2B5EF4-FFF2-40B4-BE49-F238E27FC236}">
                <a16:creationId xmlns:a16="http://schemas.microsoft.com/office/drawing/2014/main" id="{0C007BA9-2B8B-5F22-8CC5-02CF454164F2}"/>
              </a:ext>
            </a:extLst>
          </p:cNvPr>
          <p:cNvSpPr txBox="1"/>
          <p:nvPr/>
        </p:nvSpPr>
        <p:spPr>
          <a:xfrm>
            <a:off x="9741540" y="1712470"/>
            <a:ext cx="1833782"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Arial"/>
                <a:ea typeface="+mn-ea"/>
                <a:cs typeface="Arial"/>
              </a:rPr>
              <a:t>Beslutsfattande</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78229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182B6BD-039C-4B55-9293-D21FADC5D6CA}"/>
              </a:ext>
            </a:extLst>
          </p:cNvPr>
          <p:cNvSpPr>
            <a:spLocks noGrp="1"/>
          </p:cNvSpPr>
          <p:nvPr>
            <p:ph type="body" idx="10"/>
          </p:nvPr>
        </p:nvSpPr>
        <p:spPr/>
        <p:txBody>
          <a:bodyPr/>
          <a:lstStyle/>
          <a:p>
            <a:pPr algn="l" rtl="0"/>
            <a:r>
              <a:rPr lang="sv-fi" sz="2400" b="1"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Finlands Röda Kors mandat</a:t>
            </a:r>
            <a:br>
              <a:rPr lang="sv-fi" sz="2400" b="1">
                <a:ea typeface="Verdana" panose="020B0604030504040204" pitchFamily="34" charset="0"/>
              </a:rPr>
            </a:br>
            <a:br>
              <a:rPr lang="sv-fi" sz="3200" b="1">
                <a:ea typeface="Verdana" panose="020B0604030504040204" pitchFamily="34" charset="0"/>
              </a:rPr>
            </a:br>
            <a:r>
              <a:rPr lang="sv-fi" sz="20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Finlands Röda Kors roll baseras på lag och förordning</a:t>
            </a:r>
          </a:p>
          <a:p>
            <a:endParaRPr lang="sv-fi" sz="2000">
              <a:ea typeface="Verdana" panose="020B0604030504040204" pitchFamily="34" charset="0"/>
            </a:endParaRPr>
          </a:p>
          <a:p>
            <a:pPr algn="l" rtl="0"/>
            <a:r>
              <a:rPr lang="sv-fi" sz="20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Internationellt grundar sig Röda Korsets särställning på de fyra Genèvekonventionerna från år 1949 som har ingåtts för att skydda krigsoffer och på dessa konventioners tre kompletterande tilläggsprotokoll från år 1977 och 2005</a:t>
            </a:r>
            <a:endParaRPr lang="sv-fi" sz="2000"/>
          </a:p>
        </p:txBody>
      </p:sp>
      <p:sp>
        <p:nvSpPr>
          <p:cNvPr id="11" name="Text Placeholder 10">
            <a:extLst>
              <a:ext uri="{FF2B5EF4-FFF2-40B4-BE49-F238E27FC236}">
                <a16:creationId xmlns:a16="http://schemas.microsoft.com/office/drawing/2014/main" id="{E8982591-62AB-4A62-86E2-8FB1B722BCB2}"/>
              </a:ext>
            </a:extLst>
          </p:cNvPr>
          <p:cNvSpPr>
            <a:spLocks noGrp="1"/>
          </p:cNvSpPr>
          <p:nvPr>
            <p:ph type="body" idx="14"/>
          </p:nvPr>
        </p:nvSpPr>
        <p:spPr/>
        <p:txBody>
          <a:bodyPr/>
          <a:lstStyle/>
          <a:p>
            <a:pPr algn="l" rtl="0"/>
            <a:r>
              <a:rPr lang="sv-fi" sz="1800" b="1"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Finlands Röda Kors syfte </a:t>
            </a:r>
            <a:r>
              <a:rPr lang="sv-fi" sz="18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(bl.a.):</a:t>
            </a:r>
          </a:p>
          <a:p>
            <a:pPr marL="285750" indent="-285750" algn="l" rtl="0">
              <a:buFont typeface="Arial" panose="020B0604020202020204" pitchFamily="34" charset="0"/>
              <a:buChar char="•"/>
            </a:pPr>
            <a:endParaRPr lang="sv-fi" sz="1800">
              <a:ea typeface="Verdana" panose="020B0604030504040204" pitchFamily="34" charset="0"/>
            </a:endParaRPr>
          </a:p>
          <a:p>
            <a:pPr marL="285750" indent="-285750" algn="l" rtl="0">
              <a:buFont typeface="Arial" panose="020B0604020202020204" pitchFamily="34" charset="0"/>
              <a:buChar char="•"/>
            </a:pPr>
            <a:r>
              <a:rPr lang="sv-fi" sz="1800" b="1"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under alla förhållanden skydda liv och hälsa samt försvara människovärdet och de mänskliga rättigheterna</a:t>
            </a:r>
          </a:p>
          <a:p>
            <a:pPr marL="285750" indent="-285750" algn="l" rtl="0">
              <a:buFont typeface="Arial" panose="020B0604020202020204" pitchFamily="34" charset="0"/>
              <a:buChar char="•"/>
            </a:pPr>
            <a:r>
              <a:rPr lang="sv-fi" sz="18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rädda människoliv i det egna landet och utomlands</a:t>
            </a:r>
          </a:p>
          <a:p>
            <a:pPr marL="285750" indent="-285750" algn="l" rtl="0">
              <a:buFont typeface="Arial" panose="020B0604020202020204" pitchFamily="34" charset="0"/>
              <a:buChar char="•"/>
            </a:pPr>
            <a:r>
              <a:rPr lang="sv-fi" sz="1800" b="1"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hjälpa de mest utsatta</a:t>
            </a:r>
            <a:r>
              <a:rPr lang="sv-fi" sz="18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 genom att förebygga och lindra mänskligt lidande</a:t>
            </a:r>
          </a:p>
          <a:p>
            <a:pPr marL="285750" indent="-285750" algn="l" rtl="0">
              <a:buFont typeface="Arial" panose="020B0604020202020204" pitchFamily="34" charset="0"/>
              <a:buChar char="•"/>
            </a:pPr>
            <a:r>
              <a:rPr lang="sv-fi" sz="18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stödja och hjälpa landets myndigheter att göra humanitära insatser såväl i fredstid som under krig och väpnade konflikter </a:t>
            </a:r>
            <a:r>
              <a:rPr lang="sv-fi" sz="1800" b="1"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för att främja människors välfärd</a:t>
            </a:r>
            <a:r>
              <a:rPr lang="sv-fi" sz="18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a:t>
            </a:r>
            <a:br>
              <a:rPr lang="sv-fi" sz="1800">
                <a:ea typeface="Verdana" panose="020B0604030504040204" pitchFamily="34" charset="0"/>
              </a:rPr>
            </a:br>
            <a:br>
              <a:rPr lang="sv-fi" sz="1800">
                <a:ea typeface="Verdana" panose="020B0604030504040204" pitchFamily="34" charset="0"/>
              </a:rPr>
            </a:br>
            <a:r>
              <a:rPr lang="sv-fi" sz="1800" b="1"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Organisationen fyller sitt syfte genom att </a:t>
            </a:r>
            <a:r>
              <a:rPr lang="sv-fi" sz="18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(bl.a.):</a:t>
            </a:r>
          </a:p>
          <a:p>
            <a:pPr marL="285750" indent="-285750" algn="l" rtl="0">
              <a:buFont typeface="Arial" panose="020B0604020202020204" pitchFamily="34" charset="0"/>
              <a:buChar char="•"/>
            </a:pPr>
            <a:endParaRPr lang="sv-fi" sz="1800">
              <a:ea typeface="Verdana" panose="020B0604030504040204" pitchFamily="34" charset="0"/>
            </a:endParaRPr>
          </a:p>
          <a:p>
            <a:pPr marL="285750" indent="-285750" algn="l" rtl="0">
              <a:buFont typeface="Arial" panose="020B0604020202020204" pitchFamily="34" charset="0"/>
              <a:buChar char="•"/>
            </a:pPr>
            <a:r>
              <a:rPr lang="sv-fi" sz="1800" b="0" i="0" u="none" baseline="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upprätthålla och förstärka sin hjälpberedskap och bedriva humanitär biståndsverksamhet</a:t>
            </a:r>
          </a:p>
          <a:p>
            <a:pPr algn="l" rtl="0"/>
            <a:br>
              <a:rPr lang="sv-fi" sz="4000">
                <a:latin typeface="Arial" panose="020B0604020202020204" pitchFamily="34" charset="0"/>
                <a:ea typeface="Verdana" panose="020B0604030504040204" pitchFamily="34" charset="0"/>
                <a:cs typeface="Arial" panose="020B0604020202020204" pitchFamily="34" charset="0"/>
              </a:rPr>
            </a:br>
            <a:endParaRPr lang="sv-fi"/>
          </a:p>
        </p:txBody>
      </p:sp>
    </p:spTree>
    <p:extLst>
      <p:ext uri="{BB962C8B-B14F-4D97-AF65-F5344CB8AC3E}">
        <p14:creationId xmlns:p14="http://schemas.microsoft.com/office/powerpoint/2010/main" val="4114228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50670-BAB9-8AE1-1047-4335D0C071CC}"/>
              </a:ext>
            </a:extLst>
          </p:cNvPr>
          <p:cNvSpPr>
            <a:spLocks noGrp="1"/>
          </p:cNvSpPr>
          <p:nvPr>
            <p:ph type="title"/>
          </p:nvPr>
        </p:nvSpPr>
        <p:spPr/>
        <p:txBody>
          <a:bodyPr/>
          <a:lstStyle/>
          <a:p>
            <a:pPr algn="l" rtl="0"/>
            <a:r>
              <a:rPr lang="sv-fi" b="1" i="0" u="none" baseline="0" dirty="0">
                <a:latin typeface="Arial"/>
                <a:ea typeface="Arial"/>
                <a:cs typeface="Arial"/>
                <a:sym typeface="Arial"/>
              </a:rPr>
              <a:t>Svarar </a:t>
            </a:r>
            <a:r>
              <a:rPr lang="sv-fi" b="1" i="0" u="none" baseline="0" dirty="0">
                <a:solidFill>
                  <a:srgbClr val="FF0000"/>
                </a:solidFill>
                <a:latin typeface="Arial"/>
                <a:ea typeface="Arial"/>
                <a:cs typeface="Arial"/>
                <a:sym typeface="Arial"/>
              </a:rPr>
              <a:t>vår nuvarande verksamhet </a:t>
            </a:r>
            <a:r>
              <a:rPr lang="sv-fi" b="1" i="0" u="none" baseline="0" dirty="0">
                <a:latin typeface="Arial"/>
                <a:ea typeface="Arial"/>
                <a:cs typeface="Arial"/>
                <a:sym typeface="Arial"/>
              </a:rPr>
              <a:t>på detta syfte?</a:t>
            </a:r>
            <a:br>
              <a:rPr lang="sv-fi">
                <a:latin typeface="Arial"/>
                <a:cs typeface="Arial"/>
              </a:rPr>
            </a:br>
            <a:endParaRPr lang="sv-fi" b="1" i="0" u="none" baseline="0" dirty="0">
              <a:latin typeface="Arial"/>
              <a:ea typeface="Arial"/>
              <a:cs typeface="Arial"/>
              <a:sym typeface="Arial"/>
            </a:endParaRPr>
          </a:p>
        </p:txBody>
      </p:sp>
    </p:spTree>
    <p:extLst>
      <p:ext uri="{BB962C8B-B14F-4D97-AF65-F5344CB8AC3E}">
        <p14:creationId xmlns:p14="http://schemas.microsoft.com/office/powerpoint/2010/main" val="2544547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973CE-1FD1-EF9A-3358-950271986B31}"/>
              </a:ext>
            </a:extLst>
          </p:cNvPr>
          <p:cNvSpPr>
            <a:spLocks noGrp="1"/>
          </p:cNvSpPr>
          <p:nvPr>
            <p:ph type="title"/>
          </p:nvPr>
        </p:nvSpPr>
        <p:spPr>
          <a:xfrm>
            <a:off x="662709" y="1967194"/>
            <a:ext cx="10515600" cy="781750"/>
          </a:xfrm>
        </p:spPr>
        <p:txBody>
          <a:bodyPr/>
          <a:lstStyle/>
          <a:p>
            <a:pPr algn="l" rtl="0"/>
            <a:r>
              <a:rPr lang="sv-fi" sz="4000" b="1" i="0" u="none" baseline="0">
                <a:latin typeface="Calibri"/>
                <a:cs typeface="Arial"/>
              </a:rPr>
              <a:t>Målet med arbetet </a:t>
            </a:r>
            <a:br>
              <a:rPr lang="sv-fi" sz="3000">
                <a:effectLst/>
                <a:latin typeface="Calibri" panose="020F0502020204030204" pitchFamily="34" charset="0"/>
                <a:ea typeface="Calibri" panose="020F0502020204030204" pitchFamily="34" charset="0"/>
              </a:rPr>
            </a:br>
            <a:br>
              <a:rPr lang="sv-fi" sz="2800">
                <a:effectLst/>
                <a:latin typeface="Calibri" panose="020F0502020204030204" pitchFamily="34" charset="0"/>
                <a:ea typeface="Calibri" panose="020F0502020204030204" pitchFamily="34" charset="0"/>
              </a:rPr>
            </a:br>
            <a:br>
              <a:rPr lang="sv-fi" sz="2800">
                <a:effectLst/>
                <a:latin typeface="Calibri" panose="020F0502020204030204" pitchFamily="34" charset="0"/>
                <a:ea typeface="Calibri" panose="020F0502020204030204" pitchFamily="34" charset="0"/>
              </a:rPr>
            </a:br>
            <a:endParaRPr lang="sv-fi"/>
          </a:p>
        </p:txBody>
      </p:sp>
      <p:sp>
        <p:nvSpPr>
          <p:cNvPr id="3" name="Text Placeholder 2">
            <a:extLst>
              <a:ext uri="{FF2B5EF4-FFF2-40B4-BE49-F238E27FC236}">
                <a16:creationId xmlns:a16="http://schemas.microsoft.com/office/drawing/2014/main" id="{DFD2343D-D763-3FDE-F279-C8EC0306455A}"/>
              </a:ext>
            </a:extLst>
          </p:cNvPr>
          <p:cNvSpPr>
            <a:spLocks noGrp="1"/>
          </p:cNvSpPr>
          <p:nvPr>
            <p:ph type="body" sz="quarter" idx="11"/>
          </p:nvPr>
        </p:nvSpPr>
        <p:spPr>
          <a:xfrm>
            <a:off x="745836" y="2636650"/>
            <a:ext cx="10515600" cy="2944813"/>
          </a:xfrm>
        </p:spPr>
        <p:txBody>
          <a:bodyPr/>
          <a:lstStyle/>
          <a:p>
            <a:pPr algn="l" rtl="0"/>
            <a:r>
              <a:rPr lang="sv-fi" b="0" i="0" u="none" baseline="0">
                <a:latin typeface="Calibri"/>
                <a:ea typeface="Calibri" panose="020F0502020204030204" pitchFamily="34" charset="0"/>
                <a:cs typeface="Arial"/>
              </a:rPr>
              <a:t>Målet är att hitta och </a:t>
            </a:r>
            <a:r>
              <a:rPr lang="sv-fi" b="0" i="0" u="none" baseline="0">
                <a:solidFill>
                  <a:srgbClr val="FF0000"/>
                </a:solidFill>
                <a:latin typeface="Calibri"/>
                <a:ea typeface="Calibri" panose="020F0502020204030204" pitchFamily="34" charset="0"/>
                <a:cs typeface="Arial"/>
              </a:rPr>
              <a:t>förstå olika perspektiv på och förslag </a:t>
            </a:r>
            <a:r>
              <a:rPr lang="sv-fi" b="0" i="0" u="none" baseline="0">
                <a:latin typeface="Calibri"/>
                <a:ea typeface="Calibri" panose="020F0502020204030204" pitchFamily="34" charset="0"/>
                <a:cs typeface="Arial"/>
              </a:rPr>
              <a:t>till vilka faktorer som är kopplade till ändringen av verksamhetssätt.</a:t>
            </a:r>
          </a:p>
          <a:p>
            <a:pPr algn="l" rtl="0"/>
            <a:r>
              <a:rPr lang="sv-fi" b="0" i="0" u="none" baseline="0">
                <a:latin typeface="Calibri"/>
                <a:ea typeface="Calibri" panose="020F0502020204030204" pitchFamily="34" charset="0"/>
                <a:cs typeface="Arial"/>
              </a:rPr>
              <a:t>Vi fattar alltså inga beslut här, utan antecknar resultaten och skickar dem till utskottet för ändring av verksamhetssätt som är underställt FRK:s styrelse.</a:t>
            </a:r>
          </a:p>
          <a:p>
            <a:pPr algn="l" rtl="0"/>
            <a:r>
              <a:rPr lang="sv-fi" b="0" i="0" u="none" baseline="0">
                <a:latin typeface="Calibri"/>
                <a:cs typeface="Arial"/>
              </a:rPr>
              <a:t>På basis av diskussionerna utarbetar styrelsen ett (eller flera) förslag till ändring för ordinarie stämman sommaren 2026. De alternativa förslagen skickas till avdelningarna för kommentarer i februari 2026.</a:t>
            </a:r>
            <a:endParaRPr lang="sv-fi"/>
          </a:p>
        </p:txBody>
      </p:sp>
    </p:spTree>
    <p:extLst>
      <p:ext uri="{BB962C8B-B14F-4D97-AF65-F5344CB8AC3E}">
        <p14:creationId xmlns:p14="http://schemas.microsoft.com/office/powerpoint/2010/main" val="1583146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D9188-44C7-3094-E831-C127993D6C3F}"/>
              </a:ext>
            </a:extLst>
          </p:cNvPr>
          <p:cNvSpPr>
            <a:spLocks noGrp="1"/>
          </p:cNvSpPr>
          <p:nvPr>
            <p:ph type="title"/>
          </p:nvPr>
        </p:nvSpPr>
        <p:spPr/>
        <p:txBody>
          <a:bodyPr/>
          <a:lstStyle/>
          <a:p>
            <a:r>
              <a:rPr lang="sv-SE" b="1" i="0">
                <a:solidFill>
                  <a:srgbClr val="000000"/>
                </a:solidFill>
                <a:effectLst/>
                <a:latin typeface="var(--heading-font-family)"/>
              </a:rPr>
              <a:t>Spelreglerna för en konstruktiv diskussion</a:t>
            </a:r>
            <a:endParaRPr lang="en-GB"/>
          </a:p>
        </p:txBody>
      </p:sp>
      <p:sp>
        <p:nvSpPr>
          <p:cNvPr id="3" name="Text Placeholder 2">
            <a:extLst>
              <a:ext uri="{FF2B5EF4-FFF2-40B4-BE49-F238E27FC236}">
                <a16:creationId xmlns:a16="http://schemas.microsoft.com/office/drawing/2014/main" id="{CBBAFEFB-AEEB-C154-962A-47CEFEDCFB19}"/>
              </a:ext>
            </a:extLst>
          </p:cNvPr>
          <p:cNvSpPr>
            <a:spLocks noGrp="1"/>
          </p:cNvSpPr>
          <p:nvPr>
            <p:ph type="body" idx="11"/>
          </p:nvPr>
        </p:nvSpPr>
        <p:spPr>
          <a:xfrm>
            <a:off x="471055" y="1189495"/>
            <a:ext cx="11468099" cy="4479009"/>
          </a:xfrm>
        </p:spPr>
        <p:txBody>
          <a:bodyPr/>
          <a:lstStyle/>
          <a:p>
            <a:pPr marL="457200" indent="-457200" algn="l">
              <a:buFont typeface="+mj-lt"/>
              <a:buAutoNum type="arabicPeriod"/>
            </a:pPr>
            <a:r>
              <a:rPr lang="sv-SE" sz="2000" b="1" i="0">
                <a:effectLst/>
                <a:latin typeface="minion-pro"/>
              </a:rPr>
              <a:t>Lyssna</a:t>
            </a:r>
            <a:r>
              <a:rPr lang="sv-SE" sz="2000" b="0" i="0">
                <a:effectLst/>
                <a:latin typeface="minion-pro"/>
              </a:rPr>
              <a:t> på andra, avbryt inte och inled inte diskussioner vid sidan om.</a:t>
            </a:r>
            <a:endParaRPr lang="sv-SE" sz="2000" b="0">
              <a:latin typeface="minion-pro"/>
            </a:endParaRPr>
          </a:p>
          <a:p>
            <a:pPr marL="457200" indent="-457200" algn="l">
              <a:buFont typeface="+mj-lt"/>
              <a:buAutoNum type="arabicPeriod"/>
            </a:pPr>
            <a:r>
              <a:rPr lang="sv-SE" sz="2000" b="1" i="0">
                <a:effectLst/>
                <a:latin typeface="minion-pro"/>
              </a:rPr>
              <a:t>Delta</a:t>
            </a:r>
            <a:r>
              <a:rPr lang="sv-SE" sz="2000" b="0" i="0">
                <a:effectLst/>
                <a:latin typeface="minion-pro"/>
              </a:rPr>
              <a:t> i det som andra säger och använd vardagligt språk. </a:t>
            </a:r>
            <a:endParaRPr lang="sv-SE" sz="2000" b="0" i="1">
              <a:latin typeface="minion-pro"/>
            </a:endParaRPr>
          </a:p>
          <a:p>
            <a:pPr marL="457200" indent="-457200" algn="l">
              <a:buFont typeface="+mj-lt"/>
              <a:buAutoNum type="arabicPeriod"/>
            </a:pPr>
            <a:r>
              <a:rPr lang="sv-SE" sz="2000" b="1" i="0">
                <a:effectLst/>
                <a:latin typeface="minion-pro"/>
              </a:rPr>
              <a:t>Berätta </a:t>
            </a:r>
            <a:r>
              <a:rPr lang="sv-SE" sz="2000" b="0" i="0">
                <a:effectLst/>
                <a:latin typeface="minion-pro"/>
              </a:rPr>
              <a:t>om dina egna erfarenheter.</a:t>
            </a:r>
            <a:endParaRPr lang="sv-SE" sz="2000" b="0">
              <a:latin typeface="minion-pro"/>
            </a:endParaRPr>
          </a:p>
          <a:p>
            <a:pPr marL="457200" indent="-457200" algn="l">
              <a:buFont typeface="+mj-lt"/>
              <a:buAutoNum type="arabicPeriod"/>
            </a:pPr>
            <a:r>
              <a:rPr lang="sv-SE" sz="2000" b="1" i="0">
                <a:effectLst/>
                <a:latin typeface="minion-pro"/>
              </a:rPr>
              <a:t>Var närvarande</a:t>
            </a:r>
            <a:r>
              <a:rPr lang="sv-SE" sz="2000" b="0" i="0">
                <a:effectLst/>
                <a:latin typeface="minion-pro"/>
              </a:rPr>
              <a:t> och </a:t>
            </a:r>
            <a:r>
              <a:rPr lang="sv-SE" sz="2000" b="1" i="0">
                <a:effectLst/>
                <a:latin typeface="minion-pro"/>
              </a:rPr>
              <a:t>respektera</a:t>
            </a:r>
            <a:r>
              <a:rPr lang="sv-SE" sz="2000" b="0" i="0">
                <a:effectLst/>
                <a:latin typeface="minion-pro"/>
              </a:rPr>
              <a:t> andra och diskussionens </a:t>
            </a:r>
            <a:r>
              <a:rPr lang="sv-SE" sz="2000" b="0" i="0" err="1">
                <a:effectLst/>
                <a:latin typeface="minion-pro"/>
              </a:rPr>
              <a:t>konfidentialitet</a:t>
            </a:r>
            <a:r>
              <a:rPr lang="sv-SE" sz="2000" b="0" i="0">
                <a:effectLst/>
                <a:latin typeface="minion-pro"/>
              </a:rPr>
              <a:t>.</a:t>
            </a:r>
            <a:br>
              <a:rPr lang="sv-SE" sz="2000" b="0" i="0">
                <a:effectLst/>
                <a:latin typeface="minion-pro"/>
              </a:rPr>
            </a:br>
            <a:r>
              <a:rPr lang="sv-SE" sz="2000" b="0" i="1">
                <a:effectLst/>
                <a:latin typeface="minion-pro"/>
              </a:rPr>
              <a:t>I dialogen är det viktigt att vi koncentrerar oss helt och hållet på varandra och på att förstå ärendet som behandlas. Vi ska respektera människors olika synpunkter. Vi ska se till att hålla diskussionen konfidentiell så att alla kan tala så fritt som möjligt.</a:t>
            </a:r>
            <a:endParaRPr lang="sv-SE" sz="2000" b="0" i="0">
              <a:effectLst/>
              <a:latin typeface="minion-pro"/>
            </a:endParaRPr>
          </a:p>
          <a:p>
            <a:pPr marL="457200" indent="-457200" algn="l">
              <a:buFont typeface="+mj-lt"/>
              <a:buAutoNum type="arabicPeriod"/>
            </a:pPr>
            <a:r>
              <a:rPr lang="sv-SE" sz="2000" b="1" i="0">
                <a:effectLst/>
                <a:latin typeface="minion-pro"/>
              </a:rPr>
              <a:t>Sök och samla.</a:t>
            </a:r>
            <a:r>
              <a:rPr lang="sv-SE" sz="2000" b="0" i="0">
                <a:effectLst/>
                <a:latin typeface="minion-pro"/>
              </a:rPr>
              <a:t> Bearbeta modigt konflikter som uppstår och sök efter sådant som förblivit i gömman. Tilltala andra direkt och fråga om deras synpunkter.</a:t>
            </a:r>
            <a:br>
              <a:rPr lang="sv-SE" sz="2000" b="0" i="0">
                <a:effectLst/>
                <a:latin typeface="minion-pro"/>
              </a:rPr>
            </a:br>
            <a:r>
              <a:rPr lang="sv-SE" sz="2000" b="0" i="1">
                <a:effectLst/>
                <a:latin typeface="minion-pro"/>
              </a:rPr>
              <a:t>Dialogen ska vara en trygg situation där man kan behandla konflikter. Dessutom är det viktigt att söka sådant som vi inte märkt av en eller annan orsak. Till slut kan vi utforska hur synpunkterna som kommit fram under diskussionen är kopplade till varandra.</a:t>
            </a:r>
            <a:endParaRPr lang="sv-SE" sz="2000" b="0" i="0">
              <a:effectLst/>
              <a:latin typeface="minion-pro"/>
            </a:endParaRPr>
          </a:p>
          <a:p>
            <a:endParaRPr lang="en-GB" sz="2000"/>
          </a:p>
        </p:txBody>
      </p:sp>
      <p:sp>
        <p:nvSpPr>
          <p:cNvPr id="5" name="TextBox 4">
            <a:extLst>
              <a:ext uri="{FF2B5EF4-FFF2-40B4-BE49-F238E27FC236}">
                <a16:creationId xmlns:a16="http://schemas.microsoft.com/office/drawing/2014/main" id="{24A07583-3F2B-A7FE-A200-9DB8BB830BD5}"/>
              </a:ext>
            </a:extLst>
          </p:cNvPr>
          <p:cNvSpPr txBox="1"/>
          <p:nvPr/>
        </p:nvSpPr>
        <p:spPr>
          <a:xfrm>
            <a:off x="252845" y="222466"/>
            <a:ext cx="11865264" cy="707886"/>
          </a:xfrm>
          <a:prstGeom prst="rect">
            <a:avLst/>
          </a:prstGeom>
          <a:noFill/>
        </p:spPr>
        <p:txBody>
          <a:bodyPr wrap="square">
            <a:spAutoFit/>
          </a:bodyPr>
          <a:lstStyle/>
          <a:p>
            <a:r>
              <a:rPr lang="sv-SE" sz="4000">
                <a:solidFill>
                  <a:srgbClr val="FF0000"/>
                </a:solidFill>
              </a:rPr>
              <a:t>Spelreglerna för en konstruktiv diskussion</a:t>
            </a:r>
            <a:endParaRPr lang="en-GB" sz="4000">
              <a:solidFill>
                <a:srgbClr val="FF0000"/>
              </a:solidFill>
            </a:endParaRPr>
          </a:p>
        </p:txBody>
      </p:sp>
    </p:spTree>
    <p:extLst>
      <p:ext uri="{BB962C8B-B14F-4D97-AF65-F5344CB8AC3E}">
        <p14:creationId xmlns:p14="http://schemas.microsoft.com/office/powerpoint/2010/main" val="1716393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FC85C4-B970-3671-FDCC-5F123A350ABE}"/>
              </a:ext>
            </a:extLst>
          </p:cNvPr>
          <p:cNvSpPr>
            <a:spLocks noGrp="1"/>
          </p:cNvSpPr>
          <p:nvPr>
            <p:ph type="body" idx="14"/>
          </p:nvPr>
        </p:nvSpPr>
        <p:spPr>
          <a:xfrm>
            <a:off x="318403" y="1783551"/>
            <a:ext cx="5562764" cy="3890449"/>
          </a:xfrm>
        </p:spPr>
        <p:txBody>
          <a:bodyPr/>
          <a:lstStyle/>
          <a:p>
            <a:pPr algn="l" rtl="0">
              <a:lnSpc>
                <a:spcPct val="107000"/>
              </a:lnSpc>
              <a:spcAft>
                <a:spcPts val="800"/>
              </a:spcAft>
            </a:pPr>
            <a:r>
              <a:rPr lang="sv-fi" sz="3200" b="0" i="0" u="none" baseline="0">
                <a:solidFill>
                  <a:srgbClr val="C00000"/>
                </a:solidFill>
                <a:effectLst/>
                <a:latin typeface="Arial" panose="020B0604020202020204" pitchFamily="34" charset="0"/>
                <a:ea typeface="Calibri" panose="020F0502020204030204" pitchFamily="34" charset="0"/>
              </a:rPr>
              <a:t>Fråga 1: </a:t>
            </a:r>
          </a:p>
          <a:p>
            <a:pPr algn="l" rtl="0">
              <a:lnSpc>
                <a:spcPct val="107000"/>
              </a:lnSpc>
              <a:spcAft>
                <a:spcPts val="800"/>
              </a:spcAft>
            </a:pPr>
            <a:r>
              <a:rPr lang="sv-fi" sz="3200" b="0" i="0" u="none" baseline="0">
                <a:effectLst/>
                <a:latin typeface="Arial" panose="020B0604020202020204" pitchFamily="34" charset="0"/>
                <a:ea typeface="Calibri" panose="020F0502020204030204" pitchFamily="34" charset="0"/>
              </a:rPr>
              <a:t>Hurdana tankar har ni?</a:t>
            </a:r>
          </a:p>
          <a:p>
            <a:pPr algn="l" rtl="0">
              <a:lnSpc>
                <a:spcPct val="107000"/>
              </a:lnSpc>
              <a:spcAft>
                <a:spcPts val="800"/>
              </a:spcAft>
            </a:pPr>
            <a:endParaRPr lang="sv-fi" sz="2000">
              <a:latin typeface="Arial" panose="020B0604020202020204" pitchFamily="34" charset="0"/>
              <a:ea typeface="Calibri" panose="020F0502020204030204" pitchFamily="34" charset="0"/>
            </a:endParaRPr>
          </a:p>
          <a:p>
            <a:pPr marL="342900" indent="-342900" algn="l" rtl="0">
              <a:lnSpc>
                <a:spcPct val="107000"/>
              </a:lnSpc>
              <a:spcAft>
                <a:spcPts val="800"/>
              </a:spcAft>
              <a:buFont typeface="Arial" panose="020B0604020202020204" pitchFamily="34" charset="0"/>
              <a:buChar char="•"/>
            </a:pPr>
            <a:r>
              <a:rPr lang="sv-fi" sz="2000" b="0" i="0" u="none" baseline="0">
                <a:latin typeface="Arial" panose="020B0604020202020204" pitchFamily="34" charset="0"/>
                <a:ea typeface="Calibri" panose="020F0502020204030204" pitchFamily="34" charset="0"/>
              </a:rPr>
              <a:t>Diskussion i par </a:t>
            </a:r>
          </a:p>
          <a:p>
            <a:pPr marL="342900" indent="-342900" algn="l" rtl="0">
              <a:lnSpc>
                <a:spcPct val="107000"/>
              </a:lnSpc>
              <a:spcAft>
                <a:spcPts val="800"/>
              </a:spcAft>
              <a:buChar char="•"/>
            </a:pPr>
            <a:r>
              <a:rPr lang="sv-fi" sz="2000" b="0" i="0" u="none" baseline="0">
                <a:latin typeface="Arial" panose="020B0604020202020204" pitchFamily="34" charset="0"/>
                <a:ea typeface="Calibri" panose="020F0502020204030204" pitchFamily="34" charset="0"/>
              </a:rPr>
              <a:t>Välj gärna ett par som du inte känner så bra</a:t>
            </a:r>
          </a:p>
          <a:p>
            <a:pPr marL="342900" indent="-342900" algn="l" rtl="0">
              <a:lnSpc>
                <a:spcPct val="107000"/>
              </a:lnSpc>
              <a:spcAft>
                <a:spcPts val="800"/>
              </a:spcAft>
              <a:buChar char="•"/>
            </a:pPr>
            <a:r>
              <a:rPr lang="sv-fi" sz="2000" b="0" i="0" u="none" baseline="0">
                <a:latin typeface="Arial" panose="020B0604020202020204" pitchFamily="34" charset="0"/>
                <a:ea typeface="Calibri" panose="020F0502020204030204" pitchFamily="34" charset="0"/>
              </a:rPr>
              <a:t>Börja med att</a:t>
            </a:r>
            <a:r>
              <a:rPr lang="sv-fi" sz="2000" b="0" i="0" u="none" baseline="0">
                <a:effectLst/>
                <a:latin typeface="Arial" panose="020B0604020202020204" pitchFamily="34" charset="0"/>
                <a:ea typeface="Calibri" panose="020F0502020204030204" pitchFamily="34" charset="0"/>
              </a:rPr>
              <a:t> </a:t>
            </a:r>
            <a:r>
              <a:rPr lang="sv-fi" sz="2000" b="0" i="0" u="none" baseline="0">
                <a:latin typeface="Arial" panose="020B0604020202020204" pitchFamily="34" charset="0"/>
                <a:ea typeface="Calibri" panose="020F0502020204030204" pitchFamily="34" charset="0"/>
              </a:rPr>
              <a:t>presentera dig själv </a:t>
            </a:r>
          </a:p>
          <a:p>
            <a:pPr marL="342900" indent="-342900" algn="l" rtl="0">
              <a:lnSpc>
                <a:spcPct val="107000"/>
              </a:lnSpc>
              <a:spcAft>
                <a:spcPts val="800"/>
              </a:spcAft>
              <a:buChar char="•"/>
            </a:pPr>
            <a:r>
              <a:rPr lang="sv-fi" sz="2000" b="0" i="0" u="none" baseline="0">
                <a:latin typeface="Arial" panose="020B0604020202020204" pitchFamily="34" charset="0"/>
                <a:ea typeface="Calibri" panose="020F0502020204030204" pitchFamily="34" charset="0"/>
              </a:rPr>
              <a:t>Diskutera:  </a:t>
            </a:r>
            <a:r>
              <a:rPr lang="sv-fi" sz="2000" b="1" i="0" u="none" baseline="0">
                <a:solidFill>
                  <a:srgbClr val="C00000"/>
                </a:solidFill>
                <a:latin typeface="Arial" panose="020B0604020202020204" pitchFamily="34" charset="0"/>
                <a:ea typeface="Calibri" panose="020F0502020204030204" pitchFamily="34" charset="0"/>
              </a:rPr>
              <a:t>Hurdana tankar väckte generalsekreterare Eero Rämös inledande ord? </a:t>
            </a:r>
          </a:p>
          <a:p>
            <a:pPr marL="342900" indent="-342900" algn="l" rtl="0">
              <a:lnSpc>
                <a:spcPct val="107000"/>
              </a:lnSpc>
              <a:spcAft>
                <a:spcPts val="800"/>
              </a:spcAft>
              <a:buChar char="•"/>
            </a:pPr>
            <a:r>
              <a:rPr lang="sv-fi" sz="2000" b="0" i="0" u="none" baseline="0">
                <a:latin typeface="Arial" panose="020B0604020202020204" pitchFamily="34" charset="0"/>
                <a:ea typeface="Calibri" panose="020F0502020204030204" pitchFamily="34" charset="0"/>
              </a:rPr>
              <a:t>Ni har tio minuter att diskutera, ni behöver inte göra anteckningar. </a:t>
            </a:r>
            <a:endParaRPr lang="sv-fi" sz="2000">
              <a:effectLst/>
              <a:latin typeface="Arial" panose="020B0604020202020204" pitchFamily="34" charset="0"/>
              <a:ea typeface="Calibri" panose="020F0502020204030204" pitchFamily="34" charset="0"/>
            </a:endParaRPr>
          </a:p>
          <a:p>
            <a:endParaRPr lang="sv-fi" sz="2000">
              <a:latin typeface="Arial" panose="020B0604020202020204" pitchFamily="34" charset="0"/>
            </a:endParaRPr>
          </a:p>
        </p:txBody>
      </p:sp>
      <p:pic>
        <p:nvPicPr>
          <p:cNvPr id="7" name="Picture Placeholder 6" descr="Two women wearing red aprons holding trays of food&#10;&#10;Description automatically generated">
            <a:extLst>
              <a:ext uri="{FF2B5EF4-FFF2-40B4-BE49-F238E27FC236}">
                <a16:creationId xmlns:a16="http://schemas.microsoft.com/office/drawing/2014/main" id="{16195BC5-2DA7-3B41-1FE8-FA3008B4AC32}"/>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20170" r="20170"/>
          <a:stretch>
            <a:fillRect/>
          </a:stretch>
        </p:blipFill>
        <p:spPr/>
      </p:pic>
    </p:spTree>
    <p:extLst>
      <p:ext uri="{BB962C8B-B14F-4D97-AF65-F5344CB8AC3E}">
        <p14:creationId xmlns:p14="http://schemas.microsoft.com/office/powerpoint/2010/main" val="622897218"/>
      </p:ext>
    </p:extLst>
  </p:cSld>
  <p:clrMapOvr>
    <a:masterClrMapping/>
  </p:clrMapOvr>
</p:sld>
</file>

<file path=ppt/theme/theme1.xml><?xml version="1.0" encoding="utf-8"?>
<a:theme xmlns:a="http://schemas.openxmlformats.org/drawingml/2006/main" name="2_SPR">
  <a:themeElements>
    <a:clrScheme name="Punainen Risti 2023 1">
      <a:dk1>
        <a:srgbClr val="000000"/>
      </a:dk1>
      <a:lt1>
        <a:srgbClr val="FFFFFF"/>
      </a:lt1>
      <a:dk2>
        <a:srgbClr val="C3DFF6"/>
      </a:dk2>
      <a:lt2>
        <a:srgbClr val="6D6E70"/>
      </a:lt2>
      <a:accent1>
        <a:srgbClr val="CC0000"/>
      </a:accent1>
      <a:accent2>
        <a:srgbClr val="E6E7E8"/>
      </a:accent2>
      <a:accent3>
        <a:srgbClr val="9F9FA3"/>
      </a:accent3>
      <a:accent4>
        <a:srgbClr val="6D6E70"/>
      </a:accent4>
      <a:accent5>
        <a:srgbClr val="E2D7AC"/>
      </a:accent5>
      <a:accent6>
        <a:srgbClr val="E8E2D8"/>
      </a:accent6>
      <a:hlink>
        <a:srgbClr val="3850A2"/>
      </a:hlink>
      <a:folHlink>
        <a:srgbClr val="7F181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R_Powerpoint_pohja_SV_päivitetty_9_2023_template" id="{0539557B-4D69-6E4B-9542-4AC58A827997}" vid="{C9F3D314-5942-9F46-A5F3-DC984E2A81A6}"/>
    </a:ext>
  </a:extLst>
</a:theme>
</file>

<file path=ppt/theme/theme2.xml><?xml version="1.0" encoding="utf-8"?>
<a:theme xmlns:a="http://schemas.openxmlformats.org/drawingml/2006/main" name="SPR">
  <a:themeElements>
    <a:clrScheme name="Custom 4">
      <a:dk1>
        <a:srgbClr val="000000"/>
      </a:dk1>
      <a:lt1>
        <a:srgbClr val="FFFFFF"/>
      </a:lt1>
      <a:dk2>
        <a:srgbClr val="C3DFF6"/>
      </a:dk2>
      <a:lt2>
        <a:srgbClr val="56A0D3"/>
      </a:lt2>
      <a:accent1>
        <a:srgbClr val="CC0000"/>
      </a:accent1>
      <a:accent2>
        <a:srgbClr val="D7D7D7"/>
      </a:accent2>
      <a:accent3>
        <a:srgbClr val="9F9FA3"/>
      </a:accent3>
      <a:accent4>
        <a:srgbClr val="6D6E70"/>
      </a:accent4>
      <a:accent5>
        <a:srgbClr val="E2D7AC"/>
      </a:accent5>
      <a:accent6>
        <a:srgbClr val="566979"/>
      </a:accent6>
      <a:hlink>
        <a:srgbClr val="004B79"/>
      </a:hlink>
      <a:folHlink>
        <a:srgbClr val="7F18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  AutoRecovered" id="{386F445F-A5EB-4063-9BD4-95DEFF6A5507}" vid="{4C90D3E6-FEDB-473F-A8E2-4C3A7D28796F}"/>
    </a:ext>
  </a:extLst>
</a:theme>
</file>

<file path=ppt/theme/theme3.xml><?xml version="1.0" encoding="utf-8"?>
<a:theme xmlns:a="http://schemas.openxmlformats.org/drawingml/2006/main" name="1_SPR">
  <a:themeElements>
    <a:clrScheme name="Custom 3">
      <a:dk1>
        <a:srgbClr val="000000"/>
      </a:dk1>
      <a:lt1>
        <a:srgbClr val="FFFFFF"/>
      </a:lt1>
      <a:dk2>
        <a:srgbClr val="C3DFF6"/>
      </a:dk2>
      <a:lt2>
        <a:srgbClr val="56A0D3"/>
      </a:lt2>
      <a:accent1>
        <a:srgbClr val="F00000"/>
      </a:accent1>
      <a:accent2>
        <a:srgbClr val="D7D7D7"/>
      </a:accent2>
      <a:accent3>
        <a:srgbClr val="9F9FA3"/>
      </a:accent3>
      <a:accent4>
        <a:srgbClr val="6D6E70"/>
      </a:accent4>
      <a:accent5>
        <a:srgbClr val="E2D7AC"/>
      </a:accent5>
      <a:accent6>
        <a:srgbClr val="566979"/>
      </a:accent6>
      <a:hlink>
        <a:srgbClr val="004B79"/>
      </a:hlink>
      <a:folHlink>
        <a:srgbClr val="7F18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PR">
  <a:themeElements>
    <a:clrScheme name="Custom 3">
      <a:dk1>
        <a:srgbClr val="000000"/>
      </a:dk1>
      <a:lt1>
        <a:srgbClr val="FFFFFF"/>
      </a:lt1>
      <a:dk2>
        <a:srgbClr val="C3DFF6"/>
      </a:dk2>
      <a:lt2>
        <a:srgbClr val="56A0D3"/>
      </a:lt2>
      <a:accent1>
        <a:srgbClr val="F00000"/>
      </a:accent1>
      <a:accent2>
        <a:srgbClr val="D7D7D7"/>
      </a:accent2>
      <a:accent3>
        <a:srgbClr val="9F9FA3"/>
      </a:accent3>
      <a:accent4>
        <a:srgbClr val="6D6E70"/>
      </a:accent4>
      <a:accent5>
        <a:srgbClr val="E2D7AC"/>
      </a:accent5>
      <a:accent6>
        <a:srgbClr val="566979"/>
      </a:accent6>
      <a:hlink>
        <a:srgbClr val="004B79"/>
      </a:hlink>
      <a:folHlink>
        <a:srgbClr val="7F18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si brändi_FIN.potx" id="{0CB8E7FA-19F0-41BB-AFDD-1D1C6418170D}" vid="{354AA4EF-59E2-4597-889D-9E3A8A385EE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47476E7AFA0B6E4D80FD4F864C83152E" ma:contentTypeVersion="14" ma:contentTypeDescription="Skapa ett nytt dokument." ma:contentTypeScope="" ma:versionID="68cec59324f95fd2ef0a0befa67f22bf">
  <xsd:schema xmlns:xsd="http://www.w3.org/2001/XMLSchema" xmlns:xs="http://www.w3.org/2001/XMLSchema" xmlns:p="http://schemas.microsoft.com/office/2006/metadata/properties" xmlns:ns2="8d24344e-936b-416e-814c-8658669d5cf9" xmlns:ns3="93656801-565a-49b0-9c71-c844d8664a9b" targetNamespace="http://schemas.microsoft.com/office/2006/metadata/properties" ma:root="true" ma:fieldsID="a695d2363a1ba98d0108342568d58496" ns2:_="" ns3:_="">
    <xsd:import namespace="8d24344e-936b-416e-814c-8658669d5cf9"/>
    <xsd:import namespace="93656801-565a-49b0-9c71-c844d8664a9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24344e-936b-416e-814c-8658669d5c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96f175c9-e67d-4b16-ad58-edcda44168a7"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656801-565a-49b0-9c71-c844d8664a9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1cdb899-8186-4f47-8dc2-75013891033c}" ma:internalName="TaxCatchAll" ma:showField="CatchAllData" ma:web="93656801-565a-49b0-9c71-c844d8664a9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d24344e-936b-416e-814c-8658669d5cf9">
      <Terms xmlns="http://schemas.microsoft.com/office/infopath/2007/PartnerControls"/>
    </lcf76f155ced4ddcb4097134ff3c332f>
    <TaxCatchAll xmlns="93656801-565a-49b0-9c71-c844d8664a9b" xsi:nil="true"/>
    <SharedWithUsers xmlns="93656801-565a-49b0-9c71-c844d8664a9b">
      <UserInfo>
        <DisplayName>Ylipoussu Mimmu</DisplayName>
        <AccountId>10</AccountId>
        <AccountType/>
      </UserInfo>
      <UserInfo>
        <DisplayName>Urvas Tomas</DisplayName>
        <AccountId>57</AccountId>
        <AccountType/>
      </UserInfo>
    </SharedWithUsers>
  </documentManagement>
</p:properties>
</file>

<file path=customXml/itemProps1.xml><?xml version="1.0" encoding="utf-8"?>
<ds:datastoreItem xmlns:ds="http://schemas.openxmlformats.org/officeDocument/2006/customXml" ds:itemID="{4AC990F1-A261-48AD-A8F5-DFEA6AD97909}">
  <ds:schemaRefs>
    <ds:schemaRef ds:uri="http://schemas.microsoft.com/sharepoint/v3/contenttype/forms"/>
  </ds:schemaRefs>
</ds:datastoreItem>
</file>

<file path=customXml/itemProps2.xml><?xml version="1.0" encoding="utf-8"?>
<ds:datastoreItem xmlns:ds="http://schemas.openxmlformats.org/officeDocument/2006/customXml" ds:itemID="{573A3275-BB99-45DA-8FE9-CB3AED4CD935}">
  <ds:schemaRefs>
    <ds:schemaRef ds:uri="8d24344e-936b-416e-814c-8658669d5cf9"/>
    <ds:schemaRef ds:uri="93656801-565a-49b0-9c71-c844d8664a9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C1543AC-925A-4C3B-B4DC-52DEFC39A956}">
  <ds:schemaRefs>
    <ds:schemaRef ds:uri="http://purl.org/dc/elements/1.1/"/>
    <ds:schemaRef ds:uri="http://schemas.microsoft.com/office/2006/documentManagement/types"/>
    <ds:schemaRef ds:uri="http://www.w3.org/XML/1998/namespace"/>
    <ds:schemaRef ds:uri="http://purl.org/dc/dcmitype/"/>
    <ds:schemaRef ds:uri="http://purl.org/dc/terms/"/>
    <ds:schemaRef ds:uri="8d24344e-936b-416e-814c-8658669d5cf9"/>
    <ds:schemaRef ds:uri="93656801-565a-49b0-9c71-c844d8664a9b"/>
    <ds:schemaRef ds:uri="http://schemas.microsoft.com/office/2006/metadata/properti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27</TotalTime>
  <Words>1484</Words>
  <Application>Microsoft Office PowerPoint</Application>
  <PresentationFormat>Widescreen</PresentationFormat>
  <Paragraphs>123</Paragraphs>
  <Slides>14</Slides>
  <Notes>7</Notes>
  <HiddenSlides>0</HiddenSlides>
  <MMClips>0</MMClips>
  <ScaleCrop>false</ScaleCrop>
  <HeadingPairs>
    <vt:vector size="4" baseType="variant">
      <vt:variant>
        <vt:lpstr>Theme</vt:lpstr>
      </vt:variant>
      <vt:variant>
        <vt:i4>5</vt:i4>
      </vt:variant>
      <vt:variant>
        <vt:lpstr>Slide Titles</vt:lpstr>
      </vt:variant>
      <vt:variant>
        <vt:i4>14</vt:i4>
      </vt:variant>
    </vt:vector>
  </HeadingPairs>
  <TitlesOfParts>
    <vt:vector size="19" baseType="lpstr">
      <vt:lpstr>2_SPR</vt:lpstr>
      <vt:lpstr>SPR</vt:lpstr>
      <vt:lpstr>1_SPR</vt:lpstr>
      <vt:lpstr>SPR</vt:lpstr>
      <vt:lpstr>Office Theme</vt:lpstr>
      <vt:lpstr>Röda Korset förnyas</vt:lpstr>
      <vt:lpstr>Ca 1,5- 2 t:</vt:lpstr>
      <vt:lpstr>PowerPoint Presentation</vt:lpstr>
      <vt:lpstr>PowerPoint Presentation</vt:lpstr>
      <vt:lpstr>PowerPoint Presentation</vt:lpstr>
      <vt:lpstr>Svarar vår nuvarande verksamhet på detta syfte? </vt:lpstr>
      <vt:lpstr>Målet med arbetet    </vt:lpstr>
      <vt:lpstr>Spelreglerna för en konstruktiv diskussion</vt:lpstr>
      <vt:lpstr>PowerPoint Presentation</vt:lpstr>
      <vt:lpstr>PowerPoint Presentation</vt:lpstr>
      <vt:lpstr>Fråga 2: Jag skulle rekommendera Röda Korsets hjälp till någon som behöver hjälp, om...?  </vt:lpstr>
      <vt:lpstr>PowerPoint Presentation</vt:lpstr>
      <vt:lpstr>Fråga 3:  Hur skulle Röda Korset vara om det grundades i dag? </vt:lpstr>
      <vt:lpstr>GENOMGÅNG Facilitatorns instruktioner och tips för genomgång av fråga 3 (30-45 min):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Ylipoussu Mimmu</dc:creator>
  <cp:lastModifiedBy>Ylipoussu Mimmu</cp:lastModifiedBy>
  <cp:revision>6</cp:revision>
  <dcterms:created xsi:type="dcterms:W3CDTF">2024-04-16T04:49:31Z</dcterms:created>
  <dcterms:modified xsi:type="dcterms:W3CDTF">2024-08-16T10:30:02Z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0x01010047476E7AFA0B6E4D80FD4F864C83152E</vt:lpwstr>
  </property>
  <property fmtid="{D5CDD505-2E9C-101B-9397-08002B2CF9AE}" pid="3" name="MediaServiceImageTags">
    <vt:lpwstr/>
  </property>
</Properties>
</file>