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4"/>
  </p:sld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>
      <a:defRPr lang="en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CECB7DE-F57B-4BA2-902F-7E3466035DBB}" v="15" dt="2021-12-17T14:36:36.85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Vaalea tyyli 3 - Korostus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itunen Maaria" userId="d9ad47d4-c416-4cf9-b8fd-1d4381b27c34" providerId="ADAL" clId="{3CECB7DE-F57B-4BA2-902F-7E3466035DBB}"/>
    <pc:docChg chg="custSel modSld">
      <pc:chgData name="Kuitunen Maaria" userId="d9ad47d4-c416-4cf9-b8fd-1d4381b27c34" providerId="ADAL" clId="{3CECB7DE-F57B-4BA2-902F-7E3466035DBB}" dt="2021-12-17T14:45:43.047" v="3908" actId="20577"/>
      <pc:docMkLst>
        <pc:docMk/>
      </pc:docMkLst>
      <pc:sldChg chg="modSp mod">
        <pc:chgData name="Kuitunen Maaria" userId="d9ad47d4-c416-4cf9-b8fd-1d4381b27c34" providerId="ADAL" clId="{3CECB7DE-F57B-4BA2-902F-7E3466035DBB}" dt="2021-12-17T14:16:19.192" v="165" actId="20577"/>
        <pc:sldMkLst>
          <pc:docMk/>
          <pc:sldMk cId="1689197879" sldId="256"/>
        </pc:sldMkLst>
        <pc:spChg chg="mod">
          <ac:chgData name="Kuitunen Maaria" userId="d9ad47d4-c416-4cf9-b8fd-1d4381b27c34" providerId="ADAL" clId="{3CECB7DE-F57B-4BA2-902F-7E3466035DBB}" dt="2021-12-17T14:16:19.192" v="165" actId="20577"/>
          <ac:spMkLst>
            <pc:docMk/>
            <pc:sldMk cId="1689197879" sldId="256"/>
            <ac:spMk id="10" creationId="{F0292819-83CC-4895-8B78-CD572D33C5EA}"/>
          </ac:spMkLst>
        </pc:spChg>
        <pc:spChg chg="mod">
          <ac:chgData name="Kuitunen Maaria" userId="d9ad47d4-c416-4cf9-b8fd-1d4381b27c34" providerId="ADAL" clId="{3CECB7DE-F57B-4BA2-902F-7E3466035DBB}" dt="2021-12-17T14:15:42.925" v="23" actId="1076"/>
          <ac:spMkLst>
            <pc:docMk/>
            <pc:sldMk cId="1689197879" sldId="256"/>
            <ac:spMk id="12" creationId="{DC281288-2BA4-45D3-87E3-7DE9880EDD05}"/>
          </ac:spMkLst>
        </pc:spChg>
      </pc:sldChg>
      <pc:sldChg chg="addSp delSp modSp mod">
        <pc:chgData name="Kuitunen Maaria" userId="d9ad47d4-c416-4cf9-b8fd-1d4381b27c34" providerId="ADAL" clId="{3CECB7DE-F57B-4BA2-902F-7E3466035DBB}" dt="2021-12-17T14:30:06.108" v="2572" actId="20577"/>
        <pc:sldMkLst>
          <pc:docMk/>
          <pc:sldMk cId="117554395" sldId="257"/>
        </pc:sldMkLst>
        <pc:spChg chg="add del mod">
          <ac:chgData name="Kuitunen Maaria" userId="d9ad47d4-c416-4cf9-b8fd-1d4381b27c34" providerId="ADAL" clId="{3CECB7DE-F57B-4BA2-902F-7E3466035DBB}" dt="2021-12-17T14:30:06.108" v="2572" actId="20577"/>
          <ac:spMkLst>
            <pc:docMk/>
            <pc:sldMk cId="117554395" sldId="257"/>
            <ac:spMk id="4" creationId="{8EDF2336-108B-47CD-9A0C-C1FF4296BEBC}"/>
          </ac:spMkLst>
        </pc:spChg>
        <pc:graphicFrameChg chg="add del mod">
          <ac:chgData name="Kuitunen Maaria" userId="d9ad47d4-c416-4cf9-b8fd-1d4381b27c34" providerId="ADAL" clId="{3CECB7DE-F57B-4BA2-902F-7E3466035DBB}" dt="2021-12-17T14:16:39.892" v="169"/>
          <ac:graphicFrameMkLst>
            <pc:docMk/>
            <pc:sldMk cId="117554395" sldId="257"/>
            <ac:graphicFrameMk id="5" creationId="{F7C24594-E0BD-4226-B130-5343FCBF6563}"/>
          </ac:graphicFrameMkLst>
        </pc:graphicFrameChg>
        <pc:graphicFrameChg chg="del">
          <ac:chgData name="Kuitunen Maaria" userId="d9ad47d4-c416-4cf9-b8fd-1d4381b27c34" providerId="ADAL" clId="{3CECB7DE-F57B-4BA2-902F-7E3466035DBB}" dt="2021-12-17T14:15:25.723" v="22" actId="478"/>
          <ac:graphicFrameMkLst>
            <pc:docMk/>
            <pc:sldMk cId="117554395" sldId="257"/>
            <ac:graphicFrameMk id="6" creationId="{2B3B4AAF-8D46-47BF-9FDF-295992DC1CC2}"/>
          </ac:graphicFrameMkLst>
        </pc:graphicFrameChg>
      </pc:sldChg>
      <pc:sldChg chg="addSp delSp modSp mod">
        <pc:chgData name="Kuitunen Maaria" userId="d9ad47d4-c416-4cf9-b8fd-1d4381b27c34" providerId="ADAL" clId="{3CECB7DE-F57B-4BA2-902F-7E3466035DBB}" dt="2021-12-17T14:36:04.222" v="3418" actId="27636"/>
        <pc:sldMkLst>
          <pc:docMk/>
          <pc:sldMk cId="4265855420" sldId="258"/>
        </pc:sldMkLst>
        <pc:spChg chg="add del mod">
          <ac:chgData name="Kuitunen Maaria" userId="d9ad47d4-c416-4cf9-b8fd-1d4381b27c34" providerId="ADAL" clId="{3CECB7DE-F57B-4BA2-902F-7E3466035DBB}" dt="2021-12-17T14:36:04.222" v="3418" actId="27636"/>
          <ac:spMkLst>
            <pc:docMk/>
            <pc:sldMk cId="4265855420" sldId="258"/>
            <ac:spMk id="5" creationId="{44DDD926-234D-41E7-8D1D-5E4A78E205B6}"/>
          </ac:spMkLst>
        </pc:spChg>
        <pc:graphicFrameChg chg="del">
          <ac:chgData name="Kuitunen Maaria" userId="d9ad47d4-c416-4cf9-b8fd-1d4381b27c34" providerId="ADAL" clId="{3CECB7DE-F57B-4BA2-902F-7E3466035DBB}" dt="2021-12-17T14:30:16.539" v="2573" actId="478"/>
          <ac:graphicFrameMkLst>
            <pc:docMk/>
            <pc:sldMk cId="4265855420" sldId="258"/>
            <ac:graphicFrameMk id="4" creationId="{EE1BE223-7C66-426A-93A6-81158E64D188}"/>
          </ac:graphicFrameMkLst>
        </pc:graphicFrameChg>
        <pc:graphicFrameChg chg="add del mod">
          <ac:chgData name="Kuitunen Maaria" userId="d9ad47d4-c416-4cf9-b8fd-1d4381b27c34" providerId="ADAL" clId="{3CECB7DE-F57B-4BA2-902F-7E3466035DBB}" dt="2021-12-17T14:30:37.189" v="2577"/>
          <ac:graphicFrameMkLst>
            <pc:docMk/>
            <pc:sldMk cId="4265855420" sldId="258"/>
            <ac:graphicFrameMk id="6" creationId="{CDC22595-9396-4D76-8A73-7ED0D9FD1CFF}"/>
          </ac:graphicFrameMkLst>
        </pc:graphicFrameChg>
      </pc:sldChg>
      <pc:sldChg chg="addSp delSp modSp mod">
        <pc:chgData name="Kuitunen Maaria" userId="d9ad47d4-c416-4cf9-b8fd-1d4381b27c34" providerId="ADAL" clId="{3CECB7DE-F57B-4BA2-902F-7E3466035DBB}" dt="2021-12-17T14:45:43.047" v="3908" actId="20577"/>
        <pc:sldMkLst>
          <pc:docMk/>
          <pc:sldMk cId="3112500602" sldId="259"/>
        </pc:sldMkLst>
        <pc:spChg chg="add del mod">
          <ac:chgData name="Kuitunen Maaria" userId="d9ad47d4-c416-4cf9-b8fd-1d4381b27c34" providerId="ADAL" clId="{3CECB7DE-F57B-4BA2-902F-7E3466035DBB}" dt="2021-12-17T14:45:43.047" v="3908" actId="20577"/>
          <ac:spMkLst>
            <pc:docMk/>
            <pc:sldMk cId="3112500602" sldId="259"/>
            <ac:spMk id="5" creationId="{42FB2686-BB62-4E6C-81AC-C6B219CBE1C6}"/>
          </ac:spMkLst>
        </pc:spChg>
        <pc:graphicFrameChg chg="del">
          <ac:chgData name="Kuitunen Maaria" userId="d9ad47d4-c416-4cf9-b8fd-1d4381b27c34" providerId="ADAL" clId="{3CECB7DE-F57B-4BA2-902F-7E3466035DBB}" dt="2021-12-17T14:36:09.659" v="3419" actId="478"/>
          <ac:graphicFrameMkLst>
            <pc:docMk/>
            <pc:sldMk cId="3112500602" sldId="259"/>
            <ac:graphicFrameMk id="4" creationId="{29D44AD3-26F7-4823-9FCB-01FBACC8427C}"/>
          </ac:graphicFrameMkLst>
        </pc:graphicFrameChg>
        <pc:graphicFrameChg chg="add del mod">
          <ac:chgData name="Kuitunen Maaria" userId="d9ad47d4-c416-4cf9-b8fd-1d4381b27c34" providerId="ADAL" clId="{3CECB7DE-F57B-4BA2-902F-7E3466035DBB}" dt="2021-12-17T14:36:36.744" v="3421"/>
          <ac:graphicFrameMkLst>
            <pc:docMk/>
            <pc:sldMk cId="3112500602" sldId="259"/>
            <ac:graphicFrameMk id="6" creationId="{C2CB045D-D565-4A59-9BCD-C1CE782B692E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0F5281-7D18-8B41-A86D-22A3E20BD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CD0440-A357-3749-8615-DDF9D09C50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082256417"/>
      </p:ext>
    </p:extLst>
  </p:cSld>
  <p:clrMapOvr>
    <a:masterClrMapping/>
  </p:clrMapOvr>
  <p:transition>
    <p:cover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A920BB-34B8-7B4D-B2FF-ABFE4AD6C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6951" y="1052736"/>
            <a:ext cx="10515600" cy="685753"/>
          </a:xfrm>
        </p:spPr>
        <p:txBody>
          <a:bodyPr anchor="b" anchorCtr="0"/>
          <a:lstStyle/>
          <a:p>
            <a:r>
              <a:rPr lang="fi-FI"/>
              <a:t>Muokkaa ots. perustyyl. napsautt.</a:t>
            </a:r>
            <a:endParaRPr lang="en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0166F8-8381-B645-B852-10EE468FFF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82663" y="1916159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FI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0135DE-CC8D-954F-AFF6-AD5894B597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6663" y="1916159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342081702"/>
      </p:ext>
    </p:extLst>
  </p:cSld>
  <p:clrMapOvr>
    <a:masterClrMapping/>
  </p:clrMapOvr>
  <p:transition>
    <p:cover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3E13B9-43B4-C94A-A8E9-EA626310E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2663" y="356071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BB524D-1190-3845-B36F-1DA85D13D3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84636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661FF6-97D1-4644-BAA8-C626ABAB01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84636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870154A-8E73-B84E-9B6C-615601F72A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7048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99E5D0-3FAD-614F-A35A-F45099E87F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17048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198864410"/>
      </p:ext>
    </p:extLst>
  </p:cSld>
  <p:clrMapOvr>
    <a:masterClrMapping/>
  </p:clrMapOvr>
  <p:transition>
    <p:cover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EC50C-05EB-534C-9963-8F2BE7ED46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2663" y="1211263"/>
            <a:ext cx="10515600" cy="68575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3268478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6338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ukautettu asette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4C7717-E9A7-4648-BFB1-3927A76D6530}"/>
              </a:ext>
            </a:extLst>
          </p:cNvPr>
          <p:cNvSpPr/>
          <p:nvPr/>
        </p:nvSpPr>
        <p:spPr>
          <a:xfrm>
            <a:off x="13050" y="0"/>
            <a:ext cx="12192000" cy="6858000"/>
          </a:xfrm>
          <a:prstGeom prst="rect">
            <a:avLst/>
          </a:prstGeom>
          <a:solidFill>
            <a:srgbClr val="D71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3D137EC-8A68-0248-9B58-363493D2E391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643543" y="0"/>
            <a:ext cx="2904915" cy="1124744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A16F191E-FAB9-2849-88DF-3AC7EDCA4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4784"/>
            <a:ext cx="10515600" cy="1728192"/>
          </a:xfrm>
        </p:spPr>
        <p:txBody>
          <a:bodyPr anchor="b">
            <a:normAutofit/>
          </a:bodyPr>
          <a:lstStyle>
            <a:lvl1pPr algn="ctr">
              <a:defRPr sz="3000" baseline="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728165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ED9D2AC-D47A-1049-A1EB-D361C64CF4C6}"/>
              </a:ext>
            </a:extLst>
          </p:cNvPr>
          <p:cNvSpPr/>
          <p:nvPr/>
        </p:nvSpPr>
        <p:spPr>
          <a:xfrm>
            <a:off x="19540" y="0"/>
            <a:ext cx="12192000" cy="6858000"/>
          </a:xfrm>
          <a:prstGeom prst="rect">
            <a:avLst/>
          </a:prstGeom>
          <a:solidFill>
            <a:srgbClr val="D71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5DC3298-41FD-024C-ADB0-9DD478135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869" y="415862"/>
            <a:ext cx="9720264" cy="1728192"/>
          </a:xfrm>
        </p:spPr>
        <p:txBody>
          <a:bodyPr anchor="b">
            <a:normAutofit/>
          </a:bodyPr>
          <a:lstStyle>
            <a:lvl1pPr algn="ctr">
              <a:defRPr sz="2500" b="0" baseline="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FI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9558C3E-611B-E542-A9E8-7768A2365AB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3492" y="3612833"/>
            <a:ext cx="9145016" cy="3056527"/>
          </a:xfrm>
        </p:spPr>
        <p:txBody>
          <a:bodyPr/>
          <a:lstStyle>
            <a:lvl1pPr>
              <a:buClr>
                <a:schemeClr val="bg1"/>
              </a:buClr>
              <a:buFont typeface="Courier New" panose="02070309020205020404" pitchFamily="49" charset="0"/>
              <a:buChar char="o"/>
              <a:defRPr sz="2200" b="1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buFont typeface="Courier New" panose="02070309020205020404" pitchFamily="49" charset="0"/>
              <a:buChar char="o"/>
              <a:defRPr sz="2000" b="1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buFont typeface="Courier New" panose="02070309020205020404" pitchFamily="49" charset="0"/>
              <a:buChar char="o"/>
              <a:defRPr sz="2000" b="1"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buFont typeface="Courier New" panose="02070309020205020404" pitchFamily="49" charset="0"/>
              <a:buChar char="o"/>
              <a:defRPr sz="2000" b="1"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buFont typeface="Courier New" panose="02070309020205020404" pitchFamily="49" charset="0"/>
              <a:buChar char="o"/>
              <a:defRPr sz="20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2027CEE8-5F29-5B46-8C82-1F36C225778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35869" y="2433969"/>
            <a:ext cx="9720263" cy="544512"/>
          </a:xfrm>
        </p:spPr>
        <p:txBody>
          <a:bodyPr/>
          <a:lstStyle>
            <a:lvl1pPr algn="ctr"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576842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564713" y="3919268"/>
            <a:ext cx="10363924" cy="1750856"/>
          </a:xfrm>
        </p:spPr>
        <p:txBody>
          <a:bodyPr/>
          <a:lstStyle>
            <a:lvl1pPr marL="0" indent="0">
              <a:buFont typeface="Times" charset="0"/>
              <a:buNone/>
              <a:defRPr sz="342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Osastojen avainvapaaehtoisille</a:t>
            </a:r>
          </a:p>
        </p:txBody>
      </p:sp>
      <p:sp>
        <p:nvSpPr>
          <p:cNvPr id="7" name="Rectangle 29"/>
          <p:cNvSpPr>
            <a:spLocks noGrp="1" noChangeArrowheads="1"/>
          </p:cNvSpPr>
          <p:nvPr>
            <p:ph type="ctrTitle" sz="quarter" hasCustomPrompt="1"/>
          </p:nvPr>
        </p:nvSpPr>
        <p:spPr>
          <a:xfrm>
            <a:off x="555663" y="2285042"/>
            <a:ext cx="10858487" cy="1470085"/>
          </a:xfrm>
        </p:spPr>
        <p:txBody>
          <a:bodyPr lIns="91440" tIns="45720" rIns="91440" bIns="45720"/>
          <a:lstStyle>
            <a:lvl1pPr>
              <a:lnSpc>
                <a:spcPts val="5701"/>
              </a:lnSpc>
              <a:defRPr sz="4560" b="1">
                <a:solidFill>
                  <a:schemeClr val="accent2"/>
                </a:solidFill>
              </a:defRPr>
            </a:lvl1pPr>
          </a:lstStyle>
          <a:p>
            <a:r>
              <a:rPr lang="fi-FI" dirty="0"/>
              <a:t>Punaisen Ristin valmiuskoulutus</a:t>
            </a:r>
          </a:p>
        </p:txBody>
      </p:sp>
    </p:spTree>
    <p:extLst>
      <p:ext uri="{BB962C8B-B14F-4D97-AF65-F5344CB8AC3E}">
        <p14:creationId xmlns:p14="http://schemas.microsoft.com/office/powerpoint/2010/main" val="1420735976"/>
      </p:ext>
    </p:extLst>
  </p:cSld>
  <p:clrMapOvr>
    <a:masterClrMapping/>
  </p:clrMapOvr>
  <p:transition>
    <p:cover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671E0E-A70B-B249-849D-13B069C8F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6951" y="1211263"/>
            <a:ext cx="10515600" cy="685753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fi-FI" noProof="0"/>
              <a:t>Muokkaa ots. perustyyl. napsautt.</a:t>
            </a:r>
            <a:endParaRPr lang="sv-SE" noProof="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15FF42-6E91-FA40-AE5D-05D6DABA52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94538" y="2042908"/>
            <a:ext cx="10515600" cy="40728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sv-SE" noProof="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42C8C3-8B2F-4941-B88D-3DC6F246853E}"/>
              </a:ext>
            </a:extLst>
          </p:cNvPr>
          <p:cNvSpPr/>
          <p:nvPr/>
        </p:nvSpPr>
        <p:spPr>
          <a:xfrm>
            <a:off x="0" y="6381328"/>
            <a:ext cx="12192000" cy="476672"/>
          </a:xfrm>
          <a:prstGeom prst="rect">
            <a:avLst/>
          </a:prstGeom>
          <a:solidFill>
            <a:srgbClr val="D71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2F71440-6C71-234B-85DA-35B580CAA917}"/>
              </a:ext>
            </a:extLst>
          </p:cNvPr>
          <p:cNvSpPr txBox="1"/>
          <p:nvPr/>
        </p:nvSpPr>
        <p:spPr>
          <a:xfrm>
            <a:off x="1199456" y="6477318"/>
            <a:ext cx="3600400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250" baseline="0" dirty="0">
                <a:solidFill>
                  <a:schemeClr val="bg1"/>
                </a:solidFill>
                <a:latin typeface="Verdana" panose="020B0604030504040204" pitchFamily="34" charset="0"/>
                <a:cs typeface="SignaOT-LightIta" panose="020B0504030101020102" pitchFamily="34" charset="77"/>
              </a:rPr>
              <a:t>SUOJA｜2022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CF8B078-DDCA-8C40-BC57-59F8224381D1}"/>
              </a:ext>
            </a:extLst>
          </p:cNvPr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10433491" y="6218435"/>
            <a:ext cx="1350597" cy="522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8199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</p:sldLayoutIdLst>
  <p:transition>
    <p:cover dir="r"/>
  </p:transition>
  <p:txStyles>
    <p:titleStyle>
      <a:lvl1pPr marL="892175" indent="-892175" algn="l" defTabSz="914400" rtl="0" eaLnBrk="1" fontAlgn="b" latinLnBrk="0" hangingPunct="1">
        <a:lnSpc>
          <a:spcPct val="90000"/>
        </a:lnSpc>
        <a:spcBef>
          <a:spcPct val="0"/>
        </a:spcBef>
        <a:buNone/>
        <a:tabLst/>
        <a:defRPr sz="4000" b="1" i="0" kern="1200" baseline="0">
          <a:solidFill>
            <a:srgbClr val="D71436"/>
          </a:solidFill>
          <a:latin typeface="Verdana" panose="020B0604030504040204" pitchFamily="34" charset="0"/>
          <a:ea typeface="+mj-ea"/>
          <a:cs typeface="+mj-cs"/>
        </a:defRPr>
      </a:lvl1pPr>
    </p:titleStyle>
    <p:bodyStyle>
      <a:lvl1pPr marL="363538" indent="-363538" algn="l" defTabSz="914400" rtl="0" eaLnBrk="1" latinLnBrk="0" hangingPunct="1">
        <a:lnSpc>
          <a:spcPct val="90000"/>
        </a:lnSpc>
        <a:spcBef>
          <a:spcPts val="1000"/>
        </a:spcBef>
        <a:buClr>
          <a:srgbClr val="D71436"/>
        </a:buClr>
        <a:buSzPct val="100000"/>
        <a:buFont typeface="Courier New" panose="02070309020205020404" pitchFamily="49" charset="0"/>
        <a:buChar char="o"/>
        <a:tabLst/>
        <a:defRPr sz="28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1pPr>
      <a:lvl2pPr marL="715963" indent="-352425" algn="l" defTabSz="914400" rtl="0" eaLnBrk="1" latinLnBrk="0" hangingPunct="1">
        <a:lnSpc>
          <a:spcPct val="90000"/>
        </a:lnSpc>
        <a:spcBef>
          <a:spcPts val="500"/>
        </a:spcBef>
        <a:buClr>
          <a:srgbClr val="D71436"/>
        </a:buClr>
        <a:buSzPct val="100000"/>
        <a:buFont typeface="Courier New" panose="02070309020205020404" pitchFamily="49" charset="0"/>
        <a:buChar char="o"/>
        <a:tabLst/>
        <a:defRPr sz="24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2pPr>
      <a:lvl3pPr marL="1069975" indent="-354013" algn="l" defTabSz="914400" rtl="0" eaLnBrk="1" latinLnBrk="0" hangingPunct="1">
        <a:lnSpc>
          <a:spcPct val="90000"/>
        </a:lnSpc>
        <a:spcBef>
          <a:spcPts val="500"/>
        </a:spcBef>
        <a:buClr>
          <a:srgbClr val="D71436"/>
        </a:buClr>
        <a:buSzPct val="100000"/>
        <a:buFont typeface="Courier New" panose="02070309020205020404" pitchFamily="49" charset="0"/>
        <a:buChar char="o"/>
        <a:tabLst/>
        <a:defRPr sz="20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3pPr>
      <a:lvl4pPr marL="1422400" indent="-352425" algn="l" defTabSz="914400" rtl="0" eaLnBrk="1" latinLnBrk="0" hangingPunct="1">
        <a:lnSpc>
          <a:spcPct val="90000"/>
        </a:lnSpc>
        <a:spcBef>
          <a:spcPts val="500"/>
        </a:spcBef>
        <a:buClr>
          <a:srgbClr val="D71436"/>
        </a:buClr>
        <a:buSzPct val="100000"/>
        <a:buFont typeface="Courier New" panose="02070309020205020404" pitchFamily="49" charset="0"/>
        <a:buChar char="o"/>
        <a:tabLst/>
        <a:defRPr sz="18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4pPr>
      <a:lvl5pPr marL="1822450" indent="-400050" algn="l" defTabSz="914400" rtl="0" eaLnBrk="1" latinLnBrk="0" hangingPunct="1">
        <a:lnSpc>
          <a:spcPct val="90000"/>
        </a:lnSpc>
        <a:spcBef>
          <a:spcPts val="500"/>
        </a:spcBef>
        <a:buClr>
          <a:srgbClr val="D71436"/>
        </a:buClr>
        <a:buSzPct val="100000"/>
        <a:buFont typeface="Courier New" panose="02070309020205020404" pitchFamily="49" charset="0"/>
        <a:buChar char="o"/>
        <a:tabLst/>
        <a:defRPr sz="18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619">
          <p15:clr>
            <a:srgbClr val="F26B43"/>
          </p15:clr>
        </p15:guide>
        <p15:guide id="2" orient="horz" pos="754">
          <p15:clr>
            <a:srgbClr val="F26B43"/>
          </p15:clr>
        </p15:guide>
        <p15:guide id="3" orient="horz" pos="4201">
          <p15:clr>
            <a:srgbClr val="F26B43"/>
          </p15:clr>
        </p15:guide>
        <p15:guide id="4" pos="742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F0292819-83CC-4895-8B78-CD572D33C5E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81450" y="1810666"/>
            <a:ext cx="9145016" cy="3056527"/>
          </a:xfrm>
        </p:spPr>
        <p:txBody>
          <a:bodyPr/>
          <a:lstStyle/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fi-F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Punainen Risti on tehokas ja nopea avun kanava</a:t>
            </a: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fi-F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Punainen Risti käyttää valmiustilanteissa monipuolisesti ja joustavasti kaikkia resurssejaan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fi-F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Punainen Risti osaa johtaa valmiustilanteita ja pitää yllä tilannekuvaa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endParaRPr lang="fi-FI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fi-F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Tavoitteiden onnistumista mitataan lähtötasokyselyn, ilmoittautumistietojen, tilannekuvan, loppukyselyn ja koulutuspalautteiden avulla. 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DC281288-2BA4-45D3-87E3-7DE9880EDD0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35868" y="889255"/>
            <a:ext cx="9720263" cy="544512"/>
          </a:xfrm>
        </p:spPr>
        <p:txBody>
          <a:bodyPr/>
          <a:lstStyle/>
          <a:p>
            <a:r>
              <a:rPr lang="en-US" dirty="0" err="1"/>
              <a:t>Suoja-harjoituksen</a:t>
            </a:r>
            <a:r>
              <a:rPr lang="en-US" dirty="0"/>
              <a:t> </a:t>
            </a:r>
            <a:r>
              <a:rPr lang="en-US" dirty="0" err="1"/>
              <a:t>tavoitteet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9197879"/>
      </p:ext>
    </p:extLst>
  </p:cSld>
  <p:clrMapOvr>
    <a:masterClrMapping/>
  </p:clrMapOvr>
  <p:transition>
    <p:cover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DCE7D93-B86B-42C5-A214-610386F37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87101"/>
            <a:ext cx="10515600" cy="685753"/>
          </a:xfrm>
        </p:spPr>
        <p:txBody>
          <a:bodyPr>
            <a:normAutofit fontScale="90000"/>
          </a:bodyPr>
          <a:lstStyle/>
          <a:p>
            <a:r>
              <a:rPr lang="fi-FI" dirty="0"/>
              <a:t>Punainen Risti on tehokas avun kanava</a:t>
            </a:r>
            <a:br>
              <a:rPr lang="fi-FI" dirty="0"/>
            </a:br>
            <a:br>
              <a:rPr lang="fi-FI" dirty="0"/>
            </a:br>
            <a:br>
              <a:rPr lang="fi-FI" dirty="0"/>
            </a:br>
            <a:br>
              <a:rPr lang="fi-FI" dirty="0"/>
            </a:br>
            <a:br>
              <a:rPr lang="fi-FI" dirty="0"/>
            </a:br>
            <a:br>
              <a:rPr lang="fi-FI" dirty="0"/>
            </a:br>
            <a:br>
              <a:rPr lang="fi-FI" dirty="0"/>
            </a:br>
            <a:br>
              <a:rPr lang="fi-FI" dirty="0"/>
            </a:br>
            <a:br>
              <a:rPr lang="fi-FI" dirty="0"/>
            </a:br>
            <a:br>
              <a:rPr lang="fi-FI" dirty="0"/>
            </a:b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EDF2336-108B-47CD-9A0C-C1FF4296BE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4538" y="1393794"/>
            <a:ext cx="10515600" cy="4721998"/>
          </a:xfrm>
        </p:spPr>
        <p:txBody>
          <a:bodyPr>
            <a:normAutofit fontScale="6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i-FI" dirty="0"/>
              <a:t>Osallistumisaktiivisuus: kaikki osastot ovat mukana harjoituksessa. </a:t>
            </a:r>
          </a:p>
          <a:p>
            <a:pPr marL="866775" lvl="1" indent="-514350"/>
            <a:r>
              <a:rPr lang="fi-FI" dirty="0"/>
              <a:t>Osasto voi suunnitella oman harjoituksen, osallistua piirin harjoitukseen tai toteuttaa valmiin harjoitusmallin avulla käytännön harjoituksen tai pöytäharjoituksen. </a:t>
            </a:r>
          </a:p>
          <a:p>
            <a:pPr marL="866775" lvl="1" indent="-514350"/>
            <a:r>
              <a:rPr lang="fi-FI" dirty="0"/>
              <a:t>Harjoitukseen osallistuu osaston vapaaehtoisia eri toimialoilta. 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Koulutukset: Sekä valmiusryhmien että muiden toimialojen vapaaehtoiset saavat koulutusta ennen Suoja-harjoitusta</a:t>
            </a:r>
          </a:p>
          <a:p>
            <a:pPr lvl="1"/>
            <a:r>
              <a:rPr lang="fi-FI" dirty="0"/>
              <a:t>Piiri järjestää auttamisvalmiuden peruskursseja ja yhden väliaikaismajoituksen perustamiskoulutuksen.</a:t>
            </a:r>
          </a:p>
          <a:p>
            <a:pPr lvl="1"/>
            <a:r>
              <a:rPr lang="fi-FI" dirty="0"/>
              <a:t>Keskustoimisto järjestää kaikille vapaaehtoisille avoimen webinaarisarjan mm. viestinnästä, toiminnasta evakuointitilanteissa ja tilannekuvasta.</a:t>
            </a:r>
          </a:p>
          <a:p>
            <a:pPr lvl="1"/>
            <a:r>
              <a:rPr lang="fi-FI" dirty="0"/>
              <a:t>Jokainen osasto järjestää vähintään yhden evakuointiin liittyvän koulutuksen ennen harjoitusta (esim. ensihuollon peruskurssi, henkisen tuen kurssi, auttamisvalmiuden peruskurssi).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Yhteistyö: Viranomaiset kutsutaan suunnittelemaan, toteuttamaan ja seuraamaan harjoitusta. Kolmasosassa harjoituksia on mukana muita järjestöjä esim. Vapepa-verkostosta.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Valmiussuunnittelu: Osastot päivittävät valmiussuunnitelmansa ennen harjoitusta.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Osassa harjoituksia harjoitellaan myös erityisen haavoittuvassa asemassa olevien suojelua.</a:t>
            </a:r>
          </a:p>
          <a:p>
            <a:pPr marL="866775" lvl="1" indent="-514350"/>
            <a:r>
              <a:rPr lang="fi-FI" dirty="0"/>
              <a:t>Keskustoimisto järjestää koulutuksen suojelusta ja ohjeet sen harjoitteluun.</a:t>
            </a:r>
          </a:p>
        </p:txBody>
      </p:sp>
    </p:spTree>
    <p:extLst>
      <p:ext uri="{BB962C8B-B14F-4D97-AF65-F5344CB8AC3E}">
        <p14:creationId xmlns:p14="http://schemas.microsoft.com/office/powerpoint/2010/main" val="117554395"/>
      </p:ext>
    </p:extLst>
  </p:cSld>
  <p:clrMapOvr>
    <a:masterClrMapping/>
  </p:clrMapOvr>
  <p:transition>
    <p:cover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345169D-F1C4-4595-9FDD-1CE4A960A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16459"/>
            <a:ext cx="10515600" cy="685753"/>
          </a:xfrm>
        </p:spPr>
        <p:txBody>
          <a:bodyPr>
            <a:normAutofit fontScale="90000"/>
          </a:bodyPr>
          <a:lstStyle/>
          <a:p>
            <a:r>
              <a:rPr lang="fi-FI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Punainen Risti käyttää valmiustilanteissa monipuolisesti ja joustavasti kaikkia resurssejaan</a:t>
            </a:r>
            <a:br>
              <a:rPr lang="fi-FI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i-FI" dirty="0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44DDD926-234D-41E7-8D1D-5E4A78E205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i-FI" dirty="0"/>
              <a:t>Moninaiset auttajat: Osastojen harjoituksissa on mukana vapaaehtoisia eri toimialoilta, esimerkiksi nuoriso- tai kotoutumisen tuen toiminnasta.</a:t>
            </a:r>
          </a:p>
          <a:p>
            <a:pPr marL="866775" lvl="1" indent="-514350"/>
            <a:r>
              <a:rPr lang="fi-FI" dirty="0"/>
              <a:t>Esimerkiksi muuta kuin suomea tai ruotsia äidinkielenään puhuvat voivat olla mukana harjoituksessa.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Uudet vapaaehtoiset: Harjoitukseen rekrytoidaan uusia vapaaehtoisia Oma Punaisen Ristin ja sosiaalisen median kautta</a:t>
            </a:r>
          </a:p>
          <a:p>
            <a:pPr marL="866775" lvl="1" indent="-514350"/>
            <a:r>
              <a:rPr lang="fi-FI" dirty="0"/>
              <a:t>Harjoilla voi spontaanien vapaaehtoisten vastaanottoa ja koulutusta.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Materiaalinen valmius: EEC-kärryjen käyttöä harjoitellaan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	Punaisen Ristin kontit, kirpparit, vastaanottokeskukset ja muut laitokset ovat mukana harjoituksessa.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65855420"/>
      </p:ext>
    </p:extLst>
  </p:cSld>
  <p:clrMapOvr>
    <a:masterClrMapping/>
  </p:clrMapOvr>
  <p:transition>
    <p:cover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A75966D-1D1B-440F-9775-BEC4E92231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538" y="399331"/>
            <a:ext cx="10515600" cy="685753"/>
          </a:xfrm>
        </p:spPr>
        <p:txBody>
          <a:bodyPr>
            <a:normAutofit fontScale="90000"/>
          </a:bodyPr>
          <a:lstStyle/>
          <a:p>
            <a:r>
              <a:rPr lang="fi-FI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Punaisella Ristillä on eri tasoilla osaamista johtaa valmiustilanteita ja pitää yllä tilannekuvaa</a:t>
            </a:r>
            <a:br>
              <a:rPr lang="fi-FI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i-FI" dirty="0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42FB2686-BB62-4E6C-81AC-C6B219CBE1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i-FI" dirty="0"/>
              <a:t>Osastot raportoivat harjoituksista tilannekuvajärjestelmään ja piirille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Osastot kertovat harjoituksesta sosiaalisessa mediassa</a:t>
            </a:r>
          </a:p>
          <a:p>
            <a:pPr marL="866775" lvl="1" indent="-514350"/>
            <a:r>
              <a:rPr lang="fi-FI" dirty="0"/>
              <a:t>Harjoituksista lähetetään tiedote myös paikallismediaan</a:t>
            </a:r>
          </a:p>
          <a:p>
            <a:pPr marL="866775" lvl="1" indent="-514350"/>
            <a:r>
              <a:rPr lang="fi-FI" dirty="0"/>
              <a:t>Viestinnän tueksi järjestetään Viestintä auttamistaitona –koulutus</a:t>
            </a:r>
          </a:p>
          <a:p>
            <a:pPr marL="866775" lvl="1" indent="-514350"/>
            <a:r>
              <a:rPr lang="fi-FI" dirty="0"/>
              <a:t>Viestinnän tueksi tehdään materiaalia, esim. some-kuvia.	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500602"/>
      </p:ext>
    </p:extLst>
  </p:cSld>
  <p:clrMapOvr>
    <a:masterClrMapping/>
  </p:clrMapOvr>
  <p:transition>
    <p:cover dir="r"/>
  </p:transition>
</p:sld>
</file>

<file path=ppt/theme/theme1.xml><?xml version="1.0" encoding="utf-8"?>
<a:theme xmlns:a="http://schemas.openxmlformats.org/drawingml/2006/main" name="SPR uus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Gill Sans MT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PR uusi" id="{23A873DC-1F27-49E1-8CBE-0D335E85325B}" vid="{A66C0E47-3856-48C7-B972-D70D06C92B03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586A1BFB0D8514EA19DAEE68CBAF545" ma:contentTypeVersion="7" ma:contentTypeDescription="Create a new document." ma:contentTypeScope="" ma:versionID="3d8a44c054f290de4850ca11498937c5">
  <xsd:schema xmlns:xsd="http://www.w3.org/2001/XMLSchema" xmlns:xs="http://www.w3.org/2001/XMLSchema" xmlns:p="http://schemas.microsoft.com/office/2006/metadata/properties" xmlns:ns2="00942aac-1c47-4211-a590-fd85b1b7843c" targetNamespace="http://schemas.microsoft.com/office/2006/metadata/properties" ma:root="true" ma:fieldsID="89ab565797cc50f86962bba2df81470b" ns2:_="">
    <xsd:import namespace="00942aac-1c47-4211-a590-fd85b1b7843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942aac-1c47-4211-a590-fd85b1b7843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01646BE-81DE-4E95-BC92-E24CC45F041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32DCF89-222C-4DE4-889F-58FE6ECEF050}"/>
</file>

<file path=customXml/itemProps3.xml><?xml version="1.0" encoding="utf-8"?>
<ds:datastoreItem xmlns:ds="http://schemas.openxmlformats.org/officeDocument/2006/customXml" ds:itemID="{94DA33A3-BAF4-4922-8EF4-2D367E878B06}">
  <ds:schemaRefs>
    <ds:schemaRef ds:uri="http://schemas.microsoft.com/office/2006/documentManagement/types"/>
    <ds:schemaRef ds:uri="fb6e530e-fa1d-41d6-a7cf-c8eac84ea91e"/>
    <ds:schemaRef ds:uri="http://www.w3.org/XML/1998/namespace"/>
    <ds:schemaRef ds:uri="http://schemas.microsoft.com/office/2006/metadata/properties"/>
    <ds:schemaRef ds:uri="http://purl.org/dc/terms/"/>
    <ds:schemaRef ds:uri="http://purl.org/dc/elements/1.1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25289898-ace2-4356-a240-30919b71b32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</TotalTime>
  <Words>329</Words>
  <Application>Microsoft Office PowerPoint</Application>
  <PresentationFormat>Laajakuva</PresentationFormat>
  <Paragraphs>31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11" baseType="lpstr">
      <vt:lpstr>Arial</vt:lpstr>
      <vt:lpstr>Calibri</vt:lpstr>
      <vt:lpstr>Courier New</vt:lpstr>
      <vt:lpstr>Gill Sans MT</vt:lpstr>
      <vt:lpstr>Times</vt:lpstr>
      <vt:lpstr>Verdana</vt:lpstr>
      <vt:lpstr>SPR uusi</vt:lpstr>
      <vt:lpstr>PowerPoint-esitys</vt:lpstr>
      <vt:lpstr>Punainen Risti on tehokas avun kanava          </vt:lpstr>
      <vt:lpstr>Punainen Risti käyttää valmiustilanteissa monipuolisesti ja joustavasti kaikkia resurssejaan </vt:lpstr>
      <vt:lpstr>Punaisella Ristillä on eri tasoilla osaamista johtaa valmiustilanteita ja pitää yllä tilannekuvaa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Kuitunen Maaria</dc:creator>
  <cp:lastModifiedBy>Kuitunen Maaria</cp:lastModifiedBy>
  <cp:revision>3</cp:revision>
  <dcterms:created xsi:type="dcterms:W3CDTF">2021-12-09T16:00:26Z</dcterms:created>
  <dcterms:modified xsi:type="dcterms:W3CDTF">2021-12-17T14:45:51Z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0x0101006586A1BFB0D8514EA19DAEE68CBAF545</vt:lpwstr>
  </property>
</Properties>
</file>