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3" r:id="rId5"/>
    <p:sldMasterId id="2147483725" r:id="rId6"/>
  </p:sldMasterIdLst>
  <p:notesMasterIdLst>
    <p:notesMasterId r:id="rId21"/>
  </p:notesMasterIdLst>
  <p:sldIdLst>
    <p:sldId id="256" r:id="rId7"/>
    <p:sldId id="4173" r:id="rId8"/>
    <p:sldId id="4194" r:id="rId9"/>
    <p:sldId id="4182" r:id="rId10"/>
    <p:sldId id="4142" r:id="rId11"/>
    <p:sldId id="4195" r:id="rId12"/>
    <p:sldId id="4196" r:id="rId13"/>
    <p:sldId id="4200" r:id="rId14"/>
    <p:sldId id="360" r:id="rId15"/>
    <p:sldId id="264" r:id="rId16"/>
    <p:sldId id="357" r:id="rId17"/>
    <p:sldId id="4193" r:id="rId18"/>
    <p:sldId id="4179" r:id="rId19"/>
    <p:sldId id="4201" r:id="rId20"/>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D707F00-74AC-36E0-93C5-6FCF710943BA}" name="Heinämäki Raisa" initials="HR" userId="S::raisa.heinamaki@redcross.fi::6acd94b8-7ede-4fdf-abf6-bedbc0a1667b" providerId="AD"/>
  <p188:author id="{99E1D31A-E225-78A5-7B33-F992F0A8A822}" name="Bergroth Ada" initials="BA" userId="S::ada.bergroth@redcross.fi::7333217b-3dbb-457e-8742-251707e1230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BEA996"/>
    <a:srgbClr val="7F18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EA9105-707D-49D9-AFCD-C2E89921ABC8}" v="10" dt="2025-09-22T11:40:55.4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1" d="100"/>
          <a:sy n="71" d="100"/>
        </p:scale>
        <p:origin x="460" y="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kström Mia" userId="cc1c944e-3050-46d6-a142-77331458b5b3" providerId="ADAL" clId="{52EA9105-707D-49D9-AFCD-C2E89921ABC8}"/>
    <pc:docChg chg="custSel addSld delSld modSld modMainMaster">
      <pc:chgData name="Ekström Mia" userId="cc1c944e-3050-46d6-a142-77331458b5b3" providerId="ADAL" clId="{52EA9105-707D-49D9-AFCD-C2E89921ABC8}" dt="2025-09-22T11:40:59.530" v="30" actId="47"/>
      <pc:docMkLst>
        <pc:docMk/>
      </pc:docMkLst>
      <pc:sldChg chg="modSp mod">
        <pc:chgData name="Ekström Mia" userId="cc1c944e-3050-46d6-a142-77331458b5b3" providerId="ADAL" clId="{52EA9105-707D-49D9-AFCD-C2E89921ABC8}" dt="2025-09-22T11:15:35.618" v="1" actId="6549"/>
        <pc:sldMkLst>
          <pc:docMk/>
          <pc:sldMk cId="1014386180" sldId="256"/>
        </pc:sldMkLst>
        <pc:spChg chg="mod">
          <ac:chgData name="Ekström Mia" userId="cc1c944e-3050-46d6-a142-77331458b5b3" providerId="ADAL" clId="{52EA9105-707D-49D9-AFCD-C2E89921ABC8}" dt="2025-09-22T11:15:35.618" v="1" actId="6549"/>
          <ac:spMkLst>
            <pc:docMk/>
            <pc:sldMk cId="1014386180" sldId="256"/>
            <ac:spMk id="10" creationId="{BD555210-925B-AB41-B528-EF0F97C08959}"/>
          </ac:spMkLst>
        </pc:spChg>
      </pc:sldChg>
      <pc:sldChg chg="modSp add mod">
        <pc:chgData name="Ekström Mia" userId="cc1c944e-3050-46d6-a142-77331458b5b3" providerId="ADAL" clId="{52EA9105-707D-49D9-AFCD-C2E89921ABC8}" dt="2025-09-22T11:35:39.684" v="18" actId="114"/>
        <pc:sldMkLst>
          <pc:docMk/>
          <pc:sldMk cId="3665505379" sldId="264"/>
        </pc:sldMkLst>
        <pc:spChg chg="mod">
          <ac:chgData name="Ekström Mia" userId="cc1c944e-3050-46d6-a142-77331458b5b3" providerId="ADAL" clId="{52EA9105-707D-49D9-AFCD-C2E89921ABC8}" dt="2025-09-22T11:35:39.684" v="18" actId="114"/>
          <ac:spMkLst>
            <pc:docMk/>
            <pc:sldMk cId="3665505379" sldId="264"/>
            <ac:spMk id="3" creationId="{2B1F5DCA-268A-244E-9ACB-D6B787CB6F8B}"/>
          </ac:spMkLst>
        </pc:spChg>
      </pc:sldChg>
      <pc:sldChg chg="add">
        <pc:chgData name="Ekström Mia" userId="cc1c944e-3050-46d6-a142-77331458b5b3" providerId="ADAL" clId="{52EA9105-707D-49D9-AFCD-C2E89921ABC8}" dt="2025-09-22T11:39:17.122" v="20"/>
        <pc:sldMkLst>
          <pc:docMk/>
          <pc:sldMk cId="400885221" sldId="357"/>
        </pc:sldMkLst>
      </pc:sldChg>
      <pc:sldChg chg="add">
        <pc:chgData name="Ekström Mia" userId="cc1c944e-3050-46d6-a142-77331458b5b3" providerId="ADAL" clId="{52EA9105-707D-49D9-AFCD-C2E89921ABC8}" dt="2025-09-22T11:34:10.282" v="12"/>
        <pc:sldMkLst>
          <pc:docMk/>
          <pc:sldMk cId="1932735326" sldId="360"/>
        </pc:sldMkLst>
      </pc:sldChg>
      <pc:sldChg chg="del">
        <pc:chgData name="Ekström Mia" userId="cc1c944e-3050-46d6-a142-77331458b5b3" providerId="ADAL" clId="{52EA9105-707D-49D9-AFCD-C2E89921ABC8}" dt="2025-09-22T11:40:59.530" v="30" actId="47"/>
        <pc:sldMkLst>
          <pc:docMk/>
          <pc:sldMk cId="3786896391" sldId="390"/>
        </pc:sldMkLst>
      </pc:sldChg>
      <pc:sldChg chg="del">
        <pc:chgData name="Ekström Mia" userId="cc1c944e-3050-46d6-a142-77331458b5b3" providerId="ADAL" clId="{52EA9105-707D-49D9-AFCD-C2E89921ABC8}" dt="2025-09-22T11:19:29.465" v="6" actId="47"/>
        <pc:sldMkLst>
          <pc:docMk/>
          <pc:sldMk cId="738834292" sldId="4141"/>
        </pc:sldMkLst>
      </pc:sldChg>
      <pc:sldChg chg="del">
        <pc:chgData name="Ekström Mia" userId="cc1c944e-3050-46d6-a142-77331458b5b3" providerId="ADAL" clId="{52EA9105-707D-49D9-AFCD-C2E89921ABC8}" dt="2025-09-22T11:19:59.533" v="8" actId="47"/>
        <pc:sldMkLst>
          <pc:docMk/>
          <pc:sldMk cId="2247867385" sldId="4153"/>
        </pc:sldMkLst>
      </pc:sldChg>
      <pc:sldChg chg="modSp mod">
        <pc:chgData name="Ekström Mia" userId="cc1c944e-3050-46d6-a142-77331458b5b3" providerId="ADAL" clId="{52EA9105-707D-49D9-AFCD-C2E89921ABC8}" dt="2025-09-22T11:40:38.123" v="29" actId="14826"/>
        <pc:sldMkLst>
          <pc:docMk/>
          <pc:sldMk cId="189719760" sldId="4179"/>
        </pc:sldMkLst>
        <pc:spChg chg="mod">
          <ac:chgData name="Ekström Mia" userId="cc1c944e-3050-46d6-a142-77331458b5b3" providerId="ADAL" clId="{52EA9105-707D-49D9-AFCD-C2E89921ABC8}" dt="2025-09-22T11:39:45.751" v="28" actId="6549"/>
          <ac:spMkLst>
            <pc:docMk/>
            <pc:sldMk cId="189719760" sldId="4179"/>
            <ac:spMk id="14" creationId="{A7B7A61A-7B1F-5E4B-C321-D8FA5AD31A84}"/>
          </ac:spMkLst>
        </pc:spChg>
        <pc:picChg chg="mod">
          <ac:chgData name="Ekström Mia" userId="cc1c944e-3050-46d6-a142-77331458b5b3" providerId="ADAL" clId="{52EA9105-707D-49D9-AFCD-C2E89921ABC8}" dt="2025-09-22T11:40:38.123" v="29" actId="14826"/>
          <ac:picMkLst>
            <pc:docMk/>
            <pc:sldMk cId="189719760" sldId="4179"/>
            <ac:picMk id="11" creationId="{2B29FF97-0126-4CAB-3D9A-8F253E858E36}"/>
          </ac:picMkLst>
        </pc:picChg>
      </pc:sldChg>
      <pc:sldChg chg="del">
        <pc:chgData name="Ekström Mia" userId="cc1c944e-3050-46d6-a142-77331458b5b3" providerId="ADAL" clId="{52EA9105-707D-49D9-AFCD-C2E89921ABC8}" dt="2025-09-22T11:39:25.573" v="25" actId="47"/>
        <pc:sldMkLst>
          <pc:docMk/>
          <pc:sldMk cId="2997733987" sldId="4183"/>
        </pc:sldMkLst>
      </pc:sldChg>
      <pc:sldChg chg="del">
        <pc:chgData name="Ekström Mia" userId="cc1c944e-3050-46d6-a142-77331458b5b3" providerId="ADAL" clId="{52EA9105-707D-49D9-AFCD-C2E89921ABC8}" dt="2025-09-22T11:32:34.755" v="9" actId="47"/>
        <pc:sldMkLst>
          <pc:docMk/>
          <pc:sldMk cId="3880381008" sldId="4184"/>
        </pc:sldMkLst>
      </pc:sldChg>
      <pc:sldChg chg="del">
        <pc:chgData name="Ekström Mia" userId="cc1c944e-3050-46d6-a142-77331458b5b3" providerId="ADAL" clId="{52EA9105-707D-49D9-AFCD-C2E89921ABC8}" dt="2025-09-22T11:39:22.549" v="22" actId="47"/>
        <pc:sldMkLst>
          <pc:docMk/>
          <pc:sldMk cId="3832687941" sldId="4186"/>
        </pc:sldMkLst>
      </pc:sldChg>
      <pc:sldChg chg="del">
        <pc:chgData name="Ekström Mia" userId="cc1c944e-3050-46d6-a142-77331458b5b3" providerId="ADAL" clId="{52EA9105-707D-49D9-AFCD-C2E89921ABC8}" dt="2025-09-22T11:32:50.519" v="10" actId="47"/>
        <pc:sldMkLst>
          <pc:docMk/>
          <pc:sldMk cId="3492048063" sldId="4187"/>
        </pc:sldMkLst>
      </pc:sldChg>
      <pc:sldChg chg="del">
        <pc:chgData name="Ekström Mia" userId="cc1c944e-3050-46d6-a142-77331458b5b3" providerId="ADAL" clId="{52EA9105-707D-49D9-AFCD-C2E89921ABC8}" dt="2025-09-22T11:39:23.567" v="23" actId="47"/>
        <pc:sldMkLst>
          <pc:docMk/>
          <pc:sldMk cId="4044625443" sldId="4189"/>
        </pc:sldMkLst>
      </pc:sldChg>
      <pc:sldChg chg="del">
        <pc:chgData name="Ekström Mia" userId="cc1c944e-3050-46d6-a142-77331458b5b3" providerId="ADAL" clId="{52EA9105-707D-49D9-AFCD-C2E89921ABC8}" dt="2025-09-22T11:39:27.362" v="26" actId="47"/>
        <pc:sldMkLst>
          <pc:docMk/>
          <pc:sldMk cId="442977841" sldId="4190"/>
        </pc:sldMkLst>
      </pc:sldChg>
      <pc:sldChg chg="del">
        <pc:chgData name="Ekström Mia" userId="cc1c944e-3050-46d6-a142-77331458b5b3" providerId="ADAL" clId="{52EA9105-707D-49D9-AFCD-C2E89921ABC8}" dt="2025-09-22T11:39:24.693" v="24" actId="47"/>
        <pc:sldMkLst>
          <pc:docMk/>
          <pc:sldMk cId="2007154305" sldId="4192"/>
        </pc:sldMkLst>
      </pc:sldChg>
      <pc:sldChg chg="add">
        <pc:chgData name="Ekström Mia" userId="cc1c944e-3050-46d6-a142-77331458b5b3" providerId="ADAL" clId="{52EA9105-707D-49D9-AFCD-C2E89921ABC8}" dt="2025-09-22T11:19:26.452" v="5"/>
        <pc:sldMkLst>
          <pc:docMk/>
          <pc:sldMk cId="595113970" sldId="4194"/>
        </pc:sldMkLst>
      </pc:sldChg>
      <pc:sldChg chg="del">
        <pc:chgData name="Ekström Mia" userId="cc1c944e-3050-46d6-a142-77331458b5b3" providerId="ADAL" clId="{52EA9105-707D-49D9-AFCD-C2E89921ABC8}" dt="2025-09-22T11:16:01.027" v="2" actId="47"/>
        <pc:sldMkLst>
          <pc:docMk/>
          <pc:sldMk cId="3853021817" sldId="4194"/>
        </pc:sldMkLst>
      </pc:sldChg>
      <pc:sldChg chg="add">
        <pc:chgData name="Ekström Mia" userId="cc1c944e-3050-46d6-a142-77331458b5b3" providerId="ADAL" clId="{52EA9105-707D-49D9-AFCD-C2E89921ABC8}" dt="2025-09-22T11:19:56.848" v="7"/>
        <pc:sldMkLst>
          <pc:docMk/>
          <pc:sldMk cId="2519296246" sldId="4195"/>
        </pc:sldMkLst>
      </pc:sldChg>
      <pc:sldChg chg="del">
        <pc:chgData name="Ekström Mia" userId="cc1c944e-3050-46d6-a142-77331458b5b3" providerId="ADAL" clId="{52EA9105-707D-49D9-AFCD-C2E89921ABC8}" dt="2025-09-22T11:34:21.153" v="13" actId="47"/>
        <pc:sldMkLst>
          <pc:docMk/>
          <pc:sldMk cId="2471777203" sldId="4198"/>
        </pc:sldMkLst>
      </pc:sldChg>
      <pc:sldChg chg="add">
        <pc:chgData name="Ekström Mia" userId="cc1c944e-3050-46d6-a142-77331458b5b3" providerId="ADAL" clId="{52EA9105-707D-49D9-AFCD-C2E89921ABC8}" dt="2025-09-22T11:33:16.719" v="11"/>
        <pc:sldMkLst>
          <pc:docMk/>
          <pc:sldMk cId="2344226624" sldId="4200"/>
        </pc:sldMkLst>
      </pc:sldChg>
      <pc:sldChg chg="del">
        <pc:chgData name="Ekström Mia" userId="cc1c944e-3050-46d6-a142-77331458b5b3" providerId="ADAL" clId="{52EA9105-707D-49D9-AFCD-C2E89921ABC8}" dt="2025-09-22T11:39:19.506" v="21" actId="47"/>
        <pc:sldMkLst>
          <pc:docMk/>
          <pc:sldMk cId="545585823" sldId="4206"/>
        </pc:sldMkLst>
      </pc:sldChg>
      <pc:sldChg chg="del">
        <pc:chgData name="Ekström Mia" userId="cc1c944e-3050-46d6-a142-77331458b5b3" providerId="ADAL" clId="{52EA9105-707D-49D9-AFCD-C2E89921ABC8}" dt="2025-09-22T11:38:41.233" v="19" actId="47"/>
        <pc:sldMkLst>
          <pc:docMk/>
          <pc:sldMk cId="1309829516" sldId="4210"/>
        </pc:sldMkLst>
      </pc:sldChg>
      <pc:sldMasterChg chg="modSp mod">
        <pc:chgData name="Ekström Mia" userId="cc1c944e-3050-46d6-a142-77331458b5b3" providerId="ADAL" clId="{52EA9105-707D-49D9-AFCD-C2E89921ABC8}" dt="2025-09-22T11:16:38.263" v="4" actId="6549"/>
        <pc:sldMasterMkLst>
          <pc:docMk/>
          <pc:sldMasterMk cId="1923731498" sldId="2147483648"/>
        </pc:sldMasterMkLst>
        <pc:spChg chg="mod">
          <ac:chgData name="Ekström Mia" userId="cc1c944e-3050-46d6-a142-77331458b5b3" providerId="ADAL" clId="{52EA9105-707D-49D9-AFCD-C2E89921ABC8}" dt="2025-09-22T11:16:38.263" v="4" actId="6549"/>
          <ac:spMkLst>
            <pc:docMk/>
            <pc:sldMasterMk cId="1923731498" sldId="2147483648"/>
            <ac:spMk id="14" creationId="{D4E3EEA6-F284-034E-8910-605416FAEBAF}"/>
          </ac:spMkLst>
        </pc:sp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586ED7-E594-284A-BCB0-7DD2E0F5F816}" type="datetimeFigureOut">
              <a:rPr lang="fi-FI" smtClean="0"/>
              <a:t>22.9.2025</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D1C9AF-C8A2-E248-9C2D-AAFE8E0C60B5}" type="slidenum">
              <a:rPr lang="fi-FI" smtClean="0"/>
              <a:t>‹#›</a:t>
            </a:fld>
            <a:endParaRPr lang="fi-FI"/>
          </a:p>
        </p:txBody>
      </p:sp>
    </p:spTree>
    <p:extLst>
      <p:ext uri="{BB962C8B-B14F-4D97-AF65-F5344CB8AC3E}">
        <p14:creationId xmlns:p14="http://schemas.microsoft.com/office/powerpoint/2010/main" val="3630937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9D1C9AF-C8A2-E248-9C2D-AAFE8E0C60B5}" type="slidenum">
              <a:rPr lang="fi-FI" smtClean="0"/>
              <a:t>2</a:t>
            </a:fld>
            <a:endParaRPr lang="fi-FI"/>
          </a:p>
        </p:txBody>
      </p:sp>
    </p:spTree>
    <p:extLst>
      <p:ext uri="{BB962C8B-B14F-4D97-AF65-F5344CB8AC3E}">
        <p14:creationId xmlns:p14="http://schemas.microsoft.com/office/powerpoint/2010/main" val="2327293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7671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D9D1C9AF-C8A2-E248-9C2D-AAFE8E0C60B5}" type="slidenum">
              <a:rPr lang="fi-FI" smtClean="0"/>
              <a:t>8</a:t>
            </a:fld>
            <a:endParaRPr lang="fi-FI"/>
          </a:p>
        </p:txBody>
      </p:sp>
    </p:spTree>
    <p:extLst>
      <p:ext uri="{BB962C8B-B14F-4D97-AF65-F5344CB8AC3E}">
        <p14:creationId xmlns:p14="http://schemas.microsoft.com/office/powerpoint/2010/main" val="31139313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KANSI">
    <p:bg>
      <p:bgPr>
        <a:solidFill>
          <a:schemeClr val="accen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34DE3F7-DC73-574E-BBEF-067A7B976E71}"/>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1023244"/>
            <a:ext cx="9144000" cy="2681191"/>
          </a:xfrm>
          <a:prstGeom prst="rect">
            <a:avLst/>
          </a:prstGeom>
        </p:spPr>
        <p:txBody>
          <a:bodyPr anchor="b"/>
          <a:lstStyle>
            <a:lvl1pPr algn="l">
              <a:defRPr sz="66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3" name="Subtitle 2">
            <a:extLst>
              <a:ext uri="{FF2B5EF4-FFF2-40B4-BE49-F238E27FC236}">
                <a16:creationId xmlns:a16="http://schemas.microsoft.com/office/drawing/2014/main" id="{F22D6800-9BC3-F541-B95C-B3A42CD5E5F2}"/>
              </a:ext>
            </a:extLst>
          </p:cNvPr>
          <p:cNvSpPr>
            <a:spLocks noGrp="1"/>
          </p:cNvSpPr>
          <p:nvPr>
            <p:ph type="subTitle" idx="1"/>
          </p:nvPr>
        </p:nvSpPr>
        <p:spPr>
          <a:xfrm>
            <a:off x="1524000" y="4605382"/>
            <a:ext cx="9144000" cy="7284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Click</a:t>
            </a:r>
            <a:r>
              <a:rPr lang="fi-FI"/>
              <a:t> </a:t>
            </a:r>
            <a:r>
              <a:rPr lang="fi-FI" noProof="0"/>
              <a:t>to</a:t>
            </a:r>
            <a:r>
              <a:rPr lang="fi-FI"/>
              <a:t> </a:t>
            </a:r>
            <a:r>
              <a:rPr lang="fi-FI" err="1"/>
              <a:t>edit</a:t>
            </a:r>
            <a:r>
              <a:rPr lang="fi-FI"/>
              <a:t> Master </a:t>
            </a:r>
            <a:r>
              <a:rPr lang="fi-FI" err="1"/>
              <a:t>subtitle</a:t>
            </a:r>
            <a:r>
              <a:rPr lang="fi-FI"/>
              <a:t> </a:t>
            </a:r>
            <a:r>
              <a:rPr lang="fi-FI" err="1"/>
              <a:t>style</a:t>
            </a:r>
            <a:endParaRPr lang="fi-FI"/>
          </a:p>
        </p:txBody>
      </p:sp>
      <p:sp>
        <p:nvSpPr>
          <p:cNvPr id="7" name="Rectangle 6">
            <a:extLst>
              <a:ext uri="{FF2B5EF4-FFF2-40B4-BE49-F238E27FC236}">
                <a16:creationId xmlns:a16="http://schemas.microsoft.com/office/drawing/2014/main" id="{485E0F3C-DB79-0649-9FDA-521305556C69}"/>
              </a:ext>
            </a:extLst>
          </p:cNvPr>
          <p:cNvSpPr/>
          <p:nvPr userDrawn="1"/>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a:p>
        </p:txBody>
      </p:sp>
      <p:pic>
        <p:nvPicPr>
          <p:cNvPr id="9" name="Picture 8" descr="Logo&#10;&#10;Description automatically generated with medium confidence">
            <a:extLst>
              <a:ext uri="{FF2B5EF4-FFF2-40B4-BE49-F238E27FC236}">
                <a16:creationId xmlns:a16="http://schemas.microsoft.com/office/drawing/2014/main" id="{7EB11A1A-3BEF-D744-B65C-229074E7AF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Tree>
    <p:extLst>
      <p:ext uri="{BB962C8B-B14F-4D97-AF65-F5344CB8AC3E}">
        <p14:creationId xmlns:p14="http://schemas.microsoft.com/office/powerpoint/2010/main" val="1122291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OLMIIJAK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8" name="Rectangle 7">
            <a:extLst>
              <a:ext uri="{FF2B5EF4-FFF2-40B4-BE49-F238E27FC236}">
                <a16:creationId xmlns:a16="http://schemas.microsoft.com/office/drawing/2014/main" id="{8DC9842C-3555-7E45-9644-0950E85E0A2A}"/>
              </a:ext>
            </a:extLst>
          </p:cNvPr>
          <p:cNvSpPr/>
          <p:nvPr userDrawn="1"/>
        </p:nvSpPr>
        <p:spPr>
          <a:xfrm>
            <a:off x="4068792" y="0"/>
            <a:ext cx="40687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0"/>
            <a:ext cx="4068792"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0" name="Title 1">
            <a:extLst>
              <a:ext uri="{FF2B5EF4-FFF2-40B4-BE49-F238E27FC236}">
                <a16:creationId xmlns:a16="http://schemas.microsoft.com/office/drawing/2014/main" id="{8201F7B3-E497-3049-89EB-99DA34C1966B}"/>
              </a:ext>
            </a:extLst>
          </p:cNvPr>
          <p:cNvSpPr>
            <a:spLocks noGrp="1"/>
          </p:cNvSpPr>
          <p:nvPr>
            <p:ph type="title"/>
          </p:nvPr>
        </p:nvSpPr>
        <p:spPr>
          <a:xfrm>
            <a:off x="266700" y="429917"/>
            <a:ext cx="10515600" cy="781750"/>
          </a:xfrm>
          <a:prstGeom prst="rect">
            <a:avLst/>
          </a:prstGeom>
        </p:spPr>
        <p:txBody>
          <a:bodyPr/>
          <a:lstStyle>
            <a:lvl1pPr>
              <a:defRPr sz="3000"/>
            </a:lvl1pPr>
          </a:lstStyle>
          <a:p>
            <a:r>
              <a:rPr lang="fi-FI" noProof="0"/>
              <a:t>Click to edit Master title style</a:t>
            </a:r>
          </a:p>
        </p:txBody>
      </p:sp>
      <p:sp>
        <p:nvSpPr>
          <p:cNvPr id="11" name="Text Placeholder 2">
            <a:extLst>
              <a:ext uri="{FF2B5EF4-FFF2-40B4-BE49-F238E27FC236}">
                <a16:creationId xmlns:a16="http://schemas.microsoft.com/office/drawing/2014/main" id="{800C0C4A-6664-F44A-825B-15E820DCE69D}"/>
              </a:ext>
            </a:extLst>
          </p:cNvPr>
          <p:cNvSpPr>
            <a:spLocks noGrp="1"/>
          </p:cNvSpPr>
          <p:nvPr>
            <p:ph type="body" idx="1"/>
          </p:nvPr>
        </p:nvSpPr>
        <p:spPr>
          <a:xfrm>
            <a:off x="2667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2681800"/>
            <a:ext cx="3562350" cy="3890449"/>
          </a:xfrm>
        </p:spPr>
        <p:txBody>
          <a:bodyPr anchor="t"/>
          <a:lstStyle>
            <a:lvl1pPr marL="0" indent="0">
              <a:spcBef>
                <a:spcPts val="0"/>
              </a:spcBef>
              <a:buNone/>
              <a:defRPr sz="2300" b="0" i="0">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4" name="Text Placeholder 2">
            <a:extLst>
              <a:ext uri="{FF2B5EF4-FFF2-40B4-BE49-F238E27FC236}">
                <a16:creationId xmlns:a16="http://schemas.microsoft.com/office/drawing/2014/main" id="{ABA4081A-9EBF-214E-887F-4F3D6CBC04D7}"/>
              </a:ext>
            </a:extLst>
          </p:cNvPr>
          <p:cNvSpPr>
            <a:spLocks noGrp="1"/>
          </p:cNvSpPr>
          <p:nvPr>
            <p:ph type="body" idx="11"/>
          </p:nvPr>
        </p:nvSpPr>
        <p:spPr>
          <a:xfrm>
            <a:off x="42672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5" name="Text Placeholder 2">
            <a:extLst>
              <a:ext uri="{FF2B5EF4-FFF2-40B4-BE49-F238E27FC236}">
                <a16:creationId xmlns:a16="http://schemas.microsoft.com/office/drawing/2014/main" id="{BAF164FC-7E76-C94C-8284-BB996EB9F5CE}"/>
              </a:ext>
            </a:extLst>
          </p:cNvPr>
          <p:cNvSpPr>
            <a:spLocks noGrp="1"/>
          </p:cNvSpPr>
          <p:nvPr>
            <p:ph type="body" idx="12"/>
          </p:nvPr>
        </p:nvSpPr>
        <p:spPr>
          <a:xfrm>
            <a:off x="4267201" y="2681800"/>
            <a:ext cx="3562350" cy="3890449"/>
          </a:xfrm>
        </p:spPr>
        <p:txBody>
          <a:bodyPr anchor="t"/>
          <a:lstStyle>
            <a:lvl1pPr marL="0" indent="0">
              <a:spcBef>
                <a:spcPts val="0"/>
              </a:spcBef>
              <a:buNone/>
              <a:defRPr sz="2300" b="0" i="0">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6" name="Text Placeholder 2">
            <a:extLst>
              <a:ext uri="{FF2B5EF4-FFF2-40B4-BE49-F238E27FC236}">
                <a16:creationId xmlns:a16="http://schemas.microsoft.com/office/drawing/2014/main" id="{C5EFE7FF-BFC1-754C-A2F8-6DE833B6B70C}"/>
              </a:ext>
            </a:extLst>
          </p:cNvPr>
          <p:cNvSpPr>
            <a:spLocks noGrp="1"/>
          </p:cNvSpPr>
          <p:nvPr>
            <p:ph type="body" idx="13"/>
          </p:nvPr>
        </p:nvSpPr>
        <p:spPr>
          <a:xfrm>
            <a:off x="83439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2681800"/>
            <a:ext cx="3562350" cy="3890449"/>
          </a:xfrm>
        </p:spPr>
        <p:txBody>
          <a:bodyPr anchor="t"/>
          <a:lstStyle>
            <a:lvl1pPr marL="0" indent="0">
              <a:spcBef>
                <a:spcPts val="0"/>
              </a:spcBef>
              <a:buNone/>
              <a:defRPr sz="2300" b="0" i="0">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Tree>
    <p:extLst>
      <p:ext uri="{BB962C8B-B14F-4D97-AF65-F5344CB8AC3E}">
        <p14:creationId xmlns:p14="http://schemas.microsoft.com/office/powerpoint/2010/main" val="26147052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LYHYT KITEYTYS">
    <p:spTree>
      <p:nvGrpSpPr>
        <p:cNvPr id="1" name=""/>
        <p:cNvGrpSpPr/>
        <p:nvPr/>
      </p:nvGrpSpPr>
      <p:grpSpPr>
        <a:xfrm>
          <a:off x="0" y="0"/>
          <a:ext cx="0" cy="0"/>
          <a:chOff x="0" y="0"/>
          <a:chExt cx="0" cy="0"/>
        </a:xfrm>
      </p:grpSpPr>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Tree>
    <p:extLst>
      <p:ext uri="{BB962C8B-B14F-4D97-AF65-F5344CB8AC3E}">
        <p14:creationId xmlns:p14="http://schemas.microsoft.com/office/powerpoint/2010/main" val="2115482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OLMIJAKO VÄRI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rgbClr val="BEA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8" name="Rectangle 7">
            <a:extLst>
              <a:ext uri="{FF2B5EF4-FFF2-40B4-BE49-F238E27FC236}">
                <a16:creationId xmlns:a16="http://schemas.microsoft.com/office/drawing/2014/main" id="{8DC9842C-3555-7E45-9644-0950E85E0A2A}"/>
              </a:ext>
            </a:extLst>
          </p:cNvPr>
          <p:cNvSpPr/>
          <p:nvPr userDrawn="1"/>
        </p:nvSpPr>
        <p:spPr>
          <a:xfrm>
            <a:off x="4068792" y="0"/>
            <a:ext cx="40687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5" name="Text Placeholder 2">
            <a:extLst>
              <a:ext uri="{FF2B5EF4-FFF2-40B4-BE49-F238E27FC236}">
                <a16:creationId xmlns:a16="http://schemas.microsoft.com/office/drawing/2014/main" id="{BAF164FC-7E76-C94C-8284-BB996EB9F5CE}"/>
              </a:ext>
            </a:extLst>
          </p:cNvPr>
          <p:cNvSpPr>
            <a:spLocks noGrp="1"/>
          </p:cNvSpPr>
          <p:nvPr>
            <p:ph type="body" idx="12"/>
          </p:nvPr>
        </p:nvSpPr>
        <p:spPr>
          <a:xfrm>
            <a:off x="4267201" y="1483775"/>
            <a:ext cx="3562350" cy="3890449"/>
          </a:xfrm>
        </p:spPr>
        <p:txBody>
          <a:bodyPr anchor="ctr"/>
          <a:lstStyle>
            <a:lvl1pPr marL="0" indent="0">
              <a:spcBef>
                <a:spcPts val="0"/>
              </a:spcBef>
              <a:buNone/>
              <a:defRPr sz="2300" b="0" i="0">
                <a:solidFill>
                  <a:schemeClr val="tx1"/>
                </a:solidFill>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Tree>
    <p:extLst>
      <p:ext uri="{BB962C8B-B14F-4D97-AF65-F5344CB8AC3E}">
        <p14:creationId xmlns:p14="http://schemas.microsoft.com/office/powerpoint/2010/main" val="20729382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OLMIJAKO KÄYTTÖESIMERKKI">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rgbClr val="BEA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4068763" y="0"/>
            <a:ext cx="4054475" cy="6858000"/>
          </a:xfrm>
        </p:spPr>
        <p:txBody>
          <a:bodyPr/>
          <a:lstStyle/>
          <a:p>
            <a:endParaRPr lang="fi-FI" noProof="0"/>
          </a:p>
        </p:txBody>
      </p:sp>
    </p:spTree>
    <p:extLst>
      <p:ext uri="{BB962C8B-B14F-4D97-AF65-F5344CB8AC3E}">
        <p14:creationId xmlns:p14="http://schemas.microsoft.com/office/powerpoint/2010/main" val="25021893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OLMIJAKO KÄYTTÖESIMERKKI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4054418" y="0"/>
            <a:ext cx="406879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4294159" y="1483775"/>
            <a:ext cx="3562350" cy="3890449"/>
          </a:xfrm>
        </p:spPr>
        <p:txBody>
          <a:bodyPr anchor="ctr"/>
          <a:lstStyle>
            <a:lvl1pPr marL="0" indent="0">
              <a:spcBef>
                <a:spcPts val="0"/>
              </a:spcBef>
              <a:buNone/>
              <a:defRPr sz="2300" b="0" i="0">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8123210" y="-1"/>
            <a:ext cx="4122769" cy="6858000"/>
          </a:xfrm>
        </p:spPr>
        <p:txBody>
          <a:bodyPr/>
          <a:lstStyle/>
          <a:p>
            <a:endParaRPr lang="fi-FI" noProof="0"/>
          </a:p>
        </p:txBody>
      </p:sp>
    </p:spTree>
    <p:extLst>
      <p:ext uri="{BB962C8B-B14F-4D97-AF65-F5344CB8AC3E}">
        <p14:creationId xmlns:p14="http://schemas.microsoft.com/office/powerpoint/2010/main" val="3588243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KOLMIJAKO KÄYTTÖESIMERKKI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405441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tx1"/>
                </a:solidFill>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4294159"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8123210" y="-1"/>
            <a:ext cx="4122769" cy="6858000"/>
          </a:xfrm>
        </p:spPr>
        <p:txBody>
          <a:bodyPr/>
          <a:lstStyle/>
          <a:p>
            <a:endParaRPr lang="fi-FI" noProof="0"/>
          </a:p>
        </p:txBody>
      </p:sp>
    </p:spTree>
    <p:extLst>
      <p:ext uri="{BB962C8B-B14F-4D97-AF65-F5344CB8AC3E}">
        <p14:creationId xmlns:p14="http://schemas.microsoft.com/office/powerpoint/2010/main" val="88851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AHTIAJAKO VÄRI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6096000" y="0"/>
            <a:ext cx="609600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5562596" cy="3890449"/>
          </a:xfrm>
        </p:spPr>
        <p:txBody>
          <a:bodyPr anchor="ctr"/>
          <a:lstStyle>
            <a:lvl1pPr marL="0" indent="0">
              <a:spcBef>
                <a:spcPts val="0"/>
              </a:spcBef>
              <a:buNone/>
              <a:defRPr sz="2300" b="0" i="0">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6362701" y="1483775"/>
            <a:ext cx="5562598" cy="3890449"/>
          </a:xfrm>
        </p:spPr>
        <p:txBody>
          <a:bodyPr anchor="ctr"/>
          <a:lstStyle>
            <a:lvl1pPr marL="0" indent="0">
              <a:spcBef>
                <a:spcPts val="0"/>
              </a:spcBef>
              <a:buNone/>
              <a:defRPr sz="2300" b="0" i="0">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Tree>
    <p:extLst>
      <p:ext uri="{BB962C8B-B14F-4D97-AF65-F5344CB8AC3E}">
        <p14:creationId xmlns:p14="http://schemas.microsoft.com/office/powerpoint/2010/main" val="2492305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AHTIAJAKO KÄYTTÖESIMERKKI">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41334" y="0"/>
            <a:ext cx="613733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218104" y="1483775"/>
            <a:ext cx="5562764" cy="3890449"/>
          </a:xfrm>
        </p:spPr>
        <p:txBody>
          <a:bodyPr anchor="ctr"/>
          <a:lstStyle>
            <a:lvl1pPr marL="0" indent="0">
              <a:spcBef>
                <a:spcPts val="0"/>
              </a:spcBef>
              <a:buNone/>
              <a:defRPr sz="2300" b="0" i="0">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6108646" y="-1"/>
            <a:ext cx="6137334" cy="6858000"/>
          </a:xfrm>
        </p:spPr>
        <p:txBody>
          <a:bodyPr/>
          <a:lstStyle/>
          <a:p>
            <a:endParaRPr lang="fi-FI" noProof="0"/>
          </a:p>
        </p:txBody>
      </p:sp>
    </p:spTree>
    <p:extLst>
      <p:ext uri="{BB962C8B-B14F-4D97-AF65-F5344CB8AC3E}">
        <p14:creationId xmlns:p14="http://schemas.microsoft.com/office/powerpoint/2010/main" val="769997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AHTIAJAKO KÄYTTÖESIMERKKI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6314104" y="1483776"/>
            <a:ext cx="5562764" cy="3395608"/>
          </a:xfrm>
        </p:spPr>
        <p:txBody>
          <a:bodyPr anchor="ctr"/>
          <a:lstStyle>
            <a:lvl1pPr marL="0" indent="0">
              <a:spcBef>
                <a:spcPts val="0"/>
              </a:spcBef>
              <a:buNone/>
              <a:defRPr sz="2300" b="0" i="0">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6054666" cy="6858000"/>
          </a:xfrm>
        </p:spPr>
        <p:txBody>
          <a:bodyPr/>
          <a:lstStyle/>
          <a:p>
            <a:endParaRPr lang="fi-FI" noProof="0"/>
          </a:p>
        </p:txBody>
      </p:sp>
      <p:pic>
        <p:nvPicPr>
          <p:cNvPr id="5" name="Picture 4" descr="Logo&#10;&#10;Description automatically generated with medium confidence">
            <a:extLst>
              <a:ext uri="{FF2B5EF4-FFF2-40B4-BE49-F238E27FC236}">
                <a16:creationId xmlns:a16="http://schemas.microsoft.com/office/drawing/2014/main" id="{AB518D5C-77B1-D94E-AB1E-CA9DE01788E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6314104" y="5063883"/>
            <a:ext cx="5562764" cy="790817"/>
          </a:xfrm>
        </p:spPr>
        <p:txBody>
          <a:bodyPr anchor="t"/>
          <a:lstStyle>
            <a:lvl1pPr marL="0" indent="0">
              <a:buNone/>
              <a:defRPr sz="1500" b="1" i="0">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Tree>
    <p:extLst>
      <p:ext uri="{BB962C8B-B14F-4D97-AF65-F5344CB8AC3E}">
        <p14:creationId xmlns:p14="http://schemas.microsoft.com/office/powerpoint/2010/main" val="25433013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OKOKUV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B4A7CF-52A9-2744-A095-A908B8D40A6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7" name="Picture Placeholder 6">
            <a:extLst>
              <a:ext uri="{FF2B5EF4-FFF2-40B4-BE49-F238E27FC236}">
                <a16:creationId xmlns:a16="http://schemas.microsoft.com/office/drawing/2014/main" id="{64347C94-D7F6-5149-B2B6-878580DA36DA}"/>
              </a:ext>
            </a:extLst>
          </p:cNvPr>
          <p:cNvSpPr>
            <a:spLocks noGrp="1"/>
          </p:cNvSpPr>
          <p:nvPr>
            <p:ph type="pic" sz="quarter" idx="10"/>
          </p:nvPr>
        </p:nvSpPr>
        <p:spPr>
          <a:xfrm>
            <a:off x="0" y="0"/>
            <a:ext cx="12192000" cy="6858000"/>
          </a:xfrm>
        </p:spPr>
        <p:txBody>
          <a:bodyPr/>
          <a:lstStyle/>
          <a:p>
            <a:endParaRPr lang="fi-FI"/>
          </a:p>
        </p:txBody>
      </p:sp>
    </p:spTree>
    <p:extLst>
      <p:ext uri="{BB962C8B-B14F-4D97-AF65-F5344CB8AC3E}">
        <p14:creationId xmlns:p14="http://schemas.microsoft.com/office/powerpoint/2010/main" val="19585225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UVA KUVATEKSTILLÄ">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2CC56C-5124-B44F-BB14-8E822851C08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9" name="Text Placeholder 7">
            <a:extLst>
              <a:ext uri="{FF2B5EF4-FFF2-40B4-BE49-F238E27FC236}">
                <a16:creationId xmlns:a16="http://schemas.microsoft.com/office/drawing/2014/main" id="{4618DDC4-4CB8-9F41-A4F3-94272928F707}"/>
              </a:ext>
            </a:extLst>
          </p:cNvPr>
          <p:cNvSpPr>
            <a:spLocks noGrp="1"/>
          </p:cNvSpPr>
          <p:nvPr>
            <p:ph type="body" sz="quarter" idx="13"/>
          </p:nvPr>
        </p:nvSpPr>
        <p:spPr>
          <a:xfrm>
            <a:off x="365503" y="6129789"/>
            <a:ext cx="9863378" cy="543711"/>
          </a:xfrm>
        </p:spPr>
        <p:txBody>
          <a:bodyPr/>
          <a:lstStyle>
            <a:lvl1pPr>
              <a:spcBef>
                <a:spcPts val="0"/>
              </a:spcBef>
              <a:buNone/>
              <a:defRPr sz="1800" b="0" i="0">
                <a:solidFill>
                  <a:schemeClr val="accent1"/>
                </a:solidFill>
                <a:latin typeface="Georgia" panose="02040502050405020303" pitchFamily="18" charset="0"/>
                <a:cs typeface="Arial" panose="020B0604020202020204" pitchFamily="34" charset="0"/>
              </a:defRPr>
            </a:lvl1pPr>
            <a:lvl2pPr>
              <a:buNone/>
              <a:defRPr/>
            </a:lvl2pPr>
            <a:lvl3pPr>
              <a:buNone/>
              <a:defRPr/>
            </a:lvl3pPr>
            <a:lvl4pPr>
              <a:buNone/>
              <a:defRPr/>
            </a:lvl4pPr>
            <a:lvl5pPr>
              <a:buNone/>
              <a:defRPr/>
            </a:lvl5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1" name="Picture Placeholder 9">
            <a:extLst>
              <a:ext uri="{FF2B5EF4-FFF2-40B4-BE49-F238E27FC236}">
                <a16:creationId xmlns:a16="http://schemas.microsoft.com/office/drawing/2014/main" id="{E15EFB3B-362E-B54E-8F33-0414F89DD39D}"/>
              </a:ext>
            </a:extLst>
          </p:cNvPr>
          <p:cNvSpPr>
            <a:spLocks noGrp="1"/>
          </p:cNvSpPr>
          <p:nvPr>
            <p:ph type="pic" sz="quarter" idx="14"/>
          </p:nvPr>
        </p:nvSpPr>
        <p:spPr>
          <a:xfrm>
            <a:off x="0" y="0"/>
            <a:ext cx="12192000" cy="5919788"/>
          </a:xfrm>
        </p:spPr>
        <p:txBody>
          <a:bodyPr/>
          <a:lstStyle/>
          <a:p>
            <a:endParaRPr lang="fi-FI"/>
          </a:p>
        </p:txBody>
      </p:sp>
    </p:spTree>
    <p:extLst>
      <p:ext uri="{BB962C8B-B14F-4D97-AF65-F5344CB8AC3E}">
        <p14:creationId xmlns:p14="http://schemas.microsoft.com/office/powerpoint/2010/main" val="531594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NSI OMA KUVAVALINTA">
    <p:bg>
      <p:bgPr>
        <a:solidFill>
          <a:schemeClr val="bg1"/>
        </a:solidFill>
        <a:effectLst/>
      </p:bgPr>
    </p:bg>
    <p:spTree>
      <p:nvGrpSpPr>
        <p:cNvPr id="1" name=""/>
        <p:cNvGrpSpPr/>
        <p:nvPr/>
      </p:nvGrpSpPr>
      <p:grpSpPr>
        <a:xfrm>
          <a:off x="0" y="0"/>
          <a:ext cx="0" cy="0"/>
          <a:chOff x="0" y="0"/>
          <a:chExt cx="0" cy="0"/>
        </a:xfrm>
      </p:grpSpPr>
      <p:pic>
        <p:nvPicPr>
          <p:cNvPr id="14" name="Picture 13" descr="A group of people walking on a dirt path&#10;&#10;Description automatically generated with medium confidence">
            <a:extLst>
              <a:ext uri="{FF2B5EF4-FFF2-40B4-BE49-F238E27FC236}">
                <a16:creationId xmlns:a16="http://schemas.microsoft.com/office/drawing/2014/main" id="{BD2846D1-CA6C-3547-B194-4AB11C7E684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8191" cy="6858000"/>
          </a:xfrm>
          <a:prstGeom prst="rect">
            <a:avLst/>
          </a:prstGeom>
        </p:spPr>
      </p:pic>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1022896"/>
            <a:ext cx="9144000" cy="2681191"/>
          </a:xfrm>
          <a:prstGeom prst="rect">
            <a:avLst/>
          </a:prstGeom>
        </p:spPr>
        <p:txBody>
          <a:bodyPr anchor="b"/>
          <a:lstStyle>
            <a:lvl1pPr algn="l">
              <a:defRPr sz="66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3" name="Subtitle 2">
            <a:extLst>
              <a:ext uri="{FF2B5EF4-FFF2-40B4-BE49-F238E27FC236}">
                <a16:creationId xmlns:a16="http://schemas.microsoft.com/office/drawing/2014/main" id="{F22D6800-9BC3-F541-B95C-B3A42CD5E5F2}"/>
              </a:ext>
            </a:extLst>
          </p:cNvPr>
          <p:cNvSpPr>
            <a:spLocks noGrp="1"/>
          </p:cNvSpPr>
          <p:nvPr>
            <p:ph type="subTitle" idx="1"/>
          </p:nvPr>
        </p:nvSpPr>
        <p:spPr>
          <a:xfrm>
            <a:off x="1524000" y="4605034"/>
            <a:ext cx="9144000" cy="7284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err="1"/>
              <a:t>Click</a:t>
            </a:r>
            <a:r>
              <a:rPr lang="fi-FI" noProof="0"/>
              <a:t> to </a:t>
            </a:r>
            <a:r>
              <a:rPr lang="fi-FI" noProof="0" err="1"/>
              <a:t>edit</a:t>
            </a:r>
            <a:r>
              <a:rPr lang="fi-FI" noProof="0"/>
              <a:t> Master </a:t>
            </a:r>
            <a:r>
              <a:rPr lang="fi-FI" noProof="0" err="1"/>
              <a:t>subtitle</a:t>
            </a:r>
            <a:r>
              <a:rPr lang="fi-FI" noProof="0"/>
              <a:t> </a:t>
            </a:r>
            <a:r>
              <a:rPr lang="fi-FI" noProof="0" err="1"/>
              <a:t>style</a:t>
            </a:r>
            <a:endParaRPr lang="fi-FI" noProof="0"/>
          </a:p>
        </p:txBody>
      </p:sp>
      <p:sp>
        <p:nvSpPr>
          <p:cNvPr id="7" name="Rectangle 6">
            <a:extLst>
              <a:ext uri="{FF2B5EF4-FFF2-40B4-BE49-F238E27FC236}">
                <a16:creationId xmlns:a16="http://schemas.microsoft.com/office/drawing/2014/main" id="{485E0F3C-DB79-0649-9FDA-521305556C69}"/>
              </a:ext>
            </a:extLst>
          </p:cNvPr>
          <p:cNvSpPr/>
          <p:nvPr userDrawn="1"/>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noProof="0"/>
          </a:p>
        </p:txBody>
      </p:sp>
      <p:pic>
        <p:nvPicPr>
          <p:cNvPr id="9" name="Picture 8" descr="Logo&#10;&#10;Description automatically generated with medium confidence">
            <a:extLst>
              <a:ext uri="{FF2B5EF4-FFF2-40B4-BE49-F238E27FC236}">
                <a16:creationId xmlns:a16="http://schemas.microsoft.com/office/drawing/2014/main" id="{7EB11A1A-3BEF-D744-B65C-229074E7AF1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Tree>
    <p:extLst>
      <p:ext uri="{BB962C8B-B14F-4D97-AF65-F5344CB8AC3E}">
        <p14:creationId xmlns:p14="http://schemas.microsoft.com/office/powerpoint/2010/main" val="27857903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AKSI KUVAA KUVATEKSTILLÄ">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15B939-FDDC-D043-B727-03F8A4AE38FB}"/>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9" name="Text Placeholder 7">
            <a:extLst>
              <a:ext uri="{FF2B5EF4-FFF2-40B4-BE49-F238E27FC236}">
                <a16:creationId xmlns:a16="http://schemas.microsoft.com/office/drawing/2014/main" id="{4618DDC4-4CB8-9F41-A4F3-94272928F707}"/>
              </a:ext>
            </a:extLst>
          </p:cNvPr>
          <p:cNvSpPr>
            <a:spLocks noGrp="1"/>
          </p:cNvSpPr>
          <p:nvPr>
            <p:ph type="body" sz="quarter" idx="13"/>
          </p:nvPr>
        </p:nvSpPr>
        <p:spPr>
          <a:xfrm>
            <a:off x="365503" y="6129789"/>
            <a:ext cx="9863378" cy="543711"/>
          </a:xfrm>
        </p:spPr>
        <p:txBody>
          <a:bodyPr/>
          <a:lstStyle>
            <a:lvl1pPr>
              <a:spcBef>
                <a:spcPts val="0"/>
              </a:spcBef>
              <a:buNone/>
              <a:defRPr sz="1800" b="0" i="0">
                <a:solidFill>
                  <a:schemeClr val="accent1"/>
                </a:solidFill>
                <a:latin typeface="Georgia" panose="02040502050405020303" pitchFamily="18" charset="0"/>
                <a:cs typeface="Arial" panose="020B0604020202020204" pitchFamily="34" charset="0"/>
              </a:defRPr>
            </a:lvl1pPr>
            <a:lvl2pPr>
              <a:buNone/>
              <a:defRPr/>
            </a:lvl2pPr>
            <a:lvl3pPr>
              <a:buNone/>
              <a:defRPr/>
            </a:lvl3pPr>
            <a:lvl4pPr>
              <a:buNone/>
              <a:defRPr/>
            </a:lvl4pPr>
            <a:lvl5pPr>
              <a:buNone/>
              <a:defRPr/>
            </a:lvl5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1" name="Picture Placeholder 9">
            <a:extLst>
              <a:ext uri="{FF2B5EF4-FFF2-40B4-BE49-F238E27FC236}">
                <a16:creationId xmlns:a16="http://schemas.microsoft.com/office/drawing/2014/main" id="{E15EFB3B-362E-B54E-8F33-0414F89DD39D}"/>
              </a:ext>
            </a:extLst>
          </p:cNvPr>
          <p:cNvSpPr>
            <a:spLocks noGrp="1"/>
          </p:cNvSpPr>
          <p:nvPr>
            <p:ph type="pic" sz="quarter" idx="14"/>
          </p:nvPr>
        </p:nvSpPr>
        <p:spPr>
          <a:xfrm>
            <a:off x="0" y="0"/>
            <a:ext cx="5951095" cy="5919788"/>
          </a:xfrm>
        </p:spPr>
        <p:txBody>
          <a:bodyPr/>
          <a:lstStyle/>
          <a:p>
            <a:endParaRPr lang="fi-FI"/>
          </a:p>
        </p:txBody>
      </p:sp>
      <p:sp>
        <p:nvSpPr>
          <p:cNvPr id="7" name="Picture Placeholder 9">
            <a:extLst>
              <a:ext uri="{FF2B5EF4-FFF2-40B4-BE49-F238E27FC236}">
                <a16:creationId xmlns:a16="http://schemas.microsoft.com/office/drawing/2014/main" id="{3688C02F-996C-014B-A63A-A5E9141B60C5}"/>
              </a:ext>
            </a:extLst>
          </p:cNvPr>
          <p:cNvSpPr>
            <a:spLocks noGrp="1"/>
          </p:cNvSpPr>
          <p:nvPr>
            <p:ph type="pic" sz="quarter" idx="15"/>
          </p:nvPr>
        </p:nvSpPr>
        <p:spPr>
          <a:xfrm>
            <a:off x="6086006" y="0"/>
            <a:ext cx="6096000" cy="5919788"/>
          </a:xfrm>
        </p:spPr>
        <p:txBody>
          <a:bodyPr/>
          <a:lstStyle/>
          <a:p>
            <a:endParaRPr lang="fi-FI"/>
          </a:p>
        </p:txBody>
      </p:sp>
    </p:spTree>
    <p:extLst>
      <p:ext uri="{BB962C8B-B14F-4D97-AF65-F5344CB8AC3E}">
        <p14:creationId xmlns:p14="http://schemas.microsoft.com/office/powerpoint/2010/main" val="2883073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INAUS 2">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ACA1C-0C0D-034E-8DD7-F83206FDF18A}"/>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hasCustomPrompt="1"/>
          </p:nvPr>
        </p:nvSpPr>
        <p:spPr>
          <a:xfrm>
            <a:off x="984354" y="1483776"/>
            <a:ext cx="10223292" cy="3395608"/>
          </a:xfrm>
        </p:spPr>
        <p:txBody>
          <a:bodyPr anchor="ctr"/>
          <a:lstStyle>
            <a:lvl1pPr marL="0" indent="0">
              <a:spcBef>
                <a:spcPts val="0"/>
              </a:spcBef>
              <a:buNone/>
              <a:defRPr sz="3200" b="0" i="1">
                <a:solidFill>
                  <a:schemeClr val="bg1"/>
                </a:solidFill>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a:t>
            </a:r>
            <a:endParaRPr lang="fi-FI" noProof="0"/>
          </a:p>
        </p:txBody>
      </p:sp>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823114" y="5346074"/>
            <a:ext cx="3384532"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Tree>
    <p:extLst>
      <p:ext uri="{BB962C8B-B14F-4D97-AF65-F5344CB8AC3E}">
        <p14:creationId xmlns:p14="http://schemas.microsoft.com/office/powerpoint/2010/main" val="35565095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INAUS BRÄNDIKUVALLA">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C869AD-BD96-C14A-AEB2-942F637BC6E2}"/>
              </a:ext>
            </a:extLst>
          </p:cNvPr>
          <p:cNvSpPr>
            <a:spLocks noGrp="1"/>
          </p:cNvSpPr>
          <p:nvPr>
            <p:ph type="pic" sz="quarter" idx="17"/>
          </p:nvPr>
        </p:nvSpPr>
        <p:spPr>
          <a:xfrm>
            <a:off x="0" y="0"/>
            <a:ext cx="12192000" cy="6858000"/>
          </a:xfrm>
        </p:spPr>
        <p:txBody>
          <a:bodyPr/>
          <a:lstStyle/>
          <a:p>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984354" y="1483776"/>
            <a:ext cx="10223292" cy="3395608"/>
          </a:xfrm>
        </p:spPr>
        <p:txBody>
          <a:bodyPr anchor="ctr"/>
          <a:lstStyle>
            <a:lvl1pPr marL="0" indent="0">
              <a:spcBef>
                <a:spcPts val="0"/>
              </a:spcBef>
              <a:buNone/>
              <a:defRPr sz="3200" b="0" i="1">
                <a:solidFill>
                  <a:schemeClr val="accent1"/>
                </a:solidFill>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823114" y="5346074"/>
            <a:ext cx="3384532" cy="1009756"/>
          </a:xfrm>
        </p:spPr>
        <p:txBody>
          <a:bodyPr anchor="t"/>
          <a:lstStyle>
            <a:lvl1pPr marL="0" indent="0">
              <a:buNone/>
              <a:defRPr sz="1500" b="1" i="0">
                <a:solidFill>
                  <a:schemeClr val="accent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Tree>
    <p:extLst>
      <p:ext uri="{BB962C8B-B14F-4D97-AF65-F5344CB8AC3E}">
        <p14:creationId xmlns:p14="http://schemas.microsoft.com/office/powerpoint/2010/main" val="6619831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ÄLILEHTI OTSIKKO 1">
    <p:bg>
      <p:bgPr>
        <a:solidFill>
          <a:srgbClr val="BEA996"/>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7B409-AC43-514B-A8E4-5299EA481269}"/>
              </a:ext>
            </a:extLst>
          </p:cNvPr>
          <p:cNvSpPr/>
          <p:nvPr userDrawn="1"/>
        </p:nvSpPr>
        <p:spPr>
          <a:xfrm>
            <a:off x="0" y="0"/>
            <a:ext cx="12192000" cy="6858000"/>
          </a:xfrm>
          <a:prstGeom prst="rect">
            <a:avLst/>
          </a:prstGeom>
          <a:solidFill>
            <a:srgbClr val="BEA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2088404"/>
            <a:ext cx="9144000" cy="2681191"/>
          </a:xfrm>
          <a:prstGeom prst="rect">
            <a:avLst/>
          </a:prstGeom>
        </p:spPr>
        <p:txBody>
          <a:bodyPr anchor="ctr"/>
          <a:lstStyle>
            <a:lvl1pPr algn="l">
              <a:lnSpc>
                <a:spcPct val="100000"/>
              </a:lnSpc>
              <a:defRPr sz="66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Tree>
    <p:extLst>
      <p:ext uri="{BB962C8B-B14F-4D97-AF65-F5344CB8AC3E}">
        <p14:creationId xmlns:p14="http://schemas.microsoft.com/office/powerpoint/2010/main" val="7022526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ÄLILEHTI OTSIKKO 3">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1AA8F9-A1F0-F148-9941-A3CB0FBABEEF}"/>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2088404"/>
            <a:ext cx="9144000" cy="2681191"/>
          </a:xfrm>
          <a:prstGeom prst="rect">
            <a:avLst/>
          </a:prstGeom>
        </p:spPr>
        <p:txBody>
          <a:bodyPr anchor="ctr"/>
          <a:lstStyle>
            <a:lvl1pPr algn="l">
              <a:lnSpc>
                <a:spcPct val="100000"/>
              </a:lnSpc>
              <a:defRPr sz="66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Tree>
    <p:extLst>
      <p:ext uri="{BB962C8B-B14F-4D97-AF65-F5344CB8AC3E}">
        <p14:creationId xmlns:p14="http://schemas.microsoft.com/office/powerpoint/2010/main" val="338928164"/>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ISTA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090E76-AB31-4B40-9E6F-0CB05B0EAC7E}"/>
              </a:ext>
            </a:extLst>
          </p:cNvPr>
          <p:cNvSpPr/>
          <p:nvPr userDrawn="1"/>
        </p:nvSpPr>
        <p:spPr>
          <a:xfrm>
            <a:off x="0" y="0"/>
            <a:ext cx="12192000" cy="59203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379095"/>
            <a:ext cx="10515600" cy="575522"/>
          </a:xfrm>
          <a:prstGeom prst="rect">
            <a:avLst/>
          </a:prstGeom>
        </p:spPr>
        <p:txBody>
          <a:bodyPr/>
          <a:lstStyle>
            <a:lvl1pPr>
              <a:defRPr sz="3000">
                <a:solidFill>
                  <a:schemeClr val="accent1"/>
                </a:solidFill>
              </a:defRPr>
            </a:lvl1pPr>
          </a:lstStyle>
          <a:p>
            <a:r>
              <a:rPr lang="fi-FI" noProof="0"/>
              <a:t>Click to edit Master title style</a:t>
            </a:r>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9" name="Text Placeholder 2">
            <a:extLst>
              <a:ext uri="{FF2B5EF4-FFF2-40B4-BE49-F238E27FC236}">
                <a16:creationId xmlns:a16="http://schemas.microsoft.com/office/drawing/2014/main" id="{5771F2C8-4C72-9543-8994-0E84699E66F4}"/>
              </a:ext>
            </a:extLst>
          </p:cNvPr>
          <p:cNvSpPr>
            <a:spLocks noGrp="1"/>
          </p:cNvSpPr>
          <p:nvPr>
            <p:ph type="body" idx="11"/>
          </p:nvPr>
        </p:nvSpPr>
        <p:spPr>
          <a:xfrm>
            <a:off x="838199" y="2004918"/>
            <a:ext cx="10515599" cy="3411358"/>
          </a:xfrm>
        </p:spPr>
        <p:txBody>
          <a:bodyPr anchor="t"/>
          <a:lstStyle>
            <a:lvl1pPr marL="0" indent="0">
              <a:spcBef>
                <a:spcPts val="0"/>
              </a:spcBef>
              <a:buNone/>
              <a:defRPr sz="3000" b="1" i="0">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Tree>
    <p:extLst>
      <p:ext uri="{BB962C8B-B14F-4D97-AF65-F5344CB8AC3E}">
        <p14:creationId xmlns:p14="http://schemas.microsoft.com/office/powerpoint/2010/main" val="14685966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IITTEE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090E76-AB31-4B40-9E6F-0CB05B0EAC7E}"/>
              </a:ext>
            </a:extLst>
          </p:cNvPr>
          <p:cNvSpPr/>
          <p:nvPr userDrawn="1"/>
        </p:nvSpPr>
        <p:spPr>
          <a:xfrm>
            <a:off x="0" y="0"/>
            <a:ext cx="12192000" cy="59203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379095"/>
            <a:ext cx="10515600" cy="575522"/>
          </a:xfrm>
          <a:prstGeom prst="rect">
            <a:avLst/>
          </a:prstGeom>
        </p:spPr>
        <p:txBody>
          <a:bodyPr/>
          <a:lstStyle>
            <a:lvl1pPr>
              <a:defRPr sz="3000">
                <a:solidFill>
                  <a:schemeClr val="tx1"/>
                </a:solidFill>
              </a:defRPr>
            </a:lvl1pPr>
          </a:lstStyle>
          <a:p>
            <a:r>
              <a:rPr lang="fi-FI" noProof="0"/>
              <a:t>Click to edit Master title style</a:t>
            </a:r>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10" name="Text Placeholder 2">
            <a:extLst>
              <a:ext uri="{FF2B5EF4-FFF2-40B4-BE49-F238E27FC236}">
                <a16:creationId xmlns:a16="http://schemas.microsoft.com/office/drawing/2014/main" id="{139FDE1E-3511-2C4E-BFC7-4C76B43B31DA}"/>
              </a:ext>
            </a:extLst>
          </p:cNvPr>
          <p:cNvSpPr>
            <a:spLocks noGrp="1"/>
          </p:cNvSpPr>
          <p:nvPr>
            <p:ph type="body" idx="11"/>
          </p:nvPr>
        </p:nvSpPr>
        <p:spPr>
          <a:xfrm>
            <a:off x="838199" y="2004918"/>
            <a:ext cx="5130115" cy="3318690"/>
          </a:xfrm>
        </p:spPr>
        <p:txBody>
          <a:bodyPr anchor="t"/>
          <a:lstStyle>
            <a:lvl1pPr marL="0" indent="0">
              <a:spcBef>
                <a:spcPts val="0"/>
              </a:spcBef>
              <a:buNone/>
              <a:defRPr sz="1600" b="1" i="0">
                <a:solidFill>
                  <a:schemeClr val="tx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1" name="Text Placeholder 2">
            <a:extLst>
              <a:ext uri="{FF2B5EF4-FFF2-40B4-BE49-F238E27FC236}">
                <a16:creationId xmlns:a16="http://schemas.microsoft.com/office/drawing/2014/main" id="{FB674FD2-0BD4-BF49-9017-115079CE1EAB}"/>
              </a:ext>
            </a:extLst>
          </p:cNvPr>
          <p:cNvSpPr>
            <a:spLocks noGrp="1"/>
          </p:cNvSpPr>
          <p:nvPr>
            <p:ph type="body" idx="12"/>
          </p:nvPr>
        </p:nvSpPr>
        <p:spPr>
          <a:xfrm>
            <a:off x="6225745" y="2004918"/>
            <a:ext cx="5130115" cy="3318690"/>
          </a:xfrm>
        </p:spPr>
        <p:txBody>
          <a:bodyPr anchor="t"/>
          <a:lstStyle>
            <a:lvl1pPr marL="0" indent="0">
              <a:spcBef>
                <a:spcPts val="0"/>
              </a:spcBef>
              <a:buNone/>
              <a:defRPr sz="1600" b="1" i="0">
                <a:solidFill>
                  <a:schemeClr val="tx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Tree>
    <p:extLst>
      <p:ext uri="{BB962C8B-B14F-4D97-AF65-F5344CB8AC3E}">
        <p14:creationId xmlns:p14="http://schemas.microsoft.com/office/powerpoint/2010/main" val="27998132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RÄNDILOPETU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9DCB8AE-9890-DE43-B3F1-9FA29E70D77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409482" y="1483776"/>
            <a:ext cx="3467386" cy="3395608"/>
          </a:xfrm>
        </p:spPr>
        <p:txBody>
          <a:bodyPr anchor="ctr"/>
          <a:lstStyle>
            <a:lvl1pPr marL="0" indent="0" algn="ctr">
              <a:spcBef>
                <a:spcPts val="0"/>
              </a:spcBef>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4068792" cy="6858000"/>
          </a:xfrm>
        </p:spPr>
        <p:txBody>
          <a:bodyPr/>
          <a:lstStyle/>
          <a:p>
            <a:endParaRPr lang="fi-FI" noProof="0"/>
          </a:p>
        </p:txBody>
      </p:sp>
      <p:pic>
        <p:nvPicPr>
          <p:cNvPr id="5" name="Picture 4" descr="Logo&#10;&#10;Description automatically generated with medium confidence">
            <a:extLst>
              <a:ext uri="{FF2B5EF4-FFF2-40B4-BE49-F238E27FC236}">
                <a16:creationId xmlns:a16="http://schemas.microsoft.com/office/drawing/2014/main" id="{AB518D5C-77B1-D94E-AB1E-CA9DE01788E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8409481" y="5063883"/>
            <a:ext cx="3467386" cy="790817"/>
          </a:xfrm>
        </p:spPr>
        <p:txBody>
          <a:bodyPr anchor="t"/>
          <a:lstStyle>
            <a:lvl1pPr marL="0" indent="0" algn="ctr">
              <a:buNone/>
              <a:defRPr sz="1500" b="0" i="1">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0" name="Picture Placeholder 3">
            <a:extLst>
              <a:ext uri="{FF2B5EF4-FFF2-40B4-BE49-F238E27FC236}">
                <a16:creationId xmlns:a16="http://schemas.microsoft.com/office/drawing/2014/main" id="{66C1485E-F86C-854C-8F4D-CB20D9A8E2EC}"/>
              </a:ext>
            </a:extLst>
          </p:cNvPr>
          <p:cNvSpPr>
            <a:spLocks noGrp="1"/>
          </p:cNvSpPr>
          <p:nvPr>
            <p:ph type="pic" sz="quarter" idx="17"/>
          </p:nvPr>
        </p:nvSpPr>
        <p:spPr>
          <a:xfrm>
            <a:off x="4092314" y="-1"/>
            <a:ext cx="4068792" cy="6858000"/>
          </a:xfrm>
        </p:spPr>
        <p:txBody>
          <a:bodyPr/>
          <a:lstStyle/>
          <a:p>
            <a:endParaRPr lang="fi-FI" noProof="0"/>
          </a:p>
        </p:txBody>
      </p:sp>
    </p:spTree>
    <p:extLst>
      <p:ext uri="{BB962C8B-B14F-4D97-AF65-F5344CB8AC3E}">
        <p14:creationId xmlns:p14="http://schemas.microsoft.com/office/powerpoint/2010/main" val="9341690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RÄNDILOPETUS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655B871-CB14-7146-97D4-FC529108C6E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779489" y="1483776"/>
            <a:ext cx="4572000" cy="3395608"/>
          </a:xfrm>
        </p:spPr>
        <p:txBody>
          <a:bodyPr anchor="ctr"/>
          <a:lstStyle>
            <a:lvl1pPr marL="0" indent="0" algn="ctr">
              <a:spcBef>
                <a:spcPts val="0"/>
              </a:spcBef>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pic>
        <p:nvPicPr>
          <p:cNvPr id="5" name="Picture 4" descr="Logo&#10;&#10;Description automatically generated with medium confidence">
            <a:extLst>
              <a:ext uri="{FF2B5EF4-FFF2-40B4-BE49-F238E27FC236}">
                <a16:creationId xmlns:a16="http://schemas.microsoft.com/office/drawing/2014/main" id="{AB518D5C-77B1-D94E-AB1E-CA9DE01788E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46874" y="6039200"/>
            <a:ext cx="1638228" cy="634300"/>
          </a:xfrm>
          <a:prstGeom prst="rect">
            <a:avLst/>
          </a:prstGeom>
        </p:spPr>
      </p:pic>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79489" y="5063883"/>
            <a:ext cx="4572000" cy="790817"/>
          </a:xfrm>
        </p:spPr>
        <p:txBody>
          <a:bodyPr anchor="t"/>
          <a:lstStyle>
            <a:lvl1pPr marL="0" indent="0" algn="ctr">
              <a:buNone/>
              <a:defRPr sz="1500" b="0" i="1">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0" name="Picture Placeholder 3">
            <a:extLst>
              <a:ext uri="{FF2B5EF4-FFF2-40B4-BE49-F238E27FC236}">
                <a16:creationId xmlns:a16="http://schemas.microsoft.com/office/drawing/2014/main" id="{66C1485E-F86C-854C-8F4D-CB20D9A8E2EC}"/>
              </a:ext>
            </a:extLst>
          </p:cNvPr>
          <p:cNvSpPr>
            <a:spLocks noGrp="1"/>
          </p:cNvSpPr>
          <p:nvPr>
            <p:ph type="pic" sz="quarter" idx="17"/>
          </p:nvPr>
        </p:nvSpPr>
        <p:spPr>
          <a:xfrm>
            <a:off x="8123208" y="-1"/>
            <a:ext cx="4068792" cy="6858000"/>
          </a:xfrm>
        </p:spPr>
        <p:txBody>
          <a:bodyPr/>
          <a:lstStyle/>
          <a:p>
            <a:endParaRPr lang="fi-FI" noProof="0"/>
          </a:p>
        </p:txBody>
      </p:sp>
      <p:sp>
        <p:nvSpPr>
          <p:cNvPr id="8" name="Rectangle 7">
            <a:extLst>
              <a:ext uri="{FF2B5EF4-FFF2-40B4-BE49-F238E27FC236}">
                <a16:creationId xmlns:a16="http://schemas.microsoft.com/office/drawing/2014/main" id="{3891C178-6E34-F148-940F-05E15C7B661F}"/>
              </a:ext>
            </a:extLst>
          </p:cNvPr>
          <p:cNvSpPr/>
          <p:nvPr userDrawn="1"/>
        </p:nvSpPr>
        <p:spPr>
          <a:xfrm>
            <a:off x="6094538" y="0"/>
            <a:ext cx="202866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9D2F3DEC-9E8C-FE4C-B57C-8D3E6F47D213}"/>
              </a:ext>
            </a:extLst>
          </p:cNvPr>
          <p:cNvSpPr/>
          <p:nvPr userDrawn="1"/>
        </p:nvSpPr>
        <p:spPr>
          <a:xfrm>
            <a:off x="8128935" y="0"/>
            <a:ext cx="2028669" cy="6858000"/>
          </a:xfrm>
          <a:prstGeom prst="rect">
            <a:avLst/>
          </a:prstGeom>
          <a:solidFill>
            <a:schemeClr val="accent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Tree>
    <p:extLst>
      <p:ext uri="{BB962C8B-B14F-4D97-AF65-F5344CB8AC3E}">
        <p14:creationId xmlns:p14="http://schemas.microsoft.com/office/powerpoint/2010/main" val="804587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AKAKANSI">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76D147-9687-9344-8C8D-BD2F36364574}"/>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7" name="Rectangle 6">
            <a:extLst>
              <a:ext uri="{FF2B5EF4-FFF2-40B4-BE49-F238E27FC236}">
                <a16:creationId xmlns:a16="http://schemas.microsoft.com/office/drawing/2014/main" id="{485E0F3C-DB79-0649-9FDA-521305556C69}"/>
              </a:ext>
            </a:extLst>
          </p:cNvPr>
          <p:cNvSpPr/>
          <p:nvPr userDrawn="1"/>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noProof="0"/>
          </a:p>
        </p:txBody>
      </p:sp>
      <p:pic>
        <p:nvPicPr>
          <p:cNvPr id="9" name="Picture 8" descr="Logo&#10;&#10;Description automatically generated with medium confidence">
            <a:extLst>
              <a:ext uri="{FF2B5EF4-FFF2-40B4-BE49-F238E27FC236}">
                <a16:creationId xmlns:a16="http://schemas.microsoft.com/office/drawing/2014/main" id="{7EB11A1A-3BEF-D744-B65C-229074E7AF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
        <p:nvSpPr>
          <p:cNvPr id="10" name="Text Placeholder 2">
            <a:extLst>
              <a:ext uri="{FF2B5EF4-FFF2-40B4-BE49-F238E27FC236}">
                <a16:creationId xmlns:a16="http://schemas.microsoft.com/office/drawing/2014/main" id="{02B85F9E-919D-2A4C-BFCD-A5FBB3C69DD3}"/>
              </a:ext>
            </a:extLst>
          </p:cNvPr>
          <p:cNvSpPr>
            <a:spLocks noGrp="1"/>
          </p:cNvSpPr>
          <p:nvPr>
            <p:ph type="body" idx="16"/>
          </p:nvPr>
        </p:nvSpPr>
        <p:spPr>
          <a:xfrm>
            <a:off x="3326065"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1" name="Text Placeholder 2">
            <a:extLst>
              <a:ext uri="{FF2B5EF4-FFF2-40B4-BE49-F238E27FC236}">
                <a16:creationId xmlns:a16="http://schemas.microsoft.com/office/drawing/2014/main" id="{144D3AE2-5E57-E440-BDFF-C77D11465E32}"/>
              </a:ext>
            </a:extLst>
          </p:cNvPr>
          <p:cNvSpPr>
            <a:spLocks noGrp="1"/>
          </p:cNvSpPr>
          <p:nvPr>
            <p:ph type="body" idx="17"/>
          </p:nvPr>
        </p:nvSpPr>
        <p:spPr>
          <a:xfrm>
            <a:off x="6279127"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2" name="Text Placeholder 2">
            <a:extLst>
              <a:ext uri="{FF2B5EF4-FFF2-40B4-BE49-F238E27FC236}">
                <a16:creationId xmlns:a16="http://schemas.microsoft.com/office/drawing/2014/main" id="{E177CB89-4E83-6D49-8E76-46F59C95AD76}"/>
              </a:ext>
            </a:extLst>
          </p:cNvPr>
          <p:cNvSpPr>
            <a:spLocks noGrp="1"/>
          </p:cNvSpPr>
          <p:nvPr>
            <p:ph type="body" idx="18"/>
          </p:nvPr>
        </p:nvSpPr>
        <p:spPr>
          <a:xfrm>
            <a:off x="9232189"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Tree>
    <p:extLst>
      <p:ext uri="{BB962C8B-B14F-4D97-AF65-F5344CB8AC3E}">
        <p14:creationId xmlns:p14="http://schemas.microsoft.com/office/powerpoint/2010/main" val="4085743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ISÄLTÖ">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CAAC1F-E6E6-C340-9D7F-D43AF5309976}"/>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125CB073-26A7-F544-9A4D-31072FFBA15E}"/>
              </a:ext>
            </a:extLst>
          </p:cNvPr>
          <p:cNvSpPr>
            <a:spLocks noGrp="1"/>
          </p:cNvSpPr>
          <p:nvPr>
            <p:ph type="title"/>
          </p:nvPr>
        </p:nvSpPr>
        <p:spPr>
          <a:xfrm>
            <a:off x="838200" y="1202631"/>
            <a:ext cx="10515600" cy="1325563"/>
          </a:xfrm>
          <a:prstGeom prst="rect">
            <a:avLst/>
          </a:prstGeom>
        </p:spPr>
        <p:txBody>
          <a:bodyPr/>
          <a:lstStyle>
            <a:lvl1pPr>
              <a:defRPr sz="28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3" name="Content Placeholder 2">
            <a:extLst>
              <a:ext uri="{FF2B5EF4-FFF2-40B4-BE49-F238E27FC236}">
                <a16:creationId xmlns:a16="http://schemas.microsoft.com/office/drawing/2014/main" id="{2F78DF1F-C7B8-5B46-B3C4-EC48EEFA1EC6}"/>
              </a:ext>
            </a:extLst>
          </p:cNvPr>
          <p:cNvSpPr>
            <a:spLocks noGrp="1"/>
          </p:cNvSpPr>
          <p:nvPr>
            <p:ph idx="1"/>
          </p:nvPr>
        </p:nvSpPr>
        <p:spPr>
          <a:xfrm>
            <a:off x="838200" y="2707581"/>
            <a:ext cx="10515600" cy="2875824"/>
          </a:xfrm>
        </p:spPr>
        <p:txBody>
          <a:bodyPr/>
          <a:lstStyle>
            <a:lvl1pPr>
              <a:buFont typeface="+mj-lt"/>
              <a:buAutoNum type="arabicPeriod"/>
              <a:defRPr>
                <a:solidFill>
                  <a:schemeClr val="bg1"/>
                </a:solidFill>
              </a:defRPr>
            </a:lvl1pPr>
            <a:lvl2pPr>
              <a:buFont typeface="+mj-lt"/>
              <a:buAutoNum type="arabicPeriod"/>
              <a:defRPr>
                <a:solidFill>
                  <a:schemeClr val="bg1"/>
                </a:solidFill>
              </a:defRPr>
            </a:lvl2pPr>
            <a:lvl3pPr>
              <a:buFont typeface="+mj-lt"/>
              <a:buAutoNum type="arabicPeriod"/>
              <a:defRPr>
                <a:solidFill>
                  <a:schemeClr val="bg1"/>
                </a:solidFill>
              </a:defRPr>
            </a:lvl3pPr>
            <a:lvl4pPr>
              <a:buFont typeface="+mj-lt"/>
              <a:buAutoNum type="arabicPeriod"/>
              <a:defRPr>
                <a:solidFill>
                  <a:schemeClr val="bg1"/>
                </a:solidFill>
              </a:defRPr>
            </a:lvl4pPr>
            <a:lvl5pPr>
              <a:buFont typeface="+mj-lt"/>
              <a:buAutoNum type="arabicPeriod"/>
              <a:defRPr>
                <a:solidFill>
                  <a:schemeClr val="bg1"/>
                </a:solidFill>
              </a:defRPr>
            </a:lvl5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fi-FI" noProof="0"/>
              <a:t>Second </a:t>
            </a:r>
            <a:r>
              <a:rPr lang="fi-FI" noProof="0" err="1"/>
              <a:t>level</a:t>
            </a:r>
            <a:endParaRPr lang="fi-FI" noProof="0"/>
          </a:p>
          <a:p>
            <a:pPr lvl="2"/>
            <a:r>
              <a:rPr lang="fi-FI" noProof="0"/>
              <a:t>Third </a:t>
            </a:r>
            <a:r>
              <a:rPr lang="fi-FI" noProof="0" err="1"/>
              <a:t>level</a:t>
            </a:r>
            <a:endParaRPr lang="fi-FI" noProof="0"/>
          </a:p>
          <a:p>
            <a:pPr lvl="3"/>
            <a:r>
              <a:rPr lang="fi-FI" noProof="0" err="1"/>
              <a:t>Fourth</a:t>
            </a:r>
            <a:r>
              <a:rPr lang="fi-FI" noProof="0"/>
              <a:t> </a:t>
            </a:r>
            <a:r>
              <a:rPr lang="fi-FI" noProof="0" err="1"/>
              <a:t>level</a:t>
            </a:r>
            <a:endParaRPr lang="fi-FI" noProof="0"/>
          </a:p>
          <a:p>
            <a:pPr lvl="4"/>
            <a:r>
              <a:rPr lang="fi-FI" noProof="0" err="1"/>
              <a:t>Fifth</a:t>
            </a:r>
            <a:r>
              <a:rPr lang="fi-FI" noProof="0"/>
              <a:t> </a:t>
            </a:r>
            <a:r>
              <a:rPr lang="fi-FI" noProof="0" err="1"/>
              <a:t>level</a:t>
            </a:r>
            <a:endParaRPr lang="fi-FI" noProof="0"/>
          </a:p>
        </p:txBody>
      </p:sp>
    </p:spTree>
    <p:extLst>
      <p:ext uri="{BB962C8B-B14F-4D97-AF65-F5344CB8AC3E}">
        <p14:creationId xmlns:p14="http://schemas.microsoft.com/office/powerpoint/2010/main" val="35003562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KAHTIAJAKO BULLET LISTA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6137334" y="-1"/>
            <a:ext cx="6054666" cy="6858000"/>
          </a:xfrm>
        </p:spPr>
        <p:txBody>
          <a:bodyPr/>
          <a:lstStyle/>
          <a:p>
            <a:endParaRPr lang="fi-FI" noProof="0"/>
          </a:p>
        </p:txBody>
      </p:sp>
      <p:sp>
        <p:nvSpPr>
          <p:cNvPr id="8" name="Text Placeholder 4">
            <a:extLst>
              <a:ext uri="{FF2B5EF4-FFF2-40B4-BE49-F238E27FC236}">
                <a16:creationId xmlns:a16="http://schemas.microsoft.com/office/drawing/2014/main" id="{2DFA2BD3-67AE-CE40-81F5-ED91F374525A}"/>
              </a:ext>
            </a:extLst>
          </p:cNvPr>
          <p:cNvSpPr>
            <a:spLocks noGrp="1"/>
          </p:cNvSpPr>
          <p:nvPr>
            <p:ph type="body" sz="quarter" idx="3"/>
          </p:nvPr>
        </p:nvSpPr>
        <p:spPr>
          <a:xfrm>
            <a:off x="476280" y="621087"/>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0" name="Text Placeholder 4">
            <a:extLst>
              <a:ext uri="{FF2B5EF4-FFF2-40B4-BE49-F238E27FC236}">
                <a16:creationId xmlns:a16="http://schemas.microsoft.com/office/drawing/2014/main" id="{0AA2085A-3AF4-184B-AC8F-B15DE1750187}"/>
              </a:ext>
            </a:extLst>
          </p:cNvPr>
          <p:cNvSpPr>
            <a:spLocks noGrp="1"/>
          </p:cNvSpPr>
          <p:nvPr>
            <p:ph type="body" sz="quarter" idx="16"/>
          </p:nvPr>
        </p:nvSpPr>
        <p:spPr>
          <a:xfrm>
            <a:off x="477073" y="1940298"/>
            <a:ext cx="5181601" cy="3534125"/>
          </a:xfrm>
        </p:spPr>
        <p:txBody>
          <a:bodyPr/>
          <a:lstStyle>
            <a:lvl1pPr>
              <a:defRPr sz="2400"/>
            </a:lvl1pPr>
            <a:lvl2pPr>
              <a:defRPr sz="2000"/>
            </a:lvl2pPr>
            <a:lvl3pPr>
              <a:defRPr sz="1900"/>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Tree>
    <p:extLst>
      <p:ext uri="{BB962C8B-B14F-4D97-AF65-F5344CB8AC3E}">
        <p14:creationId xmlns:p14="http://schemas.microsoft.com/office/powerpoint/2010/main" val="33451528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KANSI">
    <p:bg>
      <p:bgPr>
        <a:solidFill>
          <a:schemeClr val="accen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34DE3F7-DC73-574E-BBEF-067A7B976E71}"/>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1023244"/>
            <a:ext cx="9144000" cy="2681191"/>
          </a:xfrm>
          <a:prstGeom prst="rect">
            <a:avLst/>
          </a:prstGeom>
        </p:spPr>
        <p:txBody>
          <a:bodyPr anchor="b"/>
          <a:lstStyle>
            <a:lvl1pPr algn="l">
              <a:defRPr sz="66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3" name="Subtitle 2">
            <a:extLst>
              <a:ext uri="{FF2B5EF4-FFF2-40B4-BE49-F238E27FC236}">
                <a16:creationId xmlns:a16="http://schemas.microsoft.com/office/drawing/2014/main" id="{F22D6800-9BC3-F541-B95C-B3A42CD5E5F2}"/>
              </a:ext>
            </a:extLst>
          </p:cNvPr>
          <p:cNvSpPr>
            <a:spLocks noGrp="1"/>
          </p:cNvSpPr>
          <p:nvPr>
            <p:ph type="subTitle" idx="1"/>
          </p:nvPr>
        </p:nvSpPr>
        <p:spPr>
          <a:xfrm>
            <a:off x="1524000" y="4605382"/>
            <a:ext cx="9144000" cy="7284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Click</a:t>
            </a:r>
            <a:r>
              <a:rPr lang="fi-FI"/>
              <a:t> </a:t>
            </a:r>
            <a:r>
              <a:rPr lang="fi-FI" noProof="0"/>
              <a:t>to</a:t>
            </a:r>
            <a:r>
              <a:rPr lang="fi-FI"/>
              <a:t> </a:t>
            </a:r>
            <a:r>
              <a:rPr lang="fi-FI" err="1"/>
              <a:t>edit</a:t>
            </a:r>
            <a:r>
              <a:rPr lang="fi-FI"/>
              <a:t> Master </a:t>
            </a:r>
            <a:r>
              <a:rPr lang="fi-FI" err="1"/>
              <a:t>subtitle</a:t>
            </a:r>
            <a:r>
              <a:rPr lang="fi-FI"/>
              <a:t> </a:t>
            </a:r>
            <a:r>
              <a:rPr lang="fi-FI" err="1"/>
              <a:t>style</a:t>
            </a:r>
            <a:endParaRPr lang="fi-FI"/>
          </a:p>
        </p:txBody>
      </p:sp>
      <p:sp>
        <p:nvSpPr>
          <p:cNvPr id="7" name="Rectangle 6">
            <a:extLst>
              <a:ext uri="{FF2B5EF4-FFF2-40B4-BE49-F238E27FC236}">
                <a16:creationId xmlns:a16="http://schemas.microsoft.com/office/drawing/2014/main" id="{485E0F3C-DB79-0649-9FDA-521305556C69}"/>
              </a:ext>
            </a:extLst>
          </p:cNvPr>
          <p:cNvSpPr/>
          <p:nvPr userDrawn="1"/>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a:p>
        </p:txBody>
      </p:sp>
      <p:pic>
        <p:nvPicPr>
          <p:cNvPr id="9" name="Picture 8" descr="Logo&#10;&#10;Description automatically generated with medium confidence">
            <a:extLst>
              <a:ext uri="{FF2B5EF4-FFF2-40B4-BE49-F238E27FC236}">
                <a16:creationId xmlns:a16="http://schemas.microsoft.com/office/drawing/2014/main" id="{7EB11A1A-3BEF-D744-B65C-229074E7AF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Tree>
    <p:extLst>
      <p:ext uri="{BB962C8B-B14F-4D97-AF65-F5344CB8AC3E}">
        <p14:creationId xmlns:p14="http://schemas.microsoft.com/office/powerpoint/2010/main" val="15164855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ANSI OMA KUVAVALINTA">
    <p:bg>
      <p:bgPr>
        <a:solidFill>
          <a:schemeClr val="bg1"/>
        </a:solidFill>
        <a:effectLst/>
      </p:bgPr>
    </p:bg>
    <p:spTree>
      <p:nvGrpSpPr>
        <p:cNvPr id="1" name=""/>
        <p:cNvGrpSpPr/>
        <p:nvPr/>
      </p:nvGrpSpPr>
      <p:grpSpPr>
        <a:xfrm>
          <a:off x="0" y="0"/>
          <a:ext cx="0" cy="0"/>
          <a:chOff x="0" y="0"/>
          <a:chExt cx="0" cy="0"/>
        </a:xfrm>
      </p:grpSpPr>
      <p:pic>
        <p:nvPicPr>
          <p:cNvPr id="4" name="Picture 3" descr="A person and child holding a red box&#10;&#10;Description automatically generated">
            <a:extLst>
              <a:ext uri="{FF2B5EF4-FFF2-40B4-BE49-F238E27FC236}">
                <a16:creationId xmlns:a16="http://schemas.microsoft.com/office/drawing/2014/main" id="{040CFB46-6F58-5F70-0E4E-4D5E2665078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1022896"/>
            <a:ext cx="9144000" cy="2681191"/>
          </a:xfrm>
          <a:prstGeom prst="rect">
            <a:avLst/>
          </a:prstGeom>
        </p:spPr>
        <p:txBody>
          <a:bodyPr anchor="b"/>
          <a:lstStyle>
            <a:lvl1pPr algn="l">
              <a:defRPr sz="66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3" name="Subtitle 2">
            <a:extLst>
              <a:ext uri="{FF2B5EF4-FFF2-40B4-BE49-F238E27FC236}">
                <a16:creationId xmlns:a16="http://schemas.microsoft.com/office/drawing/2014/main" id="{F22D6800-9BC3-F541-B95C-B3A42CD5E5F2}"/>
              </a:ext>
            </a:extLst>
          </p:cNvPr>
          <p:cNvSpPr>
            <a:spLocks noGrp="1"/>
          </p:cNvSpPr>
          <p:nvPr>
            <p:ph type="subTitle" idx="1"/>
          </p:nvPr>
        </p:nvSpPr>
        <p:spPr>
          <a:xfrm>
            <a:off x="1524000" y="4605034"/>
            <a:ext cx="9144000" cy="7284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err="1"/>
              <a:t>Click</a:t>
            </a:r>
            <a:r>
              <a:rPr lang="fi-FI" noProof="0"/>
              <a:t> to </a:t>
            </a:r>
            <a:r>
              <a:rPr lang="fi-FI" noProof="0" err="1"/>
              <a:t>edit</a:t>
            </a:r>
            <a:r>
              <a:rPr lang="fi-FI" noProof="0"/>
              <a:t> Master </a:t>
            </a:r>
            <a:r>
              <a:rPr lang="fi-FI" noProof="0" err="1"/>
              <a:t>subtitle</a:t>
            </a:r>
            <a:r>
              <a:rPr lang="fi-FI" noProof="0"/>
              <a:t> </a:t>
            </a:r>
            <a:r>
              <a:rPr lang="fi-FI" noProof="0" err="1"/>
              <a:t>style</a:t>
            </a:r>
            <a:endParaRPr lang="fi-FI" noProof="0"/>
          </a:p>
        </p:txBody>
      </p:sp>
      <p:sp>
        <p:nvSpPr>
          <p:cNvPr id="7" name="Rectangle 6">
            <a:extLst>
              <a:ext uri="{FF2B5EF4-FFF2-40B4-BE49-F238E27FC236}">
                <a16:creationId xmlns:a16="http://schemas.microsoft.com/office/drawing/2014/main" id="{485E0F3C-DB79-0649-9FDA-521305556C69}"/>
              </a:ext>
            </a:extLst>
          </p:cNvPr>
          <p:cNvSpPr/>
          <p:nvPr userDrawn="1"/>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noProof="0"/>
          </a:p>
        </p:txBody>
      </p:sp>
      <p:pic>
        <p:nvPicPr>
          <p:cNvPr id="9" name="Picture 8" descr="Logo&#10;&#10;Description automatically generated with medium confidence">
            <a:extLst>
              <a:ext uri="{FF2B5EF4-FFF2-40B4-BE49-F238E27FC236}">
                <a16:creationId xmlns:a16="http://schemas.microsoft.com/office/drawing/2014/main" id="{7EB11A1A-3BEF-D744-B65C-229074E7AF1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Tree>
    <p:extLst>
      <p:ext uri="{BB962C8B-B14F-4D97-AF65-F5344CB8AC3E}">
        <p14:creationId xmlns:p14="http://schemas.microsoft.com/office/powerpoint/2010/main" val="364034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SISÄLTÖ">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CAAC1F-E6E6-C340-9D7F-D43AF5309976}"/>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125CB073-26A7-F544-9A4D-31072FFBA15E}"/>
              </a:ext>
            </a:extLst>
          </p:cNvPr>
          <p:cNvSpPr>
            <a:spLocks noGrp="1"/>
          </p:cNvSpPr>
          <p:nvPr>
            <p:ph type="title"/>
          </p:nvPr>
        </p:nvSpPr>
        <p:spPr>
          <a:xfrm>
            <a:off x="838200" y="1202631"/>
            <a:ext cx="10515600" cy="1325563"/>
          </a:xfrm>
          <a:prstGeom prst="rect">
            <a:avLst/>
          </a:prstGeom>
        </p:spPr>
        <p:txBody>
          <a:bodyPr/>
          <a:lstStyle>
            <a:lvl1pPr>
              <a:defRPr sz="28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3" name="Content Placeholder 2">
            <a:extLst>
              <a:ext uri="{FF2B5EF4-FFF2-40B4-BE49-F238E27FC236}">
                <a16:creationId xmlns:a16="http://schemas.microsoft.com/office/drawing/2014/main" id="{2F78DF1F-C7B8-5B46-B3C4-EC48EEFA1EC6}"/>
              </a:ext>
            </a:extLst>
          </p:cNvPr>
          <p:cNvSpPr>
            <a:spLocks noGrp="1"/>
          </p:cNvSpPr>
          <p:nvPr>
            <p:ph idx="1"/>
          </p:nvPr>
        </p:nvSpPr>
        <p:spPr>
          <a:xfrm>
            <a:off x="838200" y="2707581"/>
            <a:ext cx="10515600" cy="2875824"/>
          </a:xfrm>
        </p:spPr>
        <p:txBody>
          <a:bodyPr/>
          <a:lstStyle>
            <a:lvl1pPr>
              <a:buFont typeface="+mj-lt"/>
              <a:buAutoNum type="arabicPeriod"/>
              <a:defRPr>
                <a:solidFill>
                  <a:schemeClr val="bg1"/>
                </a:solidFill>
              </a:defRPr>
            </a:lvl1pPr>
            <a:lvl2pPr>
              <a:buFont typeface="+mj-lt"/>
              <a:buAutoNum type="arabicPeriod"/>
              <a:defRPr>
                <a:solidFill>
                  <a:schemeClr val="bg1"/>
                </a:solidFill>
              </a:defRPr>
            </a:lvl2pPr>
            <a:lvl3pPr>
              <a:buFont typeface="+mj-lt"/>
              <a:buAutoNum type="arabicPeriod"/>
              <a:defRPr>
                <a:solidFill>
                  <a:schemeClr val="bg1"/>
                </a:solidFill>
              </a:defRPr>
            </a:lvl3pPr>
            <a:lvl4pPr>
              <a:buFont typeface="+mj-lt"/>
              <a:buAutoNum type="arabicPeriod"/>
              <a:defRPr>
                <a:solidFill>
                  <a:schemeClr val="bg1"/>
                </a:solidFill>
              </a:defRPr>
            </a:lvl4pPr>
            <a:lvl5pPr>
              <a:buFont typeface="+mj-lt"/>
              <a:buAutoNum type="arabicPeriod"/>
              <a:defRPr>
                <a:solidFill>
                  <a:schemeClr val="bg1"/>
                </a:solidFill>
              </a:defRPr>
            </a:lvl5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fi-FI" noProof="0"/>
              <a:t>Second </a:t>
            </a:r>
            <a:r>
              <a:rPr lang="fi-FI" noProof="0" err="1"/>
              <a:t>level</a:t>
            </a:r>
            <a:endParaRPr lang="fi-FI" noProof="0"/>
          </a:p>
          <a:p>
            <a:pPr lvl="2"/>
            <a:r>
              <a:rPr lang="fi-FI" noProof="0"/>
              <a:t>Third </a:t>
            </a:r>
            <a:r>
              <a:rPr lang="fi-FI" noProof="0" err="1"/>
              <a:t>level</a:t>
            </a:r>
            <a:endParaRPr lang="fi-FI" noProof="0"/>
          </a:p>
          <a:p>
            <a:pPr lvl="3"/>
            <a:r>
              <a:rPr lang="fi-FI" noProof="0" err="1"/>
              <a:t>Fourth</a:t>
            </a:r>
            <a:r>
              <a:rPr lang="fi-FI" noProof="0"/>
              <a:t> </a:t>
            </a:r>
            <a:r>
              <a:rPr lang="fi-FI" noProof="0" err="1"/>
              <a:t>level</a:t>
            </a:r>
            <a:endParaRPr lang="fi-FI" noProof="0"/>
          </a:p>
          <a:p>
            <a:pPr lvl="4"/>
            <a:r>
              <a:rPr lang="fi-FI" noProof="0" err="1"/>
              <a:t>Fifth</a:t>
            </a:r>
            <a:r>
              <a:rPr lang="fi-FI" noProof="0"/>
              <a:t> </a:t>
            </a:r>
            <a:r>
              <a:rPr lang="fi-FI" noProof="0" err="1"/>
              <a:t>level</a:t>
            </a:r>
            <a:endParaRPr lang="fi-FI" noProof="0"/>
          </a:p>
        </p:txBody>
      </p:sp>
    </p:spTree>
    <p:extLst>
      <p:ext uri="{BB962C8B-B14F-4D97-AF65-F5344CB8AC3E}">
        <p14:creationId xmlns:p14="http://schemas.microsoft.com/office/powerpoint/2010/main" val="19820960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LYHYT KITEYTY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589491"/>
            <a:ext cx="10515600" cy="3695431"/>
          </a:xfrm>
          <a:prstGeom prst="rect">
            <a:avLst/>
          </a:prstGeom>
        </p:spPr>
        <p:txBody>
          <a:bodyPr/>
          <a:lstStyle>
            <a:lvl1pPr>
              <a:lnSpc>
                <a:spcPct val="100000"/>
              </a:lnSpc>
              <a:defRPr sz="5400"/>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Tree>
    <p:extLst>
      <p:ext uri="{BB962C8B-B14F-4D97-AF65-F5344CB8AC3E}">
        <p14:creationId xmlns:p14="http://schemas.microsoft.com/office/powerpoint/2010/main" val="5854091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INT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589491"/>
            <a:ext cx="10515600" cy="3695431"/>
          </a:xfrm>
          <a:prstGeom prst="rect">
            <a:avLst/>
          </a:prstGeom>
        </p:spPr>
        <p:txBody>
          <a:bodyPr/>
          <a:lstStyle>
            <a:lvl1pPr>
              <a:lnSpc>
                <a:spcPct val="100000"/>
              </a:lnSpc>
              <a:defRPr sz="2800" b="0">
                <a:latin typeface="Georgia" panose="02040502050405020303" pitchFamily="18" charset="0"/>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Tree>
    <p:extLst>
      <p:ext uri="{BB962C8B-B14F-4D97-AF65-F5344CB8AC3E}">
        <p14:creationId xmlns:p14="http://schemas.microsoft.com/office/powerpoint/2010/main" val="26490226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172867"/>
            <a:ext cx="10515600" cy="781750"/>
          </a:xfrm>
          <a:prstGeom prst="rect">
            <a:avLst/>
          </a:prstGeom>
        </p:spPr>
        <p:txBody>
          <a:bodyPr/>
          <a:lstStyle>
            <a:lvl1pPr>
              <a:lnSpc>
                <a:spcPct val="100000"/>
              </a:lnSpc>
              <a:defRPr sz="3000"/>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12" name="Text Placeholder 2">
            <a:extLst>
              <a:ext uri="{FF2B5EF4-FFF2-40B4-BE49-F238E27FC236}">
                <a16:creationId xmlns:a16="http://schemas.microsoft.com/office/drawing/2014/main" id="{2399F695-8668-224C-8AFC-D44698FF566F}"/>
              </a:ext>
            </a:extLst>
          </p:cNvPr>
          <p:cNvSpPr>
            <a:spLocks noGrp="1"/>
          </p:cNvSpPr>
          <p:nvPr>
            <p:ph type="body" idx="14"/>
          </p:nvPr>
        </p:nvSpPr>
        <p:spPr>
          <a:xfrm>
            <a:off x="838199" y="2809484"/>
            <a:ext cx="10515600" cy="2800486"/>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4" name="Text Placeholder 2">
            <a:extLst>
              <a:ext uri="{FF2B5EF4-FFF2-40B4-BE49-F238E27FC236}">
                <a16:creationId xmlns:a16="http://schemas.microsoft.com/office/drawing/2014/main" id="{458B2654-D836-4347-9069-004B90A0A553}"/>
              </a:ext>
            </a:extLst>
          </p:cNvPr>
          <p:cNvSpPr>
            <a:spLocks noGrp="1"/>
          </p:cNvSpPr>
          <p:nvPr>
            <p:ph type="body" idx="15"/>
          </p:nvPr>
        </p:nvSpPr>
        <p:spPr>
          <a:xfrm>
            <a:off x="838199" y="2359779"/>
            <a:ext cx="10515600" cy="336550"/>
          </a:xfrm>
        </p:spPr>
        <p:txBody>
          <a:bodyPr anchor="t"/>
          <a:lstStyle>
            <a:lvl1pPr marL="0" indent="0">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Tree>
    <p:extLst>
      <p:ext uri="{BB962C8B-B14F-4D97-AF65-F5344CB8AC3E}">
        <p14:creationId xmlns:p14="http://schemas.microsoft.com/office/powerpoint/2010/main" val="1771932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ULLET LIS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172867"/>
            <a:ext cx="10515600" cy="781750"/>
          </a:xfrm>
          <a:prstGeom prst="rect">
            <a:avLst/>
          </a:prstGeom>
        </p:spPr>
        <p:txBody>
          <a:bodyPr/>
          <a:lstStyle>
            <a:lvl1pPr>
              <a:lnSpc>
                <a:spcPct val="100000"/>
              </a:lnSpc>
              <a:defRPr sz="3000"/>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5" name="Text Placeholder 4">
            <a:extLst>
              <a:ext uri="{FF2B5EF4-FFF2-40B4-BE49-F238E27FC236}">
                <a16:creationId xmlns:a16="http://schemas.microsoft.com/office/drawing/2014/main" id="{D025BBE2-965C-4042-BAD8-4FC805621BF7}"/>
              </a:ext>
            </a:extLst>
          </p:cNvPr>
          <p:cNvSpPr>
            <a:spLocks noGrp="1"/>
          </p:cNvSpPr>
          <p:nvPr>
            <p:ph type="body" sz="quarter" idx="11"/>
          </p:nvPr>
        </p:nvSpPr>
        <p:spPr>
          <a:xfrm>
            <a:off x="838200" y="2355850"/>
            <a:ext cx="10515600" cy="2944813"/>
          </a:xfrm>
        </p:spPr>
        <p:txBody>
          <a:bodyPr/>
          <a:lstStyle>
            <a:lvl1pPr>
              <a:defRPr sz="2400"/>
            </a:lvl1pPr>
            <a:lvl2pPr>
              <a:defRPr sz="2000"/>
            </a:lvl2pPr>
            <a:lvl3pPr>
              <a:defRPr sz="1900"/>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Tree>
    <p:extLst>
      <p:ext uri="{BB962C8B-B14F-4D97-AF65-F5344CB8AC3E}">
        <p14:creationId xmlns:p14="http://schemas.microsoft.com/office/powerpoint/2010/main" val="5550939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KSTI KAKSI KOLUMNI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EE267E-97C1-F248-9AFC-610387D73BAE}"/>
              </a:ext>
            </a:extLst>
          </p:cNvPr>
          <p:cNvSpPr>
            <a:spLocks noGrp="1"/>
          </p:cNvSpPr>
          <p:nvPr>
            <p:ph type="body" idx="1"/>
          </p:nvPr>
        </p:nvSpPr>
        <p:spPr>
          <a:xfrm>
            <a:off x="839788" y="1185864"/>
            <a:ext cx="5157787"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5" name="Text Placeholder 4">
            <a:extLst>
              <a:ext uri="{FF2B5EF4-FFF2-40B4-BE49-F238E27FC236}">
                <a16:creationId xmlns:a16="http://schemas.microsoft.com/office/drawing/2014/main" id="{5E47243B-BAA3-D940-A23E-6F1DF1E6D839}"/>
              </a:ext>
            </a:extLst>
          </p:cNvPr>
          <p:cNvSpPr>
            <a:spLocks noGrp="1"/>
          </p:cNvSpPr>
          <p:nvPr>
            <p:ph type="body" sz="quarter" idx="3"/>
          </p:nvPr>
        </p:nvSpPr>
        <p:spPr>
          <a:xfrm>
            <a:off x="6172200" y="1185864"/>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pic>
        <p:nvPicPr>
          <p:cNvPr id="11" name="Picture 10" descr="Logo&#10;&#10;Description automatically generated with medium confidence">
            <a:extLst>
              <a:ext uri="{FF2B5EF4-FFF2-40B4-BE49-F238E27FC236}">
                <a16:creationId xmlns:a16="http://schemas.microsoft.com/office/drawing/2014/main" id="{CA65FCB3-5C68-DF4D-B3D0-601410673B1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13" name="Text Placeholder 2">
            <a:extLst>
              <a:ext uri="{FF2B5EF4-FFF2-40B4-BE49-F238E27FC236}">
                <a16:creationId xmlns:a16="http://schemas.microsoft.com/office/drawing/2014/main" id="{76078FF3-7CF2-B747-84A2-136E76FC7CC5}"/>
              </a:ext>
            </a:extLst>
          </p:cNvPr>
          <p:cNvSpPr>
            <a:spLocks noGrp="1"/>
          </p:cNvSpPr>
          <p:nvPr>
            <p:ph type="body" idx="14"/>
          </p:nvPr>
        </p:nvSpPr>
        <p:spPr>
          <a:xfrm>
            <a:off x="838199" y="2505075"/>
            <a:ext cx="5181602" cy="3534125"/>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4" name="Text Placeholder 2">
            <a:extLst>
              <a:ext uri="{FF2B5EF4-FFF2-40B4-BE49-F238E27FC236}">
                <a16:creationId xmlns:a16="http://schemas.microsoft.com/office/drawing/2014/main" id="{85D56223-2B0B-BF47-A473-46887AC2D849}"/>
              </a:ext>
            </a:extLst>
          </p:cNvPr>
          <p:cNvSpPr>
            <a:spLocks noGrp="1"/>
          </p:cNvSpPr>
          <p:nvPr>
            <p:ph type="body" idx="15"/>
          </p:nvPr>
        </p:nvSpPr>
        <p:spPr>
          <a:xfrm>
            <a:off x="6189688" y="2505075"/>
            <a:ext cx="5181602" cy="3534125"/>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Tree>
    <p:extLst>
      <p:ext uri="{BB962C8B-B14F-4D97-AF65-F5344CB8AC3E}">
        <p14:creationId xmlns:p14="http://schemas.microsoft.com/office/powerpoint/2010/main" val="26272441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ULLET LISTA KAKSI KOLUMNI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EE267E-97C1-F248-9AFC-610387D73BAE}"/>
              </a:ext>
            </a:extLst>
          </p:cNvPr>
          <p:cNvSpPr>
            <a:spLocks noGrp="1"/>
          </p:cNvSpPr>
          <p:nvPr>
            <p:ph type="body" idx="1"/>
          </p:nvPr>
        </p:nvSpPr>
        <p:spPr>
          <a:xfrm>
            <a:off x="839788" y="1185864"/>
            <a:ext cx="5157787"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5" name="Text Placeholder 4">
            <a:extLst>
              <a:ext uri="{FF2B5EF4-FFF2-40B4-BE49-F238E27FC236}">
                <a16:creationId xmlns:a16="http://schemas.microsoft.com/office/drawing/2014/main" id="{5E47243B-BAA3-D940-A23E-6F1DF1E6D839}"/>
              </a:ext>
            </a:extLst>
          </p:cNvPr>
          <p:cNvSpPr>
            <a:spLocks noGrp="1"/>
          </p:cNvSpPr>
          <p:nvPr>
            <p:ph type="body" sz="quarter" idx="3"/>
          </p:nvPr>
        </p:nvSpPr>
        <p:spPr>
          <a:xfrm>
            <a:off x="6172200" y="1185864"/>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pic>
        <p:nvPicPr>
          <p:cNvPr id="11" name="Picture 10" descr="Logo&#10;&#10;Description automatically generated with medium confidence">
            <a:extLst>
              <a:ext uri="{FF2B5EF4-FFF2-40B4-BE49-F238E27FC236}">
                <a16:creationId xmlns:a16="http://schemas.microsoft.com/office/drawing/2014/main" id="{CA65FCB3-5C68-DF4D-B3D0-601410673B1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7" name="Text Placeholder 4">
            <a:extLst>
              <a:ext uri="{FF2B5EF4-FFF2-40B4-BE49-F238E27FC236}">
                <a16:creationId xmlns:a16="http://schemas.microsoft.com/office/drawing/2014/main" id="{FD694F22-1DF2-BA4B-86A9-3FCCF15BE1A4}"/>
              </a:ext>
            </a:extLst>
          </p:cNvPr>
          <p:cNvSpPr>
            <a:spLocks noGrp="1"/>
          </p:cNvSpPr>
          <p:nvPr>
            <p:ph type="body" sz="quarter" idx="11"/>
          </p:nvPr>
        </p:nvSpPr>
        <p:spPr>
          <a:xfrm>
            <a:off x="838200" y="2505075"/>
            <a:ext cx="5157787" cy="3534125"/>
          </a:xfrm>
        </p:spPr>
        <p:txBody>
          <a:bodyPr/>
          <a:lstStyle>
            <a:lvl1pPr>
              <a:defRPr sz="2400"/>
            </a:lvl1pPr>
            <a:lvl2pPr>
              <a:defRPr sz="2000"/>
            </a:lvl2pPr>
            <a:lvl3pPr>
              <a:defRPr sz="1900"/>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8" name="Text Placeholder 4">
            <a:extLst>
              <a:ext uri="{FF2B5EF4-FFF2-40B4-BE49-F238E27FC236}">
                <a16:creationId xmlns:a16="http://schemas.microsoft.com/office/drawing/2014/main" id="{05A15A47-6782-C54A-93D2-C9A076009960}"/>
              </a:ext>
            </a:extLst>
          </p:cNvPr>
          <p:cNvSpPr>
            <a:spLocks noGrp="1"/>
          </p:cNvSpPr>
          <p:nvPr>
            <p:ph type="body" sz="quarter" idx="16"/>
          </p:nvPr>
        </p:nvSpPr>
        <p:spPr>
          <a:xfrm>
            <a:off x="6172993" y="2505075"/>
            <a:ext cx="5181601" cy="3534125"/>
          </a:xfrm>
        </p:spPr>
        <p:txBody>
          <a:bodyPr/>
          <a:lstStyle>
            <a:lvl1pPr>
              <a:defRPr sz="2400"/>
            </a:lvl1pPr>
            <a:lvl2pPr>
              <a:defRPr sz="2000"/>
            </a:lvl2pPr>
            <a:lvl3pPr>
              <a:defRPr sz="1900"/>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Tree>
    <p:extLst>
      <p:ext uri="{BB962C8B-B14F-4D97-AF65-F5344CB8AC3E}">
        <p14:creationId xmlns:p14="http://schemas.microsoft.com/office/powerpoint/2010/main" val="2506741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YHYT KITEYTYS">
    <p:spTree>
      <p:nvGrpSpPr>
        <p:cNvPr id="1" name=""/>
        <p:cNvGrpSpPr/>
        <p:nvPr/>
      </p:nvGrpSpPr>
      <p:grpSpPr>
        <a:xfrm>
          <a:off x="0" y="0"/>
          <a:ext cx="0" cy="0"/>
          <a:chOff x="0" y="0"/>
          <a:chExt cx="0" cy="0"/>
        </a:xfrm>
      </p:grpSpPr>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Tree>
    <p:extLst>
      <p:ext uri="{BB962C8B-B14F-4D97-AF65-F5344CB8AC3E}">
        <p14:creationId xmlns:p14="http://schemas.microsoft.com/office/powerpoint/2010/main" val="30428710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KOLMIIJAK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8" name="Rectangle 7">
            <a:extLst>
              <a:ext uri="{FF2B5EF4-FFF2-40B4-BE49-F238E27FC236}">
                <a16:creationId xmlns:a16="http://schemas.microsoft.com/office/drawing/2014/main" id="{8DC9842C-3555-7E45-9644-0950E85E0A2A}"/>
              </a:ext>
            </a:extLst>
          </p:cNvPr>
          <p:cNvSpPr/>
          <p:nvPr userDrawn="1"/>
        </p:nvSpPr>
        <p:spPr>
          <a:xfrm>
            <a:off x="4068792" y="0"/>
            <a:ext cx="40687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0"/>
            <a:ext cx="4068792"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0" name="Title 1">
            <a:extLst>
              <a:ext uri="{FF2B5EF4-FFF2-40B4-BE49-F238E27FC236}">
                <a16:creationId xmlns:a16="http://schemas.microsoft.com/office/drawing/2014/main" id="{8201F7B3-E497-3049-89EB-99DA34C1966B}"/>
              </a:ext>
            </a:extLst>
          </p:cNvPr>
          <p:cNvSpPr>
            <a:spLocks noGrp="1"/>
          </p:cNvSpPr>
          <p:nvPr>
            <p:ph type="title"/>
          </p:nvPr>
        </p:nvSpPr>
        <p:spPr>
          <a:xfrm>
            <a:off x="266700" y="429917"/>
            <a:ext cx="10515600" cy="781750"/>
          </a:xfrm>
          <a:prstGeom prst="rect">
            <a:avLst/>
          </a:prstGeom>
        </p:spPr>
        <p:txBody>
          <a:bodyPr/>
          <a:lstStyle>
            <a:lvl1pPr>
              <a:defRPr sz="3000"/>
            </a:lvl1pPr>
          </a:lstStyle>
          <a:p>
            <a:r>
              <a:rPr lang="fi-FI" noProof="0"/>
              <a:t>Click to edit Master title style</a:t>
            </a:r>
          </a:p>
        </p:txBody>
      </p:sp>
      <p:sp>
        <p:nvSpPr>
          <p:cNvPr id="11" name="Text Placeholder 2">
            <a:extLst>
              <a:ext uri="{FF2B5EF4-FFF2-40B4-BE49-F238E27FC236}">
                <a16:creationId xmlns:a16="http://schemas.microsoft.com/office/drawing/2014/main" id="{800C0C4A-6664-F44A-825B-15E820DCE69D}"/>
              </a:ext>
            </a:extLst>
          </p:cNvPr>
          <p:cNvSpPr>
            <a:spLocks noGrp="1"/>
          </p:cNvSpPr>
          <p:nvPr>
            <p:ph type="body" idx="1"/>
          </p:nvPr>
        </p:nvSpPr>
        <p:spPr>
          <a:xfrm>
            <a:off x="2667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2681800"/>
            <a:ext cx="3562350" cy="3890449"/>
          </a:xfrm>
        </p:spPr>
        <p:txBody>
          <a:bodyPr anchor="t"/>
          <a:lstStyle>
            <a:lvl1pPr marL="0" indent="0">
              <a:spcBef>
                <a:spcPts val="0"/>
              </a:spcBef>
              <a:buNone/>
              <a:defRPr sz="2300" b="0" i="0">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4" name="Text Placeholder 2">
            <a:extLst>
              <a:ext uri="{FF2B5EF4-FFF2-40B4-BE49-F238E27FC236}">
                <a16:creationId xmlns:a16="http://schemas.microsoft.com/office/drawing/2014/main" id="{ABA4081A-9EBF-214E-887F-4F3D6CBC04D7}"/>
              </a:ext>
            </a:extLst>
          </p:cNvPr>
          <p:cNvSpPr>
            <a:spLocks noGrp="1"/>
          </p:cNvSpPr>
          <p:nvPr>
            <p:ph type="body" idx="11"/>
          </p:nvPr>
        </p:nvSpPr>
        <p:spPr>
          <a:xfrm>
            <a:off x="42672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5" name="Text Placeholder 2">
            <a:extLst>
              <a:ext uri="{FF2B5EF4-FFF2-40B4-BE49-F238E27FC236}">
                <a16:creationId xmlns:a16="http://schemas.microsoft.com/office/drawing/2014/main" id="{BAF164FC-7E76-C94C-8284-BB996EB9F5CE}"/>
              </a:ext>
            </a:extLst>
          </p:cNvPr>
          <p:cNvSpPr>
            <a:spLocks noGrp="1"/>
          </p:cNvSpPr>
          <p:nvPr>
            <p:ph type="body" idx="12"/>
          </p:nvPr>
        </p:nvSpPr>
        <p:spPr>
          <a:xfrm>
            <a:off x="4267201" y="2681800"/>
            <a:ext cx="3562350" cy="3890449"/>
          </a:xfrm>
        </p:spPr>
        <p:txBody>
          <a:bodyPr anchor="t"/>
          <a:lstStyle>
            <a:lvl1pPr marL="0" indent="0">
              <a:spcBef>
                <a:spcPts val="0"/>
              </a:spcBef>
              <a:buNone/>
              <a:defRPr sz="2300" b="0" i="0">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6" name="Text Placeholder 2">
            <a:extLst>
              <a:ext uri="{FF2B5EF4-FFF2-40B4-BE49-F238E27FC236}">
                <a16:creationId xmlns:a16="http://schemas.microsoft.com/office/drawing/2014/main" id="{C5EFE7FF-BFC1-754C-A2F8-6DE833B6B70C}"/>
              </a:ext>
            </a:extLst>
          </p:cNvPr>
          <p:cNvSpPr>
            <a:spLocks noGrp="1"/>
          </p:cNvSpPr>
          <p:nvPr>
            <p:ph type="body" idx="13"/>
          </p:nvPr>
        </p:nvSpPr>
        <p:spPr>
          <a:xfrm>
            <a:off x="83439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2681800"/>
            <a:ext cx="3562350" cy="3890449"/>
          </a:xfrm>
        </p:spPr>
        <p:txBody>
          <a:bodyPr anchor="t"/>
          <a:lstStyle>
            <a:lvl1pPr marL="0" indent="0">
              <a:spcBef>
                <a:spcPts val="0"/>
              </a:spcBef>
              <a:buNone/>
              <a:defRPr sz="2300" b="0" i="0">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Tree>
    <p:extLst>
      <p:ext uri="{BB962C8B-B14F-4D97-AF65-F5344CB8AC3E}">
        <p14:creationId xmlns:p14="http://schemas.microsoft.com/office/powerpoint/2010/main" val="15612458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KOLMIJAKO VÄRI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rgbClr val="BEA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8" name="Rectangle 7">
            <a:extLst>
              <a:ext uri="{FF2B5EF4-FFF2-40B4-BE49-F238E27FC236}">
                <a16:creationId xmlns:a16="http://schemas.microsoft.com/office/drawing/2014/main" id="{8DC9842C-3555-7E45-9644-0950E85E0A2A}"/>
              </a:ext>
            </a:extLst>
          </p:cNvPr>
          <p:cNvSpPr/>
          <p:nvPr userDrawn="1"/>
        </p:nvSpPr>
        <p:spPr>
          <a:xfrm>
            <a:off x="4068792" y="0"/>
            <a:ext cx="40687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5" name="Text Placeholder 2">
            <a:extLst>
              <a:ext uri="{FF2B5EF4-FFF2-40B4-BE49-F238E27FC236}">
                <a16:creationId xmlns:a16="http://schemas.microsoft.com/office/drawing/2014/main" id="{BAF164FC-7E76-C94C-8284-BB996EB9F5CE}"/>
              </a:ext>
            </a:extLst>
          </p:cNvPr>
          <p:cNvSpPr>
            <a:spLocks noGrp="1"/>
          </p:cNvSpPr>
          <p:nvPr>
            <p:ph type="body" idx="12"/>
          </p:nvPr>
        </p:nvSpPr>
        <p:spPr>
          <a:xfrm>
            <a:off x="4267201" y="1483775"/>
            <a:ext cx="3562350" cy="3890449"/>
          </a:xfrm>
        </p:spPr>
        <p:txBody>
          <a:bodyPr anchor="ctr"/>
          <a:lstStyle>
            <a:lvl1pPr marL="0" indent="0">
              <a:spcBef>
                <a:spcPts val="0"/>
              </a:spcBef>
              <a:buNone/>
              <a:defRPr sz="2300" b="0" i="0">
                <a:solidFill>
                  <a:schemeClr val="tx1"/>
                </a:solidFill>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Tree>
    <p:extLst>
      <p:ext uri="{BB962C8B-B14F-4D97-AF65-F5344CB8AC3E}">
        <p14:creationId xmlns:p14="http://schemas.microsoft.com/office/powerpoint/2010/main" val="23832362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KOLMIJAKO KÄYTTÖESIMERKKI">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rgbClr val="BEA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4068763" y="0"/>
            <a:ext cx="4054475" cy="6858000"/>
          </a:xfrm>
        </p:spPr>
        <p:txBody>
          <a:bodyPr/>
          <a:lstStyle/>
          <a:p>
            <a:endParaRPr lang="fi-FI" noProof="0"/>
          </a:p>
        </p:txBody>
      </p:sp>
    </p:spTree>
    <p:extLst>
      <p:ext uri="{BB962C8B-B14F-4D97-AF65-F5344CB8AC3E}">
        <p14:creationId xmlns:p14="http://schemas.microsoft.com/office/powerpoint/2010/main" val="22947591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KOLMIJAKO KÄYTTÖESIMERKKI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4054418" y="0"/>
            <a:ext cx="406879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4294159" y="1483775"/>
            <a:ext cx="3562350" cy="3890449"/>
          </a:xfrm>
        </p:spPr>
        <p:txBody>
          <a:bodyPr anchor="ctr"/>
          <a:lstStyle>
            <a:lvl1pPr marL="0" indent="0">
              <a:spcBef>
                <a:spcPts val="0"/>
              </a:spcBef>
              <a:buNone/>
              <a:defRPr sz="2300" b="0" i="0">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8123210" y="-1"/>
            <a:ext cx="4122769" cy="6858000"/>
          </a:xfrm>
        </p:spPr>
        <p:txBody>
          <a:bodyPr/>
          <a:lstStyle/>
          <a:p>
            <a:endParaRPr lang="fi-FI" noProof="0"/>
          </a:p>
        </p:txBody>
      </p:sp>
    </p:spTree>
    <p:extLst>
      <p:ext uri="{BB962C8B-B14F-4D97-AF65-F5344CB8AC3E}">
        <p14:creationId xmlns:p14="http://schemas.microsoft.com/office/powerpoint/2010/main" val="4887650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KOLMIJAKO KÄYTTÖESIMERKKI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405441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tx1"/>
                </a:solidFill>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4294159"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8123210" y="-1"/>
            <a:ext cx="4122769" cy="6858000"/>
          </a:xfrm>
        </p:spPr>
        <p:txBody>
          <a:bodyPr/>
          <a:lstStyle/>
          <a:p>
            <a:endParaRPr lang="fi-FI" noProof="0"/>
          </a:p>
        </p:txBody>
      </p:sp>
    </p:spTree>
    <p:extLst>
      <p:ext uri="{BB962C8B-B14F-4D97-AF65-F5344CB8AC3E}">
        <p14:creationId xmlns:p14="http://schemas.microsoft.com/office/powerpoint/2010/main" val="22479622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KAHTIAJAKO VÄRI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6096000" y="0"/>
            <a:ext cx="609600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5562596" cy="3890449"/>
          </a:xfrm>
        </p:spPr>
        <p:txBody>
          <a:bodyPr anchor="ctr"/>
          <a:lstStyle>
            <a:lvl1pPr marL="0" indent="0">
              <a:spcBef>
                <a:spcPts val="0"/>
              </a:spcBef>
              <a:buNone/>
              <a:defRPr sz="2300" b="0" i="0">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6362701" y="1483775"/>
            <a:ext cx="5562598" cy="3890449"/>
          </a:xfrm>
        </p:spPr>
        <p:txBody>
          <a:bodyPr anchor="ctr"/>
          <a:lstStyle>
            <a:lvl1pPr marL="0" indent="0">
              <a:spcBef>
                <a:spcPts val="0"/>
              </a:spcBef>
              <a:buNone/>
              <a:defRPr sz="2300" b="0" i="0">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Tree>
    <p:extLst>
      <p:ext uri="{BB962C8B-B14F-4D97-AF65-F5344CB8AC3E}">
        <p14:creationId xmlns:p14="http://schemas.microsoft.com/office/powerpoint/2010/main" val="34031825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KAHTIAJAKO KÄYTTÖESIMERKKI">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41334" y="0"/>
            <a:ext cx="613733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218104" y="1483775"/>
            <a:ext cx="5562764" cy="3890449"/>
          </a:xfrm>
        </p:spPr>
        <p:txBody>
          <a:bodyPr anchor="ctr"/>
          <a:lstStyle>
            <a:lvl1pPr marL="0" indent="0">
              <a:spcBef>
                <a:spcPts val="0"/>
              </a:spcBef>
              <a:buNone/>
              <a:defRPr sz="2300" b="0" i="0">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6108646" y="-1"/>
            <a:ext cx="6137334" cy="6858000"/>
          </a:xfrm>
        </p:spPr>
        <p:txBody>
          <a:bodyPr/>
          <a:lstStyle/>
          <a:p>
            <a:endParaRPr lang="fi-FI" noProof="0"/>
          </a:p>
        </p:txBody>
      </p:sp>
    </p:spTree>
    <p:extLst>
      <p:ext uri="{BB962C8B-B14F-4D97-AF65-F5344CB8AC3E}">
        <p14:creationId xmlns:p14="http://schemas.microsoft.com/office/powerpoint/2010/main" val="7861888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KAHTIAJAKO KÄYTTÖESIMERKKI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6314104" y="1483776"/>
            <a:ext cx="5562764" cy="3395608"/>
          </a:xfrm>
        </p:spPr>
        <p:txBody>
          <a:bodyPr anchor="ctr"/>
          <a:lstStyle>
            <a:lvl1pPr marL="0" indent="0">
              <a:spcBef>
                <a:spcPts val="0"/>
              </a:spcBef>
              <a:buNone/>
              <a:defRPr sz="2300" b="0" i="0">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6054666" cy="6858000"/>
          </a:xfrm>
        </p:spPr>
        <p:txBody>
          <a:bodyPr/>
          <a:lstStyle/>
          <a:p>
            <a:endParaRPr lang="fi-FI" noProof="0"/>
          </a:p>
        </p:txBody>
      </p:sp>
      <p:pic>
        <p:nvPicPr>
          <p:cNvPr id="5" name="Picture 4" descr="Logo&#10;&#10;Description automatically generated with medium confidence">
            <a:extLst>
              <a:ext uri="{FF2B5EF4-FFF2-40B4-BE49-F238E27FC236}">
                <a16:creationId xmlns:a16="http://schemas.microsoft.com/office/drawing/2014/main" id="{AB518D5C-77B1-D94E-AB1E-CA9DE01788E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6314104" y="5063883"/>
            <a:ext cx="5562764" cy="790817"/>
          </a:xfrm>
        </p:spPr>
        <p:txBody>
          <a:bodyPr anchor="t"/>
          <a:lstStyle>
            <a:lvl1pPr marL="0" indent="0">
              <a:buNone/>
              <a:defRPr sz="1500" b="1" i="0">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Tree>
    <p:extLst>
      <p:ext uri="{BB962C8B-B14F-4D97-AF65-F5344CB8AC3E}">
        <p14:creationId xmlns:p14="http://schemas.microsoft.com/office/powerpoint/2010/main" val="38774688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KOKOKUV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B4A7CF-52A9-2744-A095-A908B8D40A6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7" name="Picture Placeholder 6">
            <a:extLst>
              <a:ext uri="{FF2B5EF4-FFF2-40B4-BE49-F238E27FC236}">
                <a16:creationId xmlns:a16="http://schemas.microsoft.com/office/drawing/2014/main" id="{64347C94-D7F6-5149-B2B6-878580DA36DA}"/>
              </a:ext>
            </a:extLst>
          </p:cNvPr>
          <p:cNvSpPr>
            <a:spLocks noGrp="1"/>
          </p:cNvSpPr>
          <p:nvPr>
            <p:ph type="pic" sz="quarter" idx="10"/>
          </p:nvPr>
        </p:nvSpPr>
        <p:spPr>
          <a:xfrm>
            <a:off x="0" y="0"/>
            <a:ext cx="12192000" cy="6858000"/>
          </a:xfrm>
        </p:spPr>
        <p:txBody>
          <a:bodyPr/>
          <a:lstStyle/>
          <a:p>
            <a:endParaRPr lang="fi-FI"/>
          </a:p>
        </p:txBody>
      </p:sp>
    </p:spTree>
    <p:extLst>
      <p:ext uri="{BB962C8B-B14F-4D97-AF65-F5344CB8AC3E}">
        <p14:creationId xmlns:p14="http://schemas.microsoft.com/office/powerpoint/2010/main" val="19464454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KUVA KUVATEKSTILLÄ">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2CC56C-5124-B44F-BB14-8E822851C08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9" name="Text Placeholder 7">
            <a:extLst>
              <a:ext uri="{FF2B5EF4-FFF2-40B4-BE49-F238E27FC236}">
                <a16:creationId xmlns:a16="http://schemas.microsoft.com/office/drawing/2014/main" id="{4618DDC4-4CB8-9F41-A4F3-94272928F707}"/>
              </a:ext>
            </a:extLst>
          </p:cNvPr>
          <p:cNvSpPr>
            <a:spLocks noGrp="1"/>
          </p:cNvSpPr>
          <p:nvPr>
            <p:ph type="body" sz="quarter" idx="13"/>
          </p:nvPr>
        </p:nvSpPr>
        <p:spPr>
          <a:xfrm>
            <a:off x="365503" y="6129789"/>
            <a:ext cx="9863378" cy="543711"/>
          </a:xfrm>
        </p:spPr>
        <p:txBody>
          <a:bodyPr/>
          <a:lstStyle>
            <a:lvl1pPr>
              <a:spcBef>
                <a:spcPts val="0"/>
              </a:spcBef>
              <a:buNone/>
              <a:defRPr sz="1800" b="0" i="0">
                <a:solidFill>
                  <a:schemeClr val="accent1"/>
                </a:solidFill>
                <a:latin typeface="Georgia" panose="02040502050405020303" pitchFamily="18" charset="0"/>
                <a:cs typeface="Arial" panose="020B0604020202020204" pitchFamily="34" charset="0"/>
              </a:defRPr>
            </a:lvl1pPr>
            <a:lvl2pPr>
              <a:buNone/>
              <a:defRPr/>
            </a:lvl2pPr>
            <a:lvl3pPr>
              <a:buNone/>
              <a:defRPr/>
            </a:lvl3pPr>
            <a:lvl4pPr>
              <a:buNone/>
              <a:defRPr/>
            </a:lvl4pPr>
            <a:lvl5pPr>
              <a:buNone/>
              <a:defRPr/>
            </a:lvl5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1" name="Picture Placeholder 9">
            <a:extLst>
              <a:ext uri="{FF2B5EF4-FFF2-40B4-BE49-F238E27FC236}">
                <a16:creationId xmlns:a16="http://schemas.microsoft.com/office/drawing/2014/main" id="{E15EFB3B-362E-B54E-8F33-0414F89DD39D}"/>
              </a:ext>
            </a:extLst>
          </p:cNvPr>
          <p:cNvSpPr>
            <a:spLocks noGrp="1"/>
          </p:cNvSpPr>
          <p:nvPr>
            <p:ph type="pic" sz="quarter" idx="14"/>
          </p:nvPr>
        </p:nvSpPr>
        <p:spPr>
          <a:xfrm>
            <a:off x="0" y="0"/>
            <a:ext cx="12192000" cy="5919788"/>
          </a:xfrm>
        </p:spPr>
        <p:txBody>
          <a:bodyPr/>
          <a:lstStyle/>
          <a:p>
            <a:endParaRPr lang="fi-FI"/>
          </a:p>
        </p:txBody>
      </p:sp>
    </p:spTree>
    <p:extLst>
      <p:ext uri="{BB962C8B-B14F-4D97-AF65-F5344CB8AC3E}">
        <p14:creationId xmlns:p14="http://schemas.microsoft.com/office/powerpoint/2010/main" val="2711575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INT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589491"/>
            <a:ext cx="10515600" cy="3695431"/>
          </a:xfrm>
          <a:prstGeom prst="rect">
            <a:avLst/>
          </a:prstGeom>
        </p:spPr>
        <p:txBody>
          <a:bodyPr/>
          <a:lstStyle>
            <a:lvl1pPr>
              <a:lnSpc>
                <a:spcPct val="100000"/>
              </a:lnSpc>
              <a:defRPr sz="2800" b="0">
                <a:latin typeface="Georgia" panose="02040502050405020303" pitchFamily="18" charset="0"/>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Tree>
    <p:extLst>
      <p:ext uri="{BB962C8B-B14F-4D97-AF65-F5344CB8AC3E}">
        <p14:creationId xmlns:p14="http://schemas.microsoft.com/office/powerpoint/2010/main" val="11972170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KAKSI KUVAA KUVATEKSTILLÄ">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15B939-FDDC-D043-B727-03F8A4AE38FB}"/>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9" name="Text Placeholder 7">
            <a:extLst>
              <a:ext uri="{FF2B5EF4-FFF2-40B4-BE49-F238E27FC236}">
                <a16:creationId xmlns:a16="http://schemas.microsoft.com/office/drawing/2014/main" id="{4618DDC4-4CB8-9F41-A4F3-94272928F707}"/>
              </a:ext>
            </a:extLst>
          </p:cNvPr>
          <p:cNvSpPr>
            <a:spLocks noGrp="1"/>
          </p:cNvSpPr>
          <p:nvPr>
            <p:ph type="body" sz="quarter" idx="13"/>
          </p:nvPr>
        </p:nvSpPr>
        <p:spPr>
          <a:xfrm>
            <a:off x="365503" y="6129789"/>
            <a:ext cx="9863378" cy="543711"/>
          </a:xfrm>
        </p:spPr>
        <p:txBody>
          <a:bodyPr/>
          <a:lstStyle>
            <a:lvl1pPr>
              <a:spcBef>
                <a:spcPts val="0"/>
              </a:spcBef>
              <a:buNone/>
              <a:defRPr sz="1800" b="0" i="0">
                <a:solidFill>
                  <a:schemeClr val="accent1"/>
                </a:solidFill>
                <a:latin typeface="Georgia" panose="02040502050405020303" pitchFamily="18" charset="0"/>
                <a:cs typeface="Arial" panose="020B0604020202020204" pitchFamily="34" charset="0"/>
              </a:defRPr>
            </a:lvl1pPr>
            <a:lvl2pPr>
              <a:buNone/>
              <a:defRPr/>
            </a:lvl2pPr>
            <a:lvl3pPr>
              <a:buNone/>
              <a:defRPr/>
            </a:lvl3pPr>
            <a:lvl4pPr>
              <a:buNone/>
              <a:defRPr/>
            </a:lvl4pPr>
            <a:lvl5pPr>
              <a:buNone/>
              <a:defRPr/>
            </a:lvl5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1" name="Picture Placeholder 9">
            <a:extLst>
              <a:ext uri="{FF2B5EF4-FFF2-40B4-BE49-F238E27FC236}">
                <a16:creationId xmlns:a16="http://schemas.microsoft.com/office/drawing/2014/main" id="{E15EFB3B-362E-B54E-8F33-0414F89DD39D}"/>
              </a:ext>
            </a:extLst>
          </p:cNvPr>
          <p:cNvSpPr>
            <a:spLocks noGrp="1"/>
          </p:cNvSpPr>
          <p:nvPr>
            <p:ph type="pic" sz="quarter" idx="14"/>
          </p:nvPr>
        </p:nvSpPr>
        <p:spPr>
          <a:xfrm>
            <a:off x="0" y="0"/>
            <a:ext cx="5951095" cy="5919788"/>
          </a:xfrm>
        </p:spPr>
        <p:txBody>
          <a:bodyPr/>
          <a:lstStyle/>
          <a:p>
            <a:endParaRPr lang="fi-FI"/>
          </a:p>
        </p:txBody>
      </p:sp>
      <p:sp>
        <p:nvSpPr>
          <p:cNvPr id="7" name="Picture Placeholder 9">
            <a:extLst>
              <a:ext uri="{FF2B5EF4-FFF2-40B4-BE49-F238E27FC236}">
                <a16:creationId xmlns:a16="http://schemas.microsoft.com/office/drawing/2014/main" id="{3688C02F-996C-014B-A63A-A5E9141B60C5}"/>
              </a:ext>
            </a:extLst>
          </p:cNvPr>
          <p:cNvSpPr>
            <a:spLocks noGrp="1"/>
          </p:cNvSpPr>
          <p:nvPr>
            <p:ph type="pic" sz="quarter" idx="15"/>
          </p:nvPr>
        </p:nvSpPr>
        <p:spPr>
          <a:xfrm>
            <a:off x="6086006" y="0"/>
            <a:ext cx="6096000" cy="5919788"/>
          </a:xfrm>
        </p:spPr>
        <p:txBody>
          <a:bodyPr/>
          <a:lstStyle/>
          <a:p>
            <a:endParaRPr lang="fi-FI"/>
          </a:p>
        </p:txBody>
      </p:sp>
    </p:spTree>
    <p:extLst>
      <p:ext uri="{BB962C8B-B14F-4D97-AF65-F5344CB8AC3E}">
        <p14:creationId xmlns:p14="http://schemas.microsoft.com/office/powerpoint/2010/main" val="35712878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AINAUS 2">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ACA1C-0C0D-034E-8DD7-F83206FDF18A}"/>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hasCustomPrompt="1"/>
          </p:nvPr>
        </p:nvSpPr>
        <p:spPr>
          <a:xfrm>
            <a:off x="984354" y="1483776"/>
            <a:ext cx="10223292" cy="3395608"/>
          </a:xfrm>
        </p:spPr>
        <p:txBody>
          <a:bodyPr anchor="ctr"/>
          <a:lstStyle>
            <a:lvl1pPr marL="0" indent="0">
              <a:spcBef>
                <a:spcPts val="0"/>
              </a:spcBef>
              <a:buNone/>
              <a:defRPr sz="3200" b="0" i="1">
                <a:solidFill>
                  <a:schemeClr val="bg1"/>
                </a:solidFill>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a:t>
            </a:r>
            <a:endParaRPr lang="fi-FI" noProof="0"/>
          </a:p>
        </p:txBody>
      </p:sp>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823114" y="5346074"/>
            <a:ext cx="3384532"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Tree>
    <p:extLst>
      <p:ext uri="{BB962C8B-B14F-4D97-AF65-F5344CB8AC3E}">
        <p14:creationId xmlns:p14="http://schemas.microsoft.com/office/powerpoint/2010/main" val="8706950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INAUS BRÄNDIKUVALLA">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C869AD-BD96-C14A-AEB2-942F637BC6E2}"/>
              </a:ext>
            </a:extLst>
          </p:cNvPr>
          <p:cNvSpPr>
            <a:spLocks noGrp="1"/>
          </p:cNvSpPr>
          <p:nvPr>
            <p:ph type="pic" sz="quarter" idx="17"/>
          </p:nvPr>
        </p:nvSpPr>
        <p:spPr>
          <a:xfrm>
            <a:off x="0" y="0"/>
            <a:ext cx="12192000" cy="6858000"/>
          </a:xfrm>
        </p:spPr>
        <p:txBody>
          <a:bodyPr/>
          <a:lstStyle/>
          <a:p>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984354" y="1483776"/>
            <a:ext cx="10223292" cy="3395608"/>
          </a:xfrm>
        </p:spPr>
        <p:txBody>
          <a:bodyPr anchor="ctr"/>
          <a:lstStyle>
            <a:lvl1pPr marL="0" indent="0">
              <a:spcBef>
                <a:spcPts val="0"/>
              </a:spcBef>
              <a:buNone/>
              <a:defRPr sz="3200" b="0" i="1">
                <a:solidFill>
                  <a:schemeClr val="accent1"/>
                </a:solidFill>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823114" y="5346074"/>
            <a:ext cx="3384532" cy="1009756"/>
          </a:xfrm>
        </p:spPr>
        <p:txBody>
          <a:bodyPr anchor="t"/>
          <a:lstStyle>
            <a:lvl1pPr marL="0" indent="0">
              <a:buNone/>
              <a:defRPr sz="1500" b="1" i="0">
                <a:solidFill>
                  <a:schemeClr val="accent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Tree>
    <p:extLst>
      <p:ext uri="{BB962C8B-B14F-4D97-AF65-F5344CB8AC3E}">
        <p14:creationId xmlns:p14="http://schemas.microsoft.com/office/powerpoint/2010/main" val="5522297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VÄLILEHTI OTSIKKO 1">
    <p:bg>
      <p:bgPr>
        <a:solidFill>
          <a:srgbClr val="BEA996"/>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7B409-AC43-514B-A8E4-5299EA481269}"/>
              </a:ext>
            </a:extLst>
          </p:cNvPr>
          <p:cNvSpPr/>
          <p:nvPr userDrawn="1"/>
        </p:nvSpPr>
        <p:spPr>
          <a:xfrm>
            <a:off x="0" y="0"/>
            <a:ext cx="12192000" cy="6858000"/>
          </a:xfrm>
          <a:prstGeom prst="rect">
            <a:avLst/>
          </a:prstGeom>
          <a:solidFill>
            <a:srgbClr val="BEA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2088404"/>
            <a:ext cx="9144000" cy="2681191"/>
          </a:xfrm>
          <a:prstGeom prst="rect">
            <a:avLst/>
          </a:prstGeom>
        </p:spPr>
        <p:txBody>
          <a:bodyPr anchor="ctr"/>
          <a:lstStyle>
            <a:lvl1pPr algn="l">
              <a:lnSpc>
                <a:spcPct val="100000"/>
              </a:lnSpc>
              <a:defRPr sz="66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Tree>
    <p:extLst>
      <p:ext uri="{BB962C8B-B14F-4D97-AF65-F5344CB8AC3E}">
        <p14:creationId xmlns:p14="http://schemas.microsoft.com/office/powerpoint/2010/main" val="10506165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VÄLILEHTI OTSIKKO 3">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1AA8F9-A1F0-F148-9941-A3CB0FBABEEF}"/>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2088404"/>
            <a:ext cx="9144000" cy="2681191"/>
          </a:xfrm>
          <a:prstGeom prst="rect">
            <a:avLst/>
          </a:prstGeom>
        </p:spPr>
        <p:txBody>
          <a:bodyPr anchor="ctr"/>
          <a:lstStyle>
            <a:lvl1pPr algn="l">
              <a:lnSpc>
                <a:spcPct val="100000"/>
              </a:lnSpc>
              <a:defRPr sz="66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Tree>
    <p:extLst>
      <p:ext uri="{BB962C8B-B14F-4D97-AF65-F5344CB8AC3E}">
        <p14:creationId xmlns:p14="http://schemas.microsoft.com/office/powerpoint/2010/main" val="3417060990"/>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ISTA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090E76-AB31-4B40-9E6F-0CB05B0EAC7E}"/>
              </a:ext>
            </a:extLst>
          </p:cNvPr>
          <p:cNvSpPr/>
          <p:nvPr userDrawn="1"/>
        </p:nvSpPr>
        <p:spPr>
          <a:xfrm>
            <a:off x="0" y="0"/>
            <a:ext cx="12192000" cy="59203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379095"/>
            <a:ext cx="10515600" cy="575522"/>
          </a:xfrm>
          <a:prstGeom prst="rect">
            <a:avLst/>
          </a:prstGeom>
        </p:spPr>
        <p:txBody>
          <a:bodyPr/>
          <a:lstStyle>
            <a:lvl1pPr>
              <a:defRPr sz="3000">
                <a:solidFill>
                  <a:schemeClr val="accent1"/>
                </a:solidFill>
              </a:defRPr>
            </a:lvl1pPr>
          </a:lstStyle>
          <a:p>
            <a:r>
              <a:rPr lang="fi-FI" noProof="0"/>
              <a:t>Click to edit Master title style</a:t>
            </a:r>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9" name="Text Placeholder 2">
            <a:extLst>
              <a:ext uri="{FF2B5EF4-FFF2-40B4-BE49-F238E27FC236}">
                <a16:creationId xmlns:a16="http://schemas.microsoft.com/office/drawing/2014/main" id="{5771F2C8-4C72-9543-8994-0E84699E66F4}"/>
              </a:ext>
            </a:extLst>
          </p:cNvPr>
          <p:cNvSpPr>
            <a:spLocks noGrp="1"/>
          </p:cNvSpPr>
          <p:nvPr>
            <p:ph type="body" idx="11"/>
          </p:nvPr>
        </p:nvSpPr>
        <p:spPr>
          <a:xfrm>
            <a:off x="838199" y="2004918"/>
            <a:ext cx="10515599" cy="3411358"/>
          </a:xfrm>
        </p:spPr>
        <p:txBody>
          <a:bodyPr anchor="t"/>
          <a:lstStyle>
            <a:lvl1pPr marL="0" indent="0">
              <a:spcBef>
                <a:spcPts val="0"/>
              </a:spcBef>
              <a:buNone/>
              <a:defRPr sz="3000" b="1" i="0">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Tree>
    <p:extLst>
      <p:ext uri="{BB962C8B-B14F-4D97-AF65-F5344CB8AC3E}">
        <p14:creationId xmlns:p14="http://schemas.microsoft.com/office/powerpoint/2010/main" val="15529522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VIITTEE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090E76-AB31-4B40-9E6F-0CB05B0EAC7E}"/>
              </a:ext>
            </a:extLst>
          </p:cNvPr>
          <p:cNvSpPr/>
          <p:nvPr userDrawn="1"/>
        </p:nvSpPr>
        <p:spPr>
          <a:xfrm>
            <a:off x="0" y="0"/>
            <a:ext cx="12192000" cy="59203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379095"/>
            <a:ext cx="10515600" cy="575522"/>
          </a:xfrm>
          <a:prstGeom prst="rect">
            <a:avLst/>
          </a:prstGeom>
        </p:spPr>
        <p:txBody>
          <a:bodyPr/>
          <a:lstStyle>
            <a:lvl1pPr>
              <a:defRPr sz="3000">
                <a:solidFill>
                  <a:schemeClr val="tx1"/>
                </a:solidFill>
              </a:defRPr>
            </a:lvl1pPr>
          </a:lstStyle>
          <a:p>
            <a:r>
              <a:rPr lang="fi-FI" noProof="0"/>
              <a:t>Click to edit Master title style</a:t>
            </a:r>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10" name="Text Placeholder 2">
            <a:extLst>
              <a:ext uri="{FF2B5EF4-FFF2-40B4-BE49-F238E27FC236}">
                <a16:creationId xmlns:a16="http://schemas.microsoft.com/office/drawing/2014/main" id="{139FDE1E-3511-2C4E-BFC7-4C76B43B31DA}"/>
              </a:ext>
            </a:extLst>
          </p:cNvPr>
          <p:cNvSpPr>
            <a:spLocks noGrp="1"/>
          </p:cNvSpPr>
          <p:nvPr>
            <p:ph type="body" idx="11"/>
          </p:nvPr>
        </p:nvSpPr>
        <p:spPr>
          <a:xfrm>
            <a:off x="838199" y="2004918"/>
            <a:ext cx="5130115" cy="3318690"/>
          </a:xfrm>
        </p:spPr>
        <p:txBody>
          <a:bodyPr anchor="t"/>
          <a:lstStyle>
            <a:lvl1pPr marL="0" indent="0">
              <a:spcBef>
                <a:spcPts val="0"/>
              </a:spcBef>
              <a:buNone/>
              <a:defRPr sz="1600" b="1" i="0">
                <a:solidFill>
                  <a:schemeClr val="tx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1" name="Text Placeholder 2">
            <a:extLst>
              <a:ext uri="{FF2B5EF4-FFF2-40B4-BE49-F238E27FC236}">
                <a16:creationId xmlns:a16="http://schemas.microsoft.com/office/drawing/2014/main" id="{FB674FD2-0BD4-BF49-9017-115079CE1EAB}"/>
              </a:ext>
            </a:extLst>
          </p:cNvPr>
          <p:cNvSpPr>
            <a:spLocks noGrp="1"/>
          </p:cNvSpPr>
          <p:nvPr>
            <p:ph type="body" idx="12"/>
          </p:nvPr>
        </p:nvSpPr>
        <p:spPr>
          <a:xfrm>
            <a:off x="6225745" y="2004918"/>
            <a:ext cx="5130115" cy="3318690"/>
          </a:xfrm>
        </p:spPr>
        <p:txBody>
          <a:bodyPr anchor="t"/>
          <a:lstStyle>
            <a:lvl1pPr marL="0" indent="0">
              <a:spcBef>
                <a:spcPts val="0"/>
              </a:spcBef>
              <a:buNone/>
              <a:defRPr sz="1600" b="1" i="0">
                <a:solidFill>
                  <a:schemeClr val="tx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Tree>
    <p:extLst>
      <p:ext uri="{BB962C8B-B14F-4D97-AF65-F5344CB8AC3E}">
        <p14:creationId xmlns:p14="http://schemas.microsoft.com/office/powerpoint/2010/main" val="42072295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RÄNDILOPETU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9DCB8AE-9890-DE43-B3F1-9FA29E70D77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409482" y="1483776"/>
            <a:ext cx="3467386" cy="3395608"/>
          </a:xfrm>
        </p:spPr>
        <p:txBody>
          <a:bodyPr anchor="ctr"/>
          <a:lstStyle>
            <a:lvl1pPr marL="0" indent="0" algn="ctr">
              <a:spcBef>
                <a:spcPts val="0"/>
              </a:spcBef>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4068792" cy="6858000"/>
          </a:xfrm>
        </p:spPr>
        <p:txBody>
          <a:bodyPr/>
          <a:lstStyle/>
          <a:p>
            <a:endParaRPr lang="fi-FI" noProof="0"/>
          </a:p>
        </p:txBody>
      </p:sp>
      <p:pic>
        <p:nvPicPr>
          <p:cNvPr id="5" name="Picture 4" descr="Logo&#10;&#10;Description automatically generated with medium confidence">
            <a:extLst>
              <a:ext uri="{FF2B5EF4-FFF2-40B4-BE49-F238E27FC236}">
                <a16:creationId xmlns:a16="http://schemas.microsoft.com/office/drawing/2014/main" id="{AB518D5C-77B1-D94E-AB1E-CA9DE01788E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8409481" y="5063883"/>
            <a:ext cx="3467386" cy="790817"/>
          </a:xfrm>
        </p:spPr>
        <p:txBody>
          <a:bodyPr anchor="t"/>
          <a:lstStyle>
            <a:lvl1pPr marL="0" indent="0" algn="ctr">
              <a:buNone/>
              <a:defRPr sz="1500" b="0" i="1">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0" name="Picture Placeholder 3">
            <a:extLst>
              <a:ext uri="{FF2B5EF4-FFF2-40B4-BE49-F238E27FC236}">
                <a16:creationId xmlns:a16="http://schemas.microsoft.com/office/drawing/2014/main" id="{66C1485E-F86C-854C-8F4D-CB20D9A8E2EC}"/>
              </a:ext>
            </a:extLst>
          </p:cNvPr>
          <p:cNvSpPr>
            <a:spLocks noGrp="1"/>
          </p:cNvSpPr>
          <p:nvPr>
            <p:ph type="pic" sz="quarter" idx="17"/>
          </p:nvPr>
        </p:nvSpPr>
        <p:spPr>
          <a:xfrm>
            <a:off x="4092314" y="-1"/>
            <a:ext cx="4068792" cy="6858000"/>
          </a:xfrm>
        </p:spPr>
        <p:txBody>
          <a:bodyPr/>
          <a:lstStyle/>
          <a:p>
            <a:endParaRPr lang="fi-FI" noProof="0"/>
          </a:p>
        </p:txBody>
      </p:sp>
    </p:spTree>
    <p:extLst>
      <p:ext uri="{BB962C8B-B14F-4D97-AF65-F5344CB8AC3E}">
        <p14:creationId xmlns:p14="http://schemas.microsoft.com/office/powerpoint/2010/main" val="188104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RÄNDILOPETUS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655B871-CB14-7146-97D4-FC529108C6E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779489" y="1483776"/>
            <a:ext cx="4572000" cy="3395608"/>
          </a:xfrm>
        </p:spPr>
        <p:txBody>
          <a:bodyPr anchor="ctr"/>
          <a:lstStyle>
            <a:lvl1pPr marL="0" indent="0" algn="ctr">
              <a:spcBef>
                <a:spcPts val="0"/>
              </a:spcBef>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pic>
        <p:nvPicPr>
          <p:cNvPr id="5" name="Picture 4" descr="Logo&#10;&#10;Description automatically generated with medium confidence">
            <a:extLst>
              <a:ext uri="{FF2B5EF4-FFF2-40B4-BE49-F238E27FC236}">
                <a16:creationId xmlns:a16="http://schemas.microsoft.com/office/drawing/2014/main" id="{AB518D5C-77B1-D94E-AB1E-CA9DE01788E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46874" y="6039200"/>
            <a:ext cx="1638228" cy="634300"/>
          </a:xfrm>
          <a:prstGeom prst="rect">
            <a:avLst/>
          </a:prstGeom>
        </p:spPr>
      </p:pic>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79489" y="5063883"/>
            <a:ext cx="4572000" cy="790817"/>
          </a:xfrm>
        </p:spPr>
        <p:txBody>
          <a:bodyPr anchor="t"/>
          <a:lstStyle>
            <a:lvl1pPr marL="0" indent="0" algn="ctr">
              <a:buNone/>
              <a:defRPr sz="1500" b="0" i="1">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0" name="Picture Placeholder 3">
            <a:extLst>
              <a:ext uri="{FF2B5EF4-FFF2-40B4-BE49-F238E27FC236}">
                <a16:creationId xmlns:a16="http://schemas.microsoft.com/office/drawing/2014/main" id="{66C1485E-F86C-854C-8F4D-CB20D9A8E2EC}"/>
              </a:ext>
            </a:extLst>
          </p:cNvPr>
          <p:cNvSpPr>
            <a:spLocks noGrp="1"/>
          </p:cNvSpPr>
          <p:nvPr>
            <p:ph type="pic" sz="quarter" idx="17"/>
          </p:nvPr>
        </p:nvSpPr>
        <p:spPr>
          <a:xfrm>
            <a:off x="8123208" y="-1"/>
            <a:ext cx="4068792" cy="6858000"/>
          </a:xfrm>
        </p:spPr>
        <p:txBody>
          <a:bodyPr/>
          <a:lstStyle/>
          <a:p>
            <a:endParaRPr lang="fi-FI" noProof="0"/>
          </a:p>
        </p:txBody>
      </p:sp>
      <p:sp>
        <p:nvSpPr>
          <p:cNvPr id="8" name="Rectangle 7">
            <a:extLst>
              <a:ext uri="{FF2B5EF4-FFF2-40B4-BE49-F238E27FC236}">
                <a16:creationId xmlns:a16="http://schemas.microsoft.com/office/drawing/2014/main" id="{3891C178-6E34-F148-940F-05E15C7B661F}"/>
              </a:ext>
            </a:extLst>
          </p:cNvPr>
          <p:cNvSpPr/>
          <p:nvPr userDrawn="1"/>
        </p:nvSpPr>
        <p:spPr>
          <a:xfrm>
            <a:off x="6094538" y="0"/>
            <a:ext cx="202866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9D2F3DEC-9E8C-FE4C-B57C-8D3E6F47D213}"/>
              </a:ext>
            </a:extLst>
          </p:cNvPr>
          <p:cNvSpPr/>
          <p:nvPr userDrawn="1"/>
        </p:nvSpPr>
        <p:spPr>
          <a:xfrm>
            <a:off x="8128935" y="0"/>
            <a:ext cx="2028669" cy="6858000"/>
          </a:xfrm>
          <a:prstGeom prst="rect">
            <a:avLst/>
          </a:prstGeom>
          <a:solidFill>
            <a:schemeClr val="accent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Tree>
    <p:extLst>
      <p:ext uri="{BB962C8B-B14F-4D97-AF65-F5344CB8AC3E}">
        <p14:creationId xmlns:p14="http://schemas.microsoft.com/office/powerpoint/2010/main" val="42179645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AKAKANSI">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76D147-9687-9344-8C8D-BD2F36364574}"/>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7" name="Rectangle 6">
            <a:extLst>
              <a:ext uri="{FF2B5EF4-FFF2-40B4-BE49-F238E27FC236}">
                <a16:creationId xmlns:a16="http://schemas.microsoft.com/office/drawing/2014/main" id="{485E0F3C-DB79-0649-9FDA-521305556C69}"/>
              </a:ext>
            </a:extLst>
          </p:cNvPr>
          <p:cNvSpPr/>
          <p:nvPr userDrawn="1"/>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noProof="0"/>
          </a:p>
        </p:txBody>
      </p:sp>
      <p:pic>
        <p:nvPicPr>
          <p:cNvPr id="9" name="Picture 8" descr="Logo&#10;&#10;Description automatically generated with medium confidence">
            <a:extLst>
              <a:ext uri="{FF2B5EF4-FFF2-40B4-BE49-F238E27FC236}">
                <a16:creationId xmlns:a16="http://schemas.microsoft.com/office/drawing/2014/main" id="{7EB11A1A-3BEF-D744-B65C-229074E7AF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
        <p:nvSpPr>
          <p:cNvPr id="10" name="Text Placeholder 2">
            <a:extLst>
              <a:ext uri="{FF2B5EF4-FFF2-40B4-BE49-F238E27FC236}">
                <a16:creationId xmlns:a16="http://schemas.microsoft.com/office/drawing/2014/main" id="{02B85F9E-919D-2A4C-BFCD-A5FBB3C69DD3}"/>
              </a:ext>
            </a:extLst>
          </p:cNvPr>
          <p:cNvSpPr>
            <a:spLocks noGrp="1"/>
          </p:cNvSpPr>
          <p:nvPr>
            <p:ph type="body" idx="16"/>
          </p:nvPr>
        </p:nvSpPr>
        <p:spPr>
          <a:xfrm>
            <a:off x="3326065"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1" name="Text Placeholder 2">
            <a:extLst>
              <a:ext uri="{FF2B5EF4-FFF2-40B4-BE49-F238E27FC236}">
                <a16:creationId xmlns:a16="http://schemas.microsoft.com/office/drawing/2014/main" id="{144D3AE2-5E57-E440-BDFF-C77D11465E32}"/>
              </a:ext>
            </a:extLst>
          </p:cNvPr>
          <p:cNvSpPr>
            <a:spLocks noGrp="1"/>
          </p:cNvSpPr>
          <p:nvPr>
            <p:ph type="body" idx="17"/>
          </p:nvPr>
        </p:nvSpPr>
        <p:spPr>
          <a:xfrm>
            <a:off x="6279127"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2" name="Text Placeholder 2">
            <a:extLst>
              <a:ext uri="{FF2B5EF4-FFF2-40B4-BE49-F238E27FC236}">
                <a16:creationId xmlns:a16="http://schemas.microsoft.com/office/drawing/2014/main" id="{E177CB89-4E83-6D49-8E76-46F59C95AD76}"/>
              </a:ext>
            </a:extLst>
          </p:cNvPr>
          <p:cNvSpPr>
            <a:spLocks noGrp="1"/>
          </p:cNvSpPr>
          <p:nvPr>
            <p:ph type="body" idx="18"/>
          </p:nvPr>
        </p:nvSpPr>
        <p:spPr>
          <a:xfrm>
            <a:off x="9232189"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Tree>
    <p:extLst>
      <p:ext uri="{BB962C8B-B14F-4D97-AF65-F5344CB8AC3E}">
        <p14:creationId xmlns:p14="http://schemas.microsoft.com/office/powerpoint/2010/main" val="3579092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172867"/>
            <a:ext cx="10515600" cy="781750"/>
          </a:xfrm>
          <a:prstGeom prst="rect">
            <a:avLst/>
          </a:prstGeom>
        </p:spPr>
        <p:txBody>
          <a:bodyPr/>
          <a:lstStyle>
            <a:lvl1pPr>
              <a:lnSpc>
                <a:spcPct val="100000"/>
              </a:lnSpc>
              <a:defRPr sz="3000"/>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12" name="Text Placeholder 2">
            <a:extLst>
              <a:ext uri="{FF2B5EF4-FFF2-40B4-BE49-F238E27FC236}">
                <a16:creationId xmlns:a16="http://schemas.microsoft.com/office/drawing/2014/main" id="{2399F695-8668-224C-8AFC-D44698FF566F}"/>
              </a:ext>
            </a:extLst>
          </p:cNvPr>
          <p:cNvSpPr>
            <a:spLocks noGrp="1"/>
          </p:cNvSpPr>
          <p:nvPr>
            <p:ph type="body" idx="14"/>
          </p:nvPr>
        </p:nvSpPr>
        <p:spPr>
          <a:xfrm>
            <a:off x="838199" y="2809484"/>
            <a:ext cx="10515600" cy="2800486"/>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4" name="Text Placeholder 2">
            <a:extLst>
              <a:ext uri="{FF2B5EF4-FFF2-40B4-BE49-F238E27FC236}">
                <a16:creationId xmlns:a16="http://schemas.microsoft.com/office/drawing/2014/main" id="{458B2654-D836-4347-9069-004B90A0A553}"/>
              </a:ext>
            </a:extLst>
          </p:cNvPr>
          <p:cNvSpPr>
            <a:spLocks noGrp="1"/>
          </p:cNvSpPr>
          <p:nvPr>
            <p:ph type="body" idx="15"/>
          </p:nvPr>
        </p:nvSpPr>
        <p:spPr>
          <a:xfrm>
            <a:off x="838199" y="2359779"/>
            <a:ext cx="10515600" cy="336550"/>
          </a:xfrm>
        </p:spPr>
        <p:txBody>
          <a:bodyPr anchor="t"/>
          <a:lstStyle>
            <a:lvl1pPr marL="0" indent="0">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Tree>
    <p:extLst>
      <p:ext uri="{BB962C8B-B14F-4D97-AF65-F5344CB8AC3E}">
        <p14:creationId xmlns:p14="http://schemas.microsoft.com/office/powerpoint/2010/main" val="14147335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256BFAD7-9DED-4422-A475-4CE2BFE4D4C2}"/>
              </a:ext>
            </a:extLst>
          </p:cNvPr>
          <p:cNvSpPr>
            <a:spLocks noGrp="1"/>
          </p:cNvSpPr>
          <p:nvPr>
            <p:ph type="dt" sz="half" idx="10"/>
          </p:nvPr>
        </p:nvSpPr>
        <p:spPr/>
        <p:txBody>
          <a:bodyPr/>
          <a:lstStyle/>
          <a:p>
            <a:fld id="{1A528895-46AC-4C01-A787-34FF7B72471F}" type="datetimeFigureOut">
              <a:rPr lang="fi-FI" smtClean="0"/>
              <a:t>22.9.2025</a:t>
            </a:fld>
            <a:endParaRPr lang="fi-FI"/>
          </a:p>
        </p:txBody>
      </p:sp>
      <p:sp>
        <p:nvSpPr>
          <p:cNvPr id="3" name="Alatunnisteen paikkamerkki 2">
            <a:extLst>
              <a:ext uri="{FF2B5EF4-FFF2-40B4-BE49-F238E27FC236}">
                <a16:creationId xmlns:a16="http://schemas.microsoft.com/office/drawing/2014/main" id="{B74E1879-49AA-4D42-BB6A-E5F387457434}"/>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C677F966-8DB2-4C8E-89BB-E604CAD08C06}"/>
              </a:ext>
            </a:extLst>
          </p:cNvPr>
          <p:cNvSpPr>
            <a:spLocks noGrp="1"/>
          </p:cNvSpPr>
          <p:nvPr>
            <p:ph type="sldNum" sz="quarter" idx="12"/>
          </p:nvPr>
        </p:nvSpPr>
        <p:spPr/>
        <p:txBody>
          <a:bodyPr/>
          <a:lstStyle/>
          <a:p>
            <a:fld id="{70E48F1D-A5FB-4D84-A196-E2236A1AAA43}" type="slidenum">
              <a:rPr lang="fi-FI" smtClean="0"/>
              <a:t>‹#›</a:t>
            </a:fld>
            <a:endParaRPr lang="fi-FI"/>
          </a:p>
        </p:txBody>
      </p:sp>
    </p:spTree>
    <p:extLst>
      <p:ext uri="{BB962C8B-B14F-4D97-AF65-F5344CB8AC3E}">
        <p14:creationId xmlns:p14="http://schemas.microsoft.com/office/powerpoint/2010/main" val="25639432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4511173"/>
      </p:ext>
    </p:extLst>
  </p:cSld>
  <p:clrMapOvr>
    <a:masterClrMapping/>
  </p:clrMapOvr>
  <p:transition>
    <p:cover dir="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KANSI">
    <p:bg>
      <p:bgPr>
        <a:solidFill>
          <a:schemeClr val="accen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34DE3F7-DC73-574E-BBEF-067A7B976E71}"/>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1023244"/>
            <a:ext cx="9144000" cy="2681191"/>
          </a:xfrm>
          <a:prstGeom prst="rect">
            <a:avLst/>
          </a:prstGeom>
        </p:spPr>
        <p:txBody>
          <a:bodyPr anchor="b"/>
          <a:lstStyle>
            <a:lvl1pPr algn="l">
              <a:defRPr sz="66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3" name="Subtitle 2">
            <a:extLst>
              <a:ext uri="{FF2B5EF4-FFF2-40B4-BE49-F238E27FC236}">
                <a16:creationId xmlns:a16="http://schemas.microsoft.com/office/drawing/2014/main" id="{F22D6800-9BC3-F541-B95C-B3A42CD5E5F2}"/>
              </a:ext>
            </a:extLst>
          </p:cNvPr>
          <p:cNvSpPr>
            <a:spLocks noGrp="1"/>
          </p:cNvSpPr>
          <p:nvPr>
            <p:ph type="subTitle" idx="1"/>
          </p:nvPr>
        </p:nvSpPr>
        <p:spPr>
          <a:xfrm>
            <a:off x="1524000" y="4605382"/>
            <a:ext cx="9144000" cy="7284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err="1"/>
              <a:t>Click</a:t>
            </a:r>
            <a:r>
              <a:rPr lang="fi-FI" noProof="0"/>
              <a:t> to </a:t>
            </a:r>
            <a:r>
              <a:rPr lang="fi-FI" noProof="0" err="1"/>
              <a:t>edit</a:t>
            </a:r>
            <a:r>
              <a:rPr lang="fi-FI" noProof="0"/>
              <a:t> Master </a:t>
            </a:r>
            <a:r>
              <a:rPr lang="fi-FI" noProof="0" err="1"/>
              <a:t>subtitle</a:t>
            </a:r>
            <a:r>
              <a:rPr lang="fi-FI" noProof="0"/>
              <a:t> </a:t>
            </a:r>
            <a:r>
              <a:rPr lang="fi-FI" noProof="0" err="1"/>
              <a:t>style</a:t>
            </a:r>
            <a:endParaRPr lang="fi-FI" noProof="0"/>
          </a:p>
          <a:p>
            <a:pPr lvl="1"/>
            <a:endParaRPr lang="fi-FI" noProof="0"/>
          </a:p>
        </p:txBody>
      </p:sp>
      <p:sp>
        <p:nvSpPr>
          <p:cNvPr id="7" name="Rectangle 6">
            <a:extLst>
              <a:ext uri="{FF2B5EF4-FFF2-40B4-BE49-F238E27FC236}">
                <a16:creationId xmlns:a16="http://schemas.microsoft.com/office/drawing/2014/main" id="{485E0F3C-DB79-0649-9FDA-521305556C69}"/>
              </a:ext>
            </a:extLst>
          </p:cNvPr>
          <p:cNvSpPr/>
          <p:nvPr userDrawn="1"/>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a:p>
        </p:txBody>
      </p:sp>
      <p:pic>
        <p:nvPicPr>
          <p:cNvPr id="9" name="Picture 8" descr="Logo&#10;&#10;Description automatically generated with medium confidence">
            <a:extLst>
              <a:ext uri="{FF2B5EF4-FFF2-40B4-BE49-F238E27FC236}">
                <a16:creationId xmlns:a16="http://schemas.microsoft.com/office/drawing/2014/main" id="{7EB11A1A-3BEF-D744-B65C-229074E7AF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Tree>
    <p:extLst>
      <p:ext uri="{BB962C8B-B14F-4D97-AF65-F5344CB8AC3E}">
        <p14:creationId xmlns:p14="http://schemas.microsoft.com/office/powerpoint/2010/main" val="11222915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KANSI OMA KUVAVALINTA">
    <p:bg>
      <p:bgPr>
        <a:solidFill>
          <a:schemeClr val="bg1"/>
        </a:solidFill>
        <a:effectLst/>
      </p:bgPr>
    </p:bg>
    <p:spTree>
      <p:nvGrpSpPr>
        <p:cNvPr id="1" name=""/>
        <p:cNvGrpSpPr/>
        <p:nvPr/>
      </p:nvGrpSpPr>
      <p:grpSpPr>
        <a:xfrm>
          <a:off x="0" y="0"/>
          <a:ext cx="0" cy="0"/>
          <a:chOff x="0" y="0"/>
          <a:chExt cx="0" cy="0"/>
        </a:xfrm>
      </p:grpSpPr>
      <p:pic>
        <p:nvPicPr>
          <p:cNvPr id="16" name="Picture 15" descr="A group of people walking on a dirt path&#10;&#10;Description automatically generated with medium confidence">
            <a:extLst>
              <a:ext uri="{FF2B5EF4-FFF2-40B4-BE49-F238E27FC236}">
                <a16:creationId xmlns:a16="http://schemas.microsoft.com/office/drawing/2014/main" id="{A926111C-0DA8-4AC2-9D64-685C0A6089E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8191" cy="6858000"/>
          </a:xfrm>
          <a:prstGeom prst="rect">
            <a:avLst/>
          </a:prstGeom>
        </p:spPr>
      </p:pic>
      <p:sp>
        <p:nvSpPr>
          <p:cNvPr id="7" name="Rectangle 6">
            <a:extLst>
              <a:ext uri="{FF2B5EF4-FFF2-40B4-BE49-F238E27FC236}">
                <a16:creationId xmlns:a16="http://schemas.microsoft.com/office/drawing/2014/main" id="{485E0F3C-DB79-0649-9FDA-521305556C69}"/>
              </a:ext>
            </a:extLst>
          </p:cNvPr>
          <p:cNvSpPr/>
          <p:nvPr userDrawn="1"/>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noProof="0"/>
          </a:p>
        </p:txBody>
      </p:sp>
      <p:pic>
        <p:nvPicPr>
          <p:cNvPr id="9" name="Picture 8" descr="Logo&#10;&#10;Description automatically generated with medium confidence">
            <a:extLst>
              <a:ext uri="{FF2B5EF4-FFF2-40B4-BE49-F238E27FC236}">
                <a16:creationId xmlns:a16="http://schemas.microsoft.com/office/drawing/2014/main" id="{7EB11A1A-3BEF-D744-B65C-229074E7AF1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
        <p:nvSpPr>
          <p:cNvPr id="17" name="Title 1">
            <a:extLst>
              <a:ext uri="{FF2B5EF4-FFF2-40B4-BE49-F238E27FC236}">
                <a16:creationId xmlns:a16="http://schemas.microsoft.com/office/drawing/2014/main" id="{DC6D6EFD-CA23-ED3F-2613-7D17BDA51009}"/>
              </a:ext>
            </a:extLst>
          </p:cNvPr>
          <p:cNvSpPr>
            <a:spLocks noGrp="1"/>
          </p:cNvSpPr>
          <p:nvPr>
            <p:ph type="ctrTitle"/>
          </p:nvPr>
        </p:nvSpPr>
        <p:spPr>
          <a:xfrm>
            <a:off x="1524000" y="1023244"/>
            <a:ext cx="9144000" cy="2681191"/>
          </a:xfrm>
          <a:prstGeom prst="rect">
            <a:avLst/>
          </a:prstGeom>
        </p:spPr>
        <p:txBody>
          <a:bodyPr anchor="b"/>
          <a:lstStyle>
            <a:lvl1pPr algn="l">
              <a:defRPr sz="66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18" name="Subtitle 2">
            <a:extLst>
              <a:ext uri="{FF2B5EF4-FFF2-40B4-BE49-F238E27FC236}">
                <a16:creationId xmlns:a16="http://schemas.microsoft.com/office/drawing/2014/main" id="{41D5C1B7-F23F-FCAF-9CB6-47CA1E3BE5AB}"/>
              </a:ext>
            </a:extLst>
          </p:cNvPr>
          <p:cNvSpPr>
            <a:spLocks noGrp="1"/>
          </p:cNvSpPr>
          <p:nvPr>
            <p:ph type="subTitle" idx="1"/>
          </p:nvPr>
        </p:nvSpPr>
        <p:spPr>
          <a:xfrm>
            <a:off x="1524000" y="4605382"/>
            <a:ext cx="9144000" cy="7284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Click</a:t>
            </a:r>
            <a:r>
              <a:rPr lang="fi-FI"/>
              <a:t> </a:t>
            </a:r>
            <a:r>
              <a:rPr lang="fi-FI" noProof="0"/>
              <a:t>to</a:t>
            </a:r>
            <a:r>
              <a:rPr lang="fi-FI"/>
              <a:t> </a:t>
            </a:r>
            <a:r>
              <a:rPr lang="fi-FI" err="1"/>
              <a:t>edit</a:t>
            </a:r>
            <a:r>
              <a:rPr lang="fi-FI"/>
              <a:t> Master </a:t>
            </a:r>
            <a:r>
              <a:rPr lang="fi-FI" err="1"/>
              <a:t>subtitle</a:t>
            </a:r>
            <a:r>
              <a:rPr lang="fi-FI"/>
              <a:t> </a:t>
            </a:r>
            <a:r>
              <a:rPr lang="fi-FI" err="1"/>
              <a:t>style</a:t>
            </a:r>
            <a:endParaRPr lang="fi-FI"/>
          </a:p>
          <a:p>
            <a:pPr lvl="1"/>
            <a:endParaRPr lang="fi-FI"/>
          </a:p>
        </p:txBody>
      </p:sp>
    </p:spTree>
    <p:extLst>
      <p:ext uri="{BB962C8B-B14F-4D97-AF65-F5344CB8AC3E}">
        <p14:creationId xmlns:p14="http://schemas.microsoft.com/office/powerpoint/2010/main" val="27857903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KANSI OMA KUVAVALINTA 2">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926111C-0DA8-4AC2-9D64-685C0A6089E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96" y="0"/>
            <a:ext cx="12198191" cy="6858000"/>
          </a:xfrm>
          <a:prstGeom prst="rect">
            <a:avLst/>
          </a:prstGeom>
        </p:spPr>
      </p:pic>
      <p:sp>
        <p:nvSpPr>
          <p:cNvPr id="7" name="Rectangle 6">
            <a:extLst>
              <a:ext uri="{FF2B5EF4-FFF2-40B4-BE49-F238E27FC236}">
                <a16:creationId xmlns:a16="http://schemas.microsoft.com/office/drawing/2014/main" id="{485E0F3C-DB79-0649-9FDA-521305556C69}"/>
              </a:ext>
            </a:extLst>
          </p:cNvPr>
          <p:cNvSpPr/>
          <p:nvPr userDrawn="1"/>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noProof="0"/>
          </a:p>
        </p:txBody>
      </p:sp>
      <p:pic>
        <p:nvPicPr>
          <p:cNvPr id="9" name="Picture 8" descr="Logo&#10;&#10;Description automatically generated with medium confidence">
            <a:extLst>
              <a:ext uri="{FF2B5EF4-FFF2-40B4-BE49-F238E27FC236}">
                <a16:creationId xmlns:a16="http://schemas.microsoft.com/office/drawing/2014/main" id="{7EB11A1A-3BEF-D744-B65C-229074E7AF1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
        <p:nvSpPr>
          <p:cNvPr id="17" name="Title 1">
            <a:extLst>
              <a:ext uri="{FF2B5EF4-FFF2-40B4-BE49-F238E27FC236}">
                <a16:creationId xmlns:a16="http://schemas.microsoft.com/office/drawing/2014/main" id="{DC6D6EFD-CA23-ED3F-2613-7D17BDA51009}"/>
              </a:ext>
            </a:extLst>
          </p:cNvPr>
          <p:cNvSpPr>
            <a:spLocks noGrp="1"/>
          </p:cNvSpPr>
          <p:nvPr>
            <p:ph type="ctrTitle"/>
          </p:nvPr>
        </p:nvSpPr>
        <p:spPr>
          <a:xfrm>
            <a:off x="1524000" y="1023244"/>
            <a:ext cx="9144000" cy="2681191"/>
          </a:xfrm>
          <a:prstGeom prst="rect">
            <a:avLst/>
          </a:prstGeom>
        </p:spPr>
        <p:txBody>
          <a:bodyPr anchor="b"/>
          <a:lstStyle>
            <a:lvl1pPr algn="l">
              <a:defRPr sz="66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18" name="Subtitle 2">
            <a:extLst>
              <a:ext uri="{FF2B5EF4-FFF2-40B4-BE49-F238E27FC236}">
                <a16:creationId xmlns:a16="http://schemas.microsoft.com/office/drawing/2014/main" id="{41D5C1B7-F23F-FCAF-9CB6-47CA1E3BE5AB}"/>
              </a:ext>
            </a:extLst>
          </p:cNvPr>
          <p:cNvSpPr>
            <a:spLocks noGrp="1"/>
          </p:cNvSpPr>
          <p:nvPr>
            <p:ph type="subTitle" idx="1"/>
          </p:nvPr>
        </p:nvSpPr>
        <p:spPr>
          <a:xfrm>
            <a:off x="1524000" y="4605382"/>
            <a:ext cx="9144000" cy="7284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Click</a:t>
            </a:r>
            <a:r>
              <a:rPr lang="fi-FI"/>
              <a:t> </a:t>
            </a:r>
            <a:r>
              <a:rPr lang="fi-FI" noProof="0"/>
              <a:t>to</a:t>
            </a:r>
            <a:r>
              <a:rPr lang="fi-FI"/>
              <a:t> </a:t>
            </a:r>
            <a:r>
              <a:rPr lang="fi-FI" err="1"/>
              <a:t>edit</a:t>
            </a:r>
            <a:r>
              <a:rPr lang="fi-FI"/>
              <a:t> Master </a:t>
            </a:r>
            <a:r>
              <a:rPr lang="fi-FI" err="1"/>
              <a:t>subtitle</a:t>
            </a:r>
            <a:r>
              <a:rPr lang="fi-FI"/>
              <a:t> </a:t>
            </a:r>
            <a:r>
              <a:rPr lang="fi-FI" err="1"/>
              <a:t>style</a:t>
            </a:r>
            <a:endParaRPr lang="fi-FI"/>
          </a:p>
          <a:p>
            <a:pPr lvl="1"/>
            <a:endParaRPr lang="fi-FI"/>
          </a:p>
        </p:txBody>
      </p:sp>
    </p:spTree>
    <p:extLst>
      <p:ext uri="{BB962C8B-B14F-4D97-AF65-F5344CB8AC3E}">
        <p14:creationId xmlns:p14="http://schemas.microsoft.com/office/powerpoint/2010/main" val="698776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KANSI OMA KUVAVALINTA 3">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926111C-0DA8-4AC2-9D64-685C0A6089E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51"/>
          <a:stretch/>
        </p:blipFill>
        <p:spPr>
          <a:xfrm>
            <a:off x="-6191" y="0"/>
            <a:ext cx="12198191" cy="6858000"/>
          </a:xfrm>
          <a:prstGeom prst="rect">
            <a:avLst/>
          </a:prstGeom>
        </p:spPr>
      </p:pic>
      <p:sp>
        <p:nvSpPr>
          <p:cNvPr id="7" name="Rectangle 6">
            <a:extLst>
              <a:ext uri="{FF2B5EF4-FFF2-40B4-BE49-F238E27FC236}">
                <a16:creationId xmlns:a16="http://schemas.microsoft.com/office/drawing/2014/main" id="{485E0F3C-DB79-0649-9FDA-521305556C69}"/>
              </a:ext>
            </a:extLst>
          </p:cNvPr>
          <p:cNvSpPr/>
          <p:nvPr userDrawn="1"/>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noProof="0"/>
          </a:p>
        </p:txBody>
      </p:sp>
      <p:pic>
        <p:nvPicPr>
          <p:cNvPr id="9" name="Picture 8" descr="Logo&#10;&#10;Description automatically generated with medium confidence">
            <a:extLst>
              <a:ext uri="{FF2B5EF4-FFF2-40B4-BE49-F238E27FC236}">
                <a16:creationId xmlns:a16="http://schemas.microsoft.com/office/drawing/2014/main" id="{7EB11A1A-3BEF-D744-B65C-229074E7AF1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
        <p:nvSpPr>
          <p:cNvPr id="17" name="Title 1">
            <a:extLst>
              <a:ext uri="{FF2B5EF4-FFF2-40B4-BE49-F238E27FC236}">
                <a16:creationId xmlns:a16="http://schemas.microsoft.com/office/drawing/2014/main" id="{DC6D6EFD-CA23-ED3F-2613-7D17BDA51009}"/>
              </a:ext>
            </a:extLst>
          </p:cNvPr>
          <p:cNvSpPr>
            <a:spLocks noGrp="1"/>
          </p:cNvSpPr>
          <p:nvPr>
            <p:ph type="ctrTitle"/>
          </p:nvPr>
        </p:nvSpPr>
        <p:spPr>
          <a:xfrm>
            <a:off x="1524000" y="1023244"/>
            <a:ext cx="9144000" cy="2681191"/>
          </a:xfrm>
          <a:prstGeom prst="rect">
            <a:avLst/>
          </a:prstGeom>
        </p:spPr>
        <p:txBody>
          <a:bodyPr anchor="b"/>
          <a:lstStyle>
            <a:lvl1pPr algn="l">
              <a:defRPr sz="66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18" name="Subtitle 2">
            <a:extLst>
              <a:ext uri="{FF2B5EF4-FFF2-40B4-BE49-F238E27FC236}">
                <a16:creationId xmlns:a16="http://schemas.microsoft.com/office/drawing/2014/main" id="{41D5C1B7-F23F-FCAF-9CB6-47CA1E3BE5AB}"/>
              </a:ext>
            </a:extLst>
          </p:cNvPr>
          <p:cNvSpPr>
            <a:spLocks noGrp="1"/>
          </p:cNvSpPr>
          <p:nvPr>
            <p:ph type="subTitle" idx="1"/>
          </p:nvPr>
        </p:nvSpPr>
        <p:spPr>
          <a:xfrm>
            <a:off x="1524000" y="4605382"/>
            <a:ext cx="9144000" cy="728421"/>
          </a:xfrm>
        </p:spPr>
        <p:txBody>
          <a:bodyPr/>
          <a:lstStyle>
            <a:lvl1pPr marL="0" indent="0" algn="l">
              <a:buNone/>
              <a:defRPr sz="2400">
                <a:solidFill>
                  <a:schemeClr val="bg1"/>
                </a:solidFill>
              </a:defRPr>
            </a:lvl1pPr>
            <a:lvl2pPr marL="457200" indent="0" algn="ctr">
              <a:buNone/>
              <a:defRPr sz="200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Click</a:t>
            </a:r>
            <a:r>
              <a:rPr lang="fi-FI"/>
              <a:t> </a:t>
            </a:r>
            <a:r>
              <a:rPr lang="fi-FI" noProof="0"/>
              <a:t>to</a:t>
            </a:r>
            <a:r>
              <a:rPr lang="fi-FI"/>
              <a:t> </a:t>
            </a:r>
            <a:r>
              <a:rPr lang="fi-FI" err="1"/>
              <a:t>edit</a:t>
            </a:r>
            <a:r>
              <a:rPr lang="fi-FI"/>
              <a:t> Master </a:t>
            </a:r>
            <a:r>
              <a:rPr lang="fi-FI" err="1"/>
              <a:t>subtitle</a:t>
            </a:r>
            <a:r>
              <a:rPr lang="fi-FI"/>
              <a:t> </a:t>
            </a:r>
            <a:r>
              <a:rPr lang="fi-FI" err="1"/>
              <a:t>style</a:t>
            </a:r>
            <a:endParaRPr lang="fi-FI"/>
          </a:p>
          <a:p>
            <a:pPr lvl="1"/>
            <a:endParaRPr lang="fi-FI"/>
          </a:p>
        </p:txBody>
      </p:sp>
    </p:spTree>
    <p:extLst>
      <p:ext uri="{BB962C8B-B14F-4D97-AF65-F5344CB8AC3E}">
        <p14:creationId xmlns:p14="http://schemas.microsoft.com/office/powerpoint/2010/main" val="9760076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SISÄLTÖ">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CAAC1F-E6E6-C340-9D7F-D43AF5309976}"/>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125CB073-26A7-F544-9A4D-31072FFBA15E}"/>
              </a:ext>
            </a:extLst>
          </p:cNvPr>
          <p:cNvSpPr>
            <a:spLocks noGrp="1"/>
          </p:cNvSpPr>
          <p:nvPr>
            <p:ph type="title"/>
          </p:nvPr>
        </p:nvSpPr>
        <p:spPr>
          <a:xfrm>
            <a:off x="838200" y="1202631"/>
            <a:ext cx="10515600" cy="1325563"/>
          </a:xfrm>
          <a:prstGeom prst="rect">
            <a:avLst/>
          </a:prstGeom>
        </p:spPr>
        <p:txBody>
          <a:bodyPr/>
          <a:lstStyle>
            <a:lvl1pPr>
              <a:defRPr sz="28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3" name="Content Placeholder 2">
            <a:extLst>
              <a:ext uri="{FF2B5EF4-FFF2-40B4-BE49-F238E27FC236}">
                <a16:creationId xmlns:a16="http://schemas.microsoft.com/office/drawing/2014/main" id="{2F78DF1F-C7B8-5B46-B3C4-EC48EEFA1EC6}"/>
              </a:ext>
            </a:extLst>
          </p:cNvPr>
          <p:cNvSpPr>
            <a:spLocks noGrp="1"/>
          </p:cNvSpPr>
          <p:nvPr>
            <p:ph idx="1"/>
          </p:nvPr>
        </p:nvSpPr>
        <p:spPr>
          <a:xfrm>
            <a:off x="838200" y="2707581"/>
            <a:ext cx="10515600" cy="2875824"/>
          </a:xfrm>
        </p:spPr>
        <p:txBody>
          <a:bodyPr/>
          <a:lstStyle>
            <a:lvl1pPr>
              <a:buFont typeface="+mj-lt"/>
              <a:buAutoNum type="arabicPeriod"/>
              <a:defRPr>
                <a:solidFill>
                  <a:schemeClr val="bg1"/>
                </a:solidFill>
              </a:defRPr>
            </a:lvl1pPr>
            <a:lvl2pPr>
              <a:buFont typeface="+mj-lt"/>
              <a:buAutoNum type="arabicPeriod"/>
              <a:defRPr>
                <a:solidFill>
                  <a:schemeClr val="bg1"/>
                </a:solidFill>
              </a:defRPr>
            </a:lvl2pPr>
            <a:lvl3pPr>
              <a:buFont typeface="+mj-lt"/>
              <a:buAutoNum type="arabicPeriod"/>
              <a:defRPr>
                <a:solidFill>
                  <a:schemeClr val="bg1"/>
                </a:solidFill>
              </a:defRPr>
            </a:lvl3pPr>
            <a:lvl4pPr>
              <a:buFont typeface="+mj-lt"/>
              <a:buAutoNum type="arabicPeriod"/>
              <a:defRPr>
                <a:solidFill>
                  <a:schemeClr val="bg1"/>
                </a:solidFill>
              </a:defRPr>
            </a:lvl4pPr>
            <a:lvl5pPr>
              <a:buFont typeface="+mj-lt"/>
              <a:buAutoNum type="arabicPeriod"/>
              <a:defRPr>
                <a:solidFill>
                  <a:schemeClr val="bg1"/>
                </a:solidFill>
              </a:defRPr>
            </a:lvl5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fi-FI" noProof="0"/>
              <a:t>Second </a:t>
            </a:r>
            <a:r>
              <a:rPr lang="fi-FI" noProof="0" err="1"/>
              <a:t>level</a:t>
            </a:r>
            <a:endParaRPr lang="fi-FI" noProof="0"/>
          </a:p>
          <a:p>
            <a:pPr lvl="2"/>
            <a:r>
              <a:rPr lang="fi-FI" noProof="0"/>
              <a:t>Third </a:t>
            </a:r>
            <a:r>
              <a:rPr lang="fi-FI" noProof="0" err="1"/>
              <a:t>level</a:t>
            </a:r>
            <a:endParaRPr lang="fi-FI" noProof="0"/>
          </a:p>
          <a:p>
            <a:pPr lvl="3"/>
            <a:r>
              <a:rPr lang="fi-FI" noProof="0" err="1"/>
              <a:t>Fourth</a:t>
            </a:r>
            <a:r>
              <a:rPr lang="fi-FI" noProof="0"/>
              <a:t> </a:t>
            </a:r>
            <a:r>
              <a:rPr lang="fi-FI" noProof="0" err="1"/>
              <a:t>level</a:t>
            </a:r>
            <a:endParaRPr lang="fi-FI" noProof="0"/>
          </a:p>
          <a:p>
            <a:pPr lvl="4"/>
            <a:r>
              <a:rPr lang="fi-FI" noProof="0" err="1"/>
              <a:t>Fifth</a:t>
            </a:r>
            <a:r>
              <a:rPr lang="fi-FI" noProof="0"/>
              <a:t> </a:t>
            </a:r>
            <a:r>
              <a:rPr lang="fi-FI" noProof="0" err="1"/>
              <a:t>level</a:t>
            </a:r>
            <a:endParaRPr lang="fi-FI" noProof="0"/>
          </a:p>
        </p:txBody>
      </p:sp>
    </p:spTree>
    <p:extLst>
      <p:ext uri="{BB962C8B-B14F-4D97-AF65-F5344CB8AC3E}">
        <p14:creationId xmlns:p14="http://schemas.microsoft.com/office/powerpoint/2010/main" val="35003562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LYHYT KITEYTY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589491"/>
            <a:ext cx="10515600" cy="3695431"/>
          </a:xfrm>
          <a:prstGeom prst="rect">
            <a:avLst/>
          </a:prstGeom>
        </p:spPr>
        <p:txBody>
          <a:bodyPr/>
          <a:lstStyle>
            <a:lvl1pPr>
              <a:lnSpc>
                <a:spcPct val="100000"/>
              </a:lnSpc>
              <a:defRPr sz="5400"/>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Tree>
    <p:extLst>
      <p:ext uri="{BB962C8B-B14F-4D97-AF65-F5344CB8AC3E}">
        <p14:creationId xmlns:p14="http://schemas.microsoft.com/office/powerpoint/2010/main" val="30428710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INT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589491"/>
            <a:ext cx="10515600" cy="3695431"/>
          </a:xfrm>
          <a:prstGeom prst="rect">
            <a:avLst/>
          </a:prstGeom>
        </p:spPr>
        <p:txBody>
          <a:bodyPr/>
          <a:lstStyle>
            <a:lvl1pPr>
              <a:lnSpc>
                <a:spcPct val="100000"/>
              </a:lnSpc>
              <a:defRPr sz="2800" b="0">
                <a:latin typeface="Georgia" panose="02040502050405020303" pitchFamily="18" charset="0"/>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Tree>
    <p:extLst>
      <p:ext uri="{BB962C8B-B14F-4D97-AF65-F5344CB8AC3E}">
        <p14:creationId xmlns:p14="http://schemas.microsoft.com/office/powerpoint/2010/main" val="11972170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KS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680498"/>
            <a:ext cx="10515600" cy="781750"/>
          </a:xfrm>
          <a:prstGeom prst="rect">
            <a:avLst/>
          </a:prstGeom>
        </p:spPr>
        <p:txBody>
          <a:bodyPr/>
          <a:lstStyle>
            <a:lvl1pPr>
              <a:lnSpc>
                <a:spcPct val="100000"/>
              </a:lnSpc>
              <a:defRPr sz="3000"/>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12" name="Text Placeholder 2">
            <a:extLst>
              <a:ext uri="{FF2B5EF4-FFF2-40B4-BE49-F238E27FC236}">
                <a16:creationId xmlns:a16="http://schemas.microsoft.com/office/drawing/2014/main" id="{2399F695-8668-224C-8AFC-D44698FF566F}"/>
              </a:ext>
            </a:extLst>
          </p:cNvPr>
          <p:cNvSpPr>
            <a:spLocks noGrp="1"/>
          </p:cNvSpPr>
          <p:nvPr>
            <p:ph type="body" idx="14"/>
          </p:nvPr>
        </p:nvSpPr>
        <p:spPr>
          <a:xfrm>
            <a:off x="838199" y="2317115"/>
            <a:ext cx="10515600" cy="2800486"/>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b="0" noProof="0"/>
          </a:p>
          <a:p>
            <a:pPr lvl="2"/>
            <a:endParaRPr lang="fi-FI" b="0" noProof="0"/>
          </a:p>
          <a:p>
            <a:pPr lvl="3"/>
            <a:endParaRPr lang="fi-FI" noProof="0"/>
          </a:p>
        </p:txBody>
      </p:sp>
      <p:sp>
        <p:nvSpPr>
          <p:cNvPr id="14" name="Text Placeholder 2">
            <a:extLst>
              <a:ext uri="{FF2B5EF4-FFF2-40B4-BE49-F238E27FC236}">
                <a16:creationId xmlns:a16="http://schemas.microsoft.com/office/drawing/2014/main" id="{458B2654-D836-4347-9069-004B90A0A553}"/>
              </a:ext>
            </a:extLst>
          </p:cNvPr>
          <p:cNvSpPr>
            <a:spLocks noGrp="1"/>
          </p:cNvSpPr>
          <p:nvPr>
            <p:ph type="body" idx="15"/>
          </p:nvPr>
        </p:nvSpPr>
        <p:spPr>
          <a:xfrm>
            <a:off x="838199" y="1867410"/>
            <a:ext cx="10515600" cy="336550"/>
          </a:xfrm>
        </p:spPr>
        <p:txBody>
          <a:bodyPr anchor="t"/>
          <a:lstStyle>
            <a:lvl1pPr marL="0" indent="0">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Tree>
    <p:extLst>
      <p:ext uri="{BB962C8B-B14F-4D97-AF65-F5344CB8AC3E}">
        <p14:creationId xmlns:p14="http://schemas.microsoft.com/office/powerpoint/2010/main" val="1414733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LIS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172867"/>
            <a:ext cx="10515600" cy="781750"/>
          </a:xfrm>
          <a:prstGeom prst="rect">
            <a:avLst/>
          </a:prstGeom>
        </p:spPr>
        <p:txBody>
          <a:bodyPr/>
          <a:lstStyle>
            <a:lvl1pPr>
              <a:lnSpc>
                <a:spcPct val="100000"/>
              </a:lnSpc>
              <a:defRPr sz="3000"/>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5" name="Text Placeholder 4">
            <a:extLst>
              <a:ext uri="{FF2B5EF4-FFF2-40B4-BE49-F238E27FC236}">
                <a16:creationId xmlns:a16="http://schemas.microsoft.com/office/drawing/2014/main" id="{D025BBE2-965C-4042-BAD8-4FC805621BF7}"/>
              </a:ext>
            </a:extLst>
          </p:cNvPr>
          <p:cNvSpPr>
            <a:spLocks noGrp="1"/>
          </p:cNvSpPr>
          <p:nvPr>
            <p:ph type="body" sz="quarter" idx="11"/>
          </p:nvPr>
        </p:nvSpPr>
        <p:spPr>
          <a:xfrm>
            <a:off x="838200" y="2355850"/>
            <a:ext cx="10515600" cy="2944813"/>
          </a:xfrm>
        </p:spPr>
        <p:txBody>
          <a:bodyPr/>
          <a:lstStyle>
            <a:lvl1pPr>
              <a:defRPr sz="2400"/>
            </a:lvl1pPr>
            <a:lvl2pPr>
              <a:defRPr sz="2000"/>
            </a:lvl2pPr>
            <a:lvl3pPr>
              <a:defRPr sz="1900"/>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Tree>
    <p:extLst>
      <p:ext uri="{BB962C8B-B14F-4D97-AF65-F5344CB8AC3E}">
        <p14:creationId xmlns:p14="http://schemas.microsoft.com/office/powerpoint/2010/main" val="35754555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ULLET LIS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750836"/>
            <a:ext cx="10515600" cy="781750"/>
          </a:xfrm>
          <a:prstGeom prst="rect">
            <a:avLst/>
          </a:prstGeom>
        </p:spPr>
        <p:txBody>
          <a:bodyPr/>
          <a:lstStyle>
            <a:lvl1pPr>
              <a:lnSpc>
                <a:spcPct val="100000"/>
              </a:lnSpc>
              <a:defRPr sz="3000"/>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5" name="Text Placeholder 4">
            <a:extLst>
              <a:ext uri="{FF2B5EF4-FFF2-40B4-BE49-F238E27FC236}">
                <a16:creationId xmlns:a16="http://schemas.microsoft.com/office/drawing/2014/main" id="{D025BBE2-965C-4042-BAD8-4FC805621BF7}"/>
              </a:ext>
            </a:extLst>
          </p:cNvPr>
          <p:cNvSpPr>
            <a:spLocks noGrp="1"/>
          </p:cNvSpPr>
          <p:nvPr>
            <p:ph type="body" sz="quarter" idx="11"/>
          </p:nvPr>
        </p:nvSpPr>
        <p:spPr>
          <a:xfrm>
            <a:off x="838200" y="1933819"/>
            <a:ext cx="10515600" cy="2944813"/>
          </a:xfrm>
        </p:spPr>
        <p:txBody>
          <a:bodyPr/>
          <a:lstStyle>
            <a:lvl1pPr>
              <a:defRPr sz="2400"/>
            </a:lvl1pPr>
            <a:lvl2pPr>
              <a:defRPr sz="2000"/>
            </a:lvl2pPr>
            <a:lvl3pPr>
              <a:defRPr sz="1900"/>
            </a:lvl3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fi-FI" noProof="0"/>
              <a:t>Second </a:t>
            </a:r>
            <a:r>
              <a:rPr lang="fi-FI" noProof="0" err="1"/>
              <a:t>level</a:t>
            </a:r>
            <a:endParaRPr lang="fi-FI" noProof="0"/>
          </a:p>
          <a:p>
            <a:pPr lvl="2"/>
            <a:r>
              <a:rPr lang="fi-FI" noProof="0"/>
              <a:t>Third </a:t>
            </a:r>
            <a:r>
              <a:rPr lang="fi-FI" noProof="0" err="1"/>
              <a:t>level</a:t>
            </a:r>
            <a:endParaRPr lang="fi-FI" noProof="0"/>
          </a:p>
          <a:p>
            <a:pPr lvl="3"/>
            <a:r>
              <a:rPr lang="fi-FI" noProof="0" err="1"/>
              <a:t>Fourth</a:t>
            </a:r>
            <a:r>
              <a:rPr lang="fi-FI" noProof="0"/>
              <a:t> </a:t>
            </a:r>
            <a:r>
              <a:rPr lang="fi-FI" noProof="0" err="1"/>
              <a:t>level</a:t>
            </a:r>
            <a:endParaRPr lang="fi-FI" noProof="0"/>
          </a:p>
          <a:p>
            <a:pPr lvl="4"/>
            <a:r>
              <a:rPr lang="fi-FI" noProof="0" err="1"/>
              <a:t>Fifth</a:t>
            </a:r>
            <a:r>
              <a:rPr lang="fi-FI" noProof="0"/>
              <a:t> </a:t>
            </a:r>
            <a:r>
              <a:rPr lang="fi-FI" noProof="0" err="1"/>
              <a:t>level</a:t>
            </a:r>
            <a:endParaRPr lang="fi-FI" noProof="0"/>
          </a:p>
        </p:txBody>
      </p:sp>
    </p:spTree>
    <p:extLst>
      <p:ext uri="{BB962C8B-B14F-4D97-AF65-F5344CB8AC3E}">
        <p14:creationId xmlns:p14="http://schemas.microsoft.com/office/powerpoint/2010/main" val="35754555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KSTI KAKSI KOLUMNI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EE267E-97C1-F248-9AFC-610387D73BAE}"/>
              </a:ext>
            </a:extLst>
          </p:cNvPr>
          <p:cNvSpPr>
            <a:spLocks noGrp="1"/>
          </p:cNvSpPr>
          <p:nvPr>
            <p:ph type="body" idx="1"/>
          </p:nvPr>
        </p:nvSpPr>
        <p:spPr>
          <a:xfrm>
            <a:off x="839788" y="810725"/>
            <a:ext cx="5157787"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5" name="Text Placeholder 4">
            <a:extLst>
              <a:ext uri="{FF2B5EF4-FFF2-40B4-BE49-F238E27FC236}">
                <a16:creationId xmlns:a16="http://schemas.microsoft.com/office/drawing/2014/main" id="{5E47243B-BAA3-D940-A23E-6F1DF1E6D839}"/>
              </a:ext>
            </a:extLst>
          </p:cNvPr>
          <p:cNvSpPr>
            <a:spLocks noGrp="1"/>
          </p:cNvSpPr>
          <p:nvPr>
            <p:ph type="body" sz="quarter" idx="3"/>
          </p:nvPr>
        </p:nvSpPr>
        <p:spPr>
          <a:xfrm>
            <a:off x="6172200" y="810725"/>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pic>
        <p:nvPicPr>
          <p:cNvPr id="11" name="Picture 10" descr="Logo&#10;&#10;Description automatically generated with medium confidence">
            <a:extLst>
              <a:ext uri="{FF2B5EF4-FFF2-40B4-BE49-F238E27FC236}">
                <a16:creationId xmlns:a16="http://schemas.microsoft.com/office/drawing/2014/main" id="{CA65FCB3-5C68-DF4D-B3D0-601410673B1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13" name="Text Placeholder 2">
            <a:extLst>
              <a:ext uri="{FF2B5EF4-FFF2-40B4-BE49-F238E27FC236}">
                <a16:creationId xmlns:a16="http://schemas.microsoft.com/office/drawing/2014/main" id="{76078FF3-7CF2-B747-84A2-136E76FC7CC5}"/>
              </a:ext>
            </a:extLst>
          </p:cNvPr>
          <p:cNvSpPr>
            <a:spLocks noGrp="1"/>
          </p:cNvSpPr>
          <p:nvPr>
            <p:ph type="body" idx="14"/>
          </p:nvPr>
        </p:nvSpPr>
        <p:spPr>
          <a:xfrm>
            <a:off x="838199" y="2129936"/>
            <a:ext cx="5181602" cy="3534125"/>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b="0" noProof="0"/>
          </a:p>
          <a:p>
            <a:pPr lvl="2"/>
            <a:endParaRPr lang="fi-FI" noProof="0"/>
          </a:p>
        </p:txBody>
      </p:sp>
      <p:sp>
        <p:nvSpPr>
          <p:cNvPr id="14" name="Text Placeholder 2">
            <a:extLst>
              <a:ext uri="{FF2B5EF4-FFF2-40B4-BE49-F238E27FC236}">
                <a16:creationId xmlns:a16="http://schemas.microsoft.com/office/drawing/2014/main" id="{85D56223-2B0B-BF47-A473-46887AC2D849}"/>
              </a:ext>
            </a:extLst>
          </p:cNvPr>
          <p:cNvSpPr>
            <a:spLocks noGrp="1"/>
          </p:cNvSpPr>
          <p:nvPr>
            <p:ph type="body" idx="15"/>
          </p:nvPr>
        </p:nvSpPr>
        <p:spPr>
          <a:xfrm>
            <a:off x="6189688" y="2129936"/>
            <a:ext cx="5181602" cy="3534125"/>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Tree>
    <p:extLst>
      <p:ext uri="{BB962C8B-B14F-4D97-AF65-F5344CB8AC3E}">
        <p14:creationId xmlns:p14="http://schemas.microsoft.com/office/powerpoint/2010/main" val="34674671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ULLET LISTA KAKSI KOLUMNI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EE267E-97C1-F248-9AFC-610387D73BAE}"/>
              </a:ext>
            </a:extLst>
          </p:cNvPr>
          <p:cNvSpPr>
            <a:spLocks noGrp="1"/>
          </p:cNvSpPr>
          <p:nvPr>
            <p:ph type="body" idx="1"/>
          </p:nvPr>
        </p:nvSpPr>
        <p:spPr>
          <a:xfrm>
            <a:off x="839788" y="857618"/>
            <a:ext cx="5157787"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5" name="Text Placeholder 4">
            <a:extLst>
              <a:ext uri="{FF2B5EF4-FFF2-40B4-BE49-F238E27FC236}">
                <a16:creationId xmlns:a16="http://schemas.microsoft.com/office/drawing/2014/main" id="{5E47243B-BAA3-D940-A23E-6F1DF1E6D839}"/>
              </a:ext>
            </a:extLst>
          </p:cNvPr>
          <p:cNvSpPr>
            <a:spLocks noGrp="1"/>
          </p:cNvSpPr>
          <p:nvPr>
            <p:ph type="body" sz="quarter" idx="3"/>
          </p:nvPr>
        </p:nvSpPr>
        <p:spPr>
          <a:xfrm>
            <a:off x="6172200" y="857618"/>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pic>
        <p:nvPicPr>
          <p:cNvPr id="11" name="Picture 10" descr="Logo&#10;&#10;Description automatically generated with medium confidence">
            <a:extLst>
              <a:ext uri="{FF2B5EF4-FFF2-40B4-BE49-F238E27FC236}">
                <a16:creationId xmlns:a16="http://schemas.microsoft.com/office/drawing/2014/main" id="{CA65FCB3-5C68-DF4D-B3D0-601410673B1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7" name="Text Placeholder 4">
            <a:extLst>
              <a:ext uri="{FF2B5EF4-FFF2-40B4-BE49-F238E27FC236}">
                <a16:creationId xmlns:a16="http://schemas.microsoft.com/office/drawing/2014/main" id="{FD694F22-1DF2-BA4B-86A9-3FCCF15BE1A4}"/>
              </a:ext>
            </a:extLst>
          </p:cNvPr>
          <p:cNvSpPr>
            <a:spLocks noGrp="1"/>
          </p:cNvSpPr>
          <p:nvPr>
            <p:ph type="body" sz="quarter" idx="11"/>
          </p:nvPr>
        </p:nvSpPr>
        <p:spPr>
          <a:xfrm>
            <a:off x="838200" y="2176829"/>
            <a:ext cx="5157787" cy="3534125"/>
          </a:xfrm>
        </p:spPr>
        <p:txBody>
          <a:bodyPr/>
          <a:lstStyle>
            <a:lvl1pPr>
              <a:defRPr sz="2400"/>
            </a:lvl1pPr>
            <a:lvl2pPr>
              <a:defRPr sz="2000"/>
            </a:lvl2pPr>
            <a:lvl3pPr>
              <a:defRPr sz="1900"/>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8" name="Text Placeholder 4">
            <a:extLst>
              <a:ext uri="{FF2B5EF4-FFF2-40B4-BE49-F238E27FC236}">
                <a16:creationId xmlns:a16="http://schemas.microsoft.com/office/drawing/2014/main" id="{05A15A47-6782-C54A-93D2-C9A076009960}"/>
              </a:ext>
            </a:extLst>
          </p:cNvPr>
          <p:cNvSpPr>
            <a:spLocks noGrp="1"/>
          </p:cNvSpPr>
          <p:nvPr>
            <p:ph type="body" sz="quarter" idx="16"/>
          </p:nvPr>
        </p:nvSpPr>
        <p:spPr>
          <a:xfrm>
            <a:off x="6172993" y="2176829"/>
            <a:ext cx="5181601" cy="3534125"/>
          </a:xfrm>
        </p:spPr>
        <p:txBody>
          <a:bodyPr/>
          <a:lstStyle>
            <a:lvl1pPr>
              <a:defRPr sz="2400"/>
            </a:lvl1pPr>
            <a:lvl2pPr>
              <a:defRPr sz="2000"/>
            </a:lvl2pPr>
            <a:lvl3pPr>
              <a:defRPr sz="1900"/>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Tree>
    <p:extLst>
      <p:ext uri="{BB962C8B-B14F-4D97-AF65-F5344CB8AC3E}">
        <p14:creationId xmlns:p14="http://schemas.microsoft.com/office/powerpoint/2010/main" val="1211514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ULLET LISTA JA KUV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EE267E-97C1-F248-9AFC-610387D73BAE}"/>
              </a:ext>
            </a:extLst>
          </p:cNvPr>
          <p:cNvSpPr>
            <a:spLocks noGrp="1"/>
          </p:cNvSpPr>
          <p:nvPr>
            <p:ph type="body" idx="1"/>
          </p:nvPr>
        </p:nvSpPr>
        <p:spPr>
          <a:xfrm>
            <a:off x="839788" y="763489"/>
            <a:ext cx="5157787"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pic>
        <p:nvPicPr>
          <p:cNvPr id="11" name="Picture 10" descr="Logo&#10;&#10;Description automatically generated with medium confidence">
            <a:extLst>
              <a:ext uri="{FF2B5EF4-FFF2-40B4-BE49-F238E27FC236}">
                <a16:creationId xmlns:a16="http://schemas.microsoft.com/office/drawing/2014/main" id="{CA65FCB3-5C68-DF4D-B3D0-601410673B1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7" name="Text Placeholder 4">
            <a:extLst>
              <a:ext uri="{FF2B5EF4-FFF2-40B4-BE49-F238E27FC236}">
                <a16:creationId xmlns:a16="http://schemas.microsoft.com/office/drawing/2014/main" id="{FD694F22-1DF2-BA4B-86A9-3FCCF15BE1A4}"/>
              </a:ext>
            </a:extLst>
          </p:cNvPr>
          <p:cNvSpPr>
            <a:spLocks noGrp="1"/>
          </p:cNvSpPr>
          <p:nvPr>
            <p:ph type="body" sz="quarter" idx="11"/>
          </p:nvPr>
        </p:nvSpPr>
        <p:spPr>
          <a:xfrm>
            <a:off x="838200" y="2082700"/>
            <a:ext cx="5157787" cy="3534125"/>
          </a:xfrm>
        </p:spPr>
        <p:txBody>
          <a:bodyPr/>
          <a:lstStyle>
            <a:lvl1pPr>
              <a:defRPr sz="2400"/>
            </a:lvl1pPr>
            <a:lvl2pPr>
              <a:defRPr sz="2000"/>
            </a:lvl2pPr>
            <a:lvl3pPr>
              <a:defRPr sz="1900"/>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4" name="Picture Placeholder 3">
            <a:extLst>
              <a:ext uri="{FF2B5EF4-FFF2-40B4-BE49-F238E27FC236}">
                <a16:creationId xmlns:a16="http://schemas.microsoft.com/office/drawing/2014/main" id="{E3FD0F4A-62D2-D935-BC88-590E264F576D}"/>
              </a:ext>
            </a:extLst>
          </p:cNvPr>
          <p:cNvSpPr>
            <a:spLocks noGrp="1"/>
          </p:cNvSpPr>
          <p:nvPr>
            <p:ph type="pic" sz="quarter" idx="12"/>
          </p:nvPr>
        </p:nvSpPr>
        <p:spPr>
          <a:xfrm>
            <a:off x="6265863" y="763121"/>
            <a:ext cx="5083175" cy="4852988"/>
          </a:xfrm>
        </p:spPr>
        <p:txBody>
          <a:bodyPr/>
          <a:lstStyle/>
          <a:p>
            <a:endParaRPr lang="fi-FI"/>
          </a:p>
        </p:txBody>
      </p:sp>
    </p:spTree>
    <p:extLst>
      <p:ext uri="{BB962C8B-B14F-4D97-AF65-F5344CB8AC3E}">
        <p14:creationId xmlns:p14="http://schemas.microsoft.com/office/powerpoint/2010/main" val="17467212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KOLMIJAK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1430214"/>
            <a:ext cx="4068792" cy="5427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8" name="Rectangle 7">
            <a:extLst>
              <a:ext uri="{FF2B5EF4-FFF2-40B4-BE49-F238E27FC236}">
                <a16:creationId xmlns:a16="http://schemas.microsoft.com/office/drawing/2014/main" id="{8DC9842C-3555-7E45-9644-0950E85E0A2A}"/>
              </a:ext>
            </a:extLst>
          </p:cNvPr>
          <p:cNvSpPr/>
          <p:nvPr userDrawn="1"/>
        </p:nvSpPr>
        <p:spPr>
          <a:xfrm>
            <a:off x="4068792" y="1430215"/>
            <a:ext cx="4068792" cy="54277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1430214"/>
            <a:ext cx="4068792" cy="54277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0" name="Title 1">
            <a:extLst>
              <a:ext uri="{FF2B5EF4-FFF2-40B4-BE49-F238E27FC236}">
                <a16:creationId xmlns:a16="http://schemas.microsoft.com/office/drawing/2014/main" id="{8201F7B3-E497-3049-89EB-99DA34C1966B}"/>
              </a:ext>
            </a:extLst>
          </p:cNvPr>
          <p:cNvSpPr>
            <a:spLocks noGrp="1"/>
          </p:cNvSpPr>
          <p:nvPr>
            <p:ph type="title"/>
          </p:nvPr>
        </p:nvSpPr>
        <p:spPr>
          <a:xfrm>
            <a:off x="266700" y="429917"/>
            <a:ext cx="10515600" cy="781750"/>
          </a:xfrm>
          <a:prstGeom prst="rect">
            <a:avLst/>
          </a:prstGeom>
        </p:spPr>
        <p:txBody>
          <a:bodyPr/>
          <a:lstStyle>
            <a:lvl1pPr>
              <a:defRPr sz="3000"/>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11" name="Text Placeholder 2">
            <a:extLst>
              <a:ext uri="{FF2B5EF4-FFF2-40B4-BE49-F238E27FC236}">
                <a16:creationId xmlns:a16="http://schemas.microsoft.com/office/drawing/2014/main" id="{800C0C4A-6664-F44A-825B-15E820DCE69D}"/>
              </a:ext>
            </a:extLst>
          </p:cNvPr>
          <p:cNvSpPr>
            <a:spLocks noGrp="1"/>
          </p:cNvSpPr>
          <p:nvPr>
            <p:ph type="body" idx="1"/>
          </p:nvPr>
        </p:nvSpPr>
        <p:spPr>
          <a:xfrm>
            <a:off x="2667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2681800"/>
            <a:ext cx="3562350" cy="3890449"/>
          </a:xfrm>
        </p:spPr>
        <p:txBody>
          <a:bodyPr anchor="t"/>
          <a:lstStyle>
            <a:lvl1pPr marL="0" indent="0">
              <a:spcBef>
                <a:spcPts val="0"/>
              </a:spcBef>
              <a:buFont typeface="Arial" panose="020B0604020202020204" pitchFamily="34" charset="0"/>
              <a:buNone/>
              <a:defRPr sz="2300" b="0" i="0">
                <a:latin typeface="Georgia" panose="02040502050405020303" pitchFamily="18" charset="0"/>
              </a:defRPr>
            </a:lvl1pPr>
            <a:lvl2pPr marL="457200" indent="0">
              <a:buFont typeface="Arial" panose="020B0604020202020204" pitchFamily="34" charse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a:p>
            <a:pPr lvl="0"/>
            <a:endParaRPr lang="fi-FI" noProof="0"/>
          </a:p>
          <a:p>
            <a:pPr lvl="1"/>
            <a:endParaRPr lang="fi-FI" noProof="0"/>
          </a:p>
          <a:p>
            <a:pPr lvl="2"/>
            <a:r>
              <a:rPr lang="fi-FI" noProof="0"/>
              <a:t>	</a:t>
            </a:r>
          </a:p>
          <a:p>
            <a:pPr lvl="1"/>
            <a:r>
              <a:rPr lang="fi-FI" noProof="0"/>
              <a:t>		</a:t>
            </a:r>
          </a:p>
        </p:txBody>
      </p:sp>
      <p:sp>
        <p:nvSpPr>
          <p:cNvPr id="14" name="Text Placeholder 2">
            <a:extLst>
              <a:ext uri="{FF2B5EF4-FFF2-40B4-BE49-F238E27FC236}">
                <a16:creationId xmlns:a16="http://schemas.microsoft.com/office/drawing/2014/main" id="{ABA4081A-9EBF-214E-887F-4F3D6CBC04D7}"/>
              </a:ext>
            </a:extLst>
          </p:cNvPr>
          <p:cNvSpPr>
            <a:spLocks noGrp="1"/>
          </p:cNvSpPr>
          <p:nvPr>
            <p:ph type="body" idx="11"/>
          </p:nvPr>
        </p:nvSpPr>
        <p:spPr>
          <a:xfrm>
            <a:off x="42672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5" name="Text Placeholder 2">
            <a:extLst>
              <a:ext uri="{FF2B5EF4-FFF2-40B4-BE49-F238E27FC236}">
                <a16:creationId xmlns:a16="http://schemas.microsoft.com/office/drawing/2014/main" id="{BAF164FC-7E76-C94C-8284-BB996EB9F5CE}"/>
              </a:ext>
            </a:extLst>
          </p:cNvPr>
          <p:cNvSpPr>
            <a:spLocks noGrp="1"/>
          </p:cNvSpPr>
          <p:nvPr>
            <p:ph type="body" idx="12"/>
          </p:nvPr>
        </p:nvSpPr>
        <p:spPr>
          <a:xfrm>
            <a:off x="4267201" y="2681800"/>
            <a:ext cx="3562350" cy="3890449"/>
          </a:xfrm>
        </p:spPr>
        <p:txBody>
          <a:bodyPr anchor="t"/>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a:p>
            <a:pPr lvl="0"/>
            <a:endParaRPr lang="fi-FI" noProof="0"/>
          </a:p>
          <a:p>
            <a:pPr lvl="1"/>
            <a:endParaRPr lang="fi-FI" noProof="0"/>
          </a:p>
        </p:txBody>
      </p:sp>
      <p:sp>
        <p:nvSpPr>
          <p:cNvPr id="16" name="Text Placeholder 2">
            <a:extLst>
              <a:ext uri="{FF2B5EF4-FFF2-40B4-BE49-F238E27FC236}">
                <a16:creationId xmlns:a16="http://schemas.microsoft.com/office/drawing/2014/main" id="{C5EFE7FF-BFC1-754C-A2F8-6DE833B6B70C}"/>
              </a:ext>
            </a:extLst>
          </p:cNvPr>
          <p:cNvSpPr>
            <a:spLocks noGrp="1"/>
          </p:cNvSpPr>
          <p:nvPr>
            <p:ph type="body" idx="13"/>
          </p:nvPr>
        </p:nvSpPr>
        <p:spPr>
          <a:xfrm>
            <a:off x="83439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2681800"/>
            <a:ext cx="3562350" cy="3890449"/>
          </a:xfrm>
        </p:spPr>
        <p:txBody>
          <a:bodyPr anchor="t"/>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a:p>
            <a:pPr lvl="0"/>
            <a:endParaRPr lang="fi-FI" noProof="0"/>
          </a:p>
          <a:p>
            <a:pPr lvl="1"/>
            <a:endParaRPr lang="fi-FI" noProof="0"/>
          </a:p>
        </p:txBody>
      </p:sp>
    </p:spTree>
    <p:extLst>
      <p:ext uri="{BB962C8B-B14F-4D97-AF65-F5344CB8AC3E}">
        <p14:creationId xmlns:p14="http://schemas.microsoft.com/office/powerpoint/2010/main" val="26147052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KOLMIJAKO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1430214"/>
            <a:ext cx="4068792" cy="5427786"/>
          </a:xfrm>
          <a:prstGeom prst="rect">
            <a:avLst/>
          </a:prstGeom>
          <a:solidFill>
            <a:srgbClr val="BEA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8" name="Rectangle 7">
            <a:extLst>
              <a:ext uri="{FF2B5EF4-FFF2-40B4-BE49-F238E27FC236}">
                <a16:creationId xmlns:a16="http://schemas.microsoft.com/office/drawing/2014/main" id="{8DC9842C-3555-7E45-9644-0950E85E0A2A}"/>
              </a:ext>
            </a:extLst>
          </p:cNvPr>
          <p:cNvSpPr/>
          <p:nvPr userDrawn="1"/>
        </p:nvSpPr>
        <p:spPr>
          <a:xfrm>
            <a:off x="4068792" y="1430215"/>
            <a:ext cx="4068792" cy="54277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1430214"/>
            <a:ext cx="4068792" cy="54277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0" name="Title 1">
            <a:extLst>
              <a:ext uri="{FF2B5EF4-FFF2-40B4-BE49-F238E27FC236}">
                <a16:creationId xmlns:a16="http://schemas.microsoft.com/office/drawing/2014/main" id="{8201F7B3-E497-3049-89EB-99DA34C1966B}"/>
              </a:ext>
            </a:extLst>
          </p:cNvPr>
          <p:cNvSpPr>
            <a:spLocks noGrp="1"/>
          </p:cNvSpPr>
          <p:nvPr>
            <p:ph type="title"/>
          </p:nvPr>
        </p:nvSpPr>
        <p:spPr>
          <a:xfrm>
            <a:off x="266700" y="429917"/>
            <a:ext cx="10515600" cy="781750"/>
          </a:xfrm>
          <a:prstGeom prst="rect">
            <a:avLst/>
          </a:prstGeom>
        </p:spPr>
        <p:txBody>
          <a:bodyPr/>
          <a:lstStyle>
            <a:lvl1pPr>
              <a:defRPr sz="3000"/>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11" name="Text Placeholder 2">
            <a:extLst>
              <a:ext uri="{FF2B5EF4-FFF2-40B4-BE49-F238E27FC236}">
                <a16:creationId xmlns:a16="http://schemas.microsoft.com/office/drawing/2014/main" id="{800C0C4A-6664-F44A-825B-15E820DCE69D}"/>
              </a:ext>
            </a:extLst>
          </p:cNvPr>
          <p:cNvSpPr>
            <a:spLocks noGrp="1"/>
          </p:cNvSpPr>
          <p:nvPr>
            <p:ph type="body" idx="1"/>
          </p:nvPr>
        </p:nvSpPr>
        <p:spPr>
          <a:xfrm>
            <a:off x="266700" y="1653101"/>
            <a:ext cx="3562350" cy="823912"/>
          </a:xfrm>
        </p:spPr>
        <p:txBody>
          <a:bodyPr anchor="b"/>
          <a:lstStyle>
            <a:lvl1pPr marL="0" indent="0">
              <a:buNone/>
              <a:defRPr sz="25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2681800"/>
            <a:ext cx="3562350" cy="3890449"/>
          </a:xfrm>
        </p:spPr>
        <p:txBody>
          <a:bodyPr anchor="t"/>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2300" b="0">
                <a:solidFill>
                  <a:schemeClr val="bg1"/>
                </a:solidFill>
                <a:latin typeface="Georgia" panose="02040502050405020303" pitchFamily="18" charset="0"/>
              </a:defRPr>
            </a:lvl3pPr>
            <a:lvl4pPr marL="1371600" indent="0">
              <a:buNone/>
              <a:defRPr sz="2300" b="0">
                <a:solidFill>
                  <a:schemeClr val="bg1"/>
                </a:solidFill>
                <a:latin typeface="Georgia" panose="02040502050405020303" pitchFamily="18" charset="0"/>
              </a:defRPr>
            </a:lvl4pPr>
            <a:lvl5pPr marL="1828800" indent="0">
              <a:buNone/>
              <a:defRPr sz="2300" b="0">
                <a:solidFill>
                  <a:schemeClr val="bg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a:p>
            <a:pPr lvl="0"/>
            <a:endParaRPr lang="fi-FI" noProof="0"/>
          </a:p>
          <a:p>
            <a:pPr lvl="1"/>
            <a:endParaRPr lang="fi-FI" noProof="0"/>
          </a:p>
        </p:txBody>
      </p:sp>
      <p:sp>
        <p:nvSpPr>
          <p:cNvPr id="14" name="Text Placeholder 2">
            <a:extLst>
              <a:ext uri="{FF2B5EF4-FFF2-40B4-BE49-F238E27FC236}">
                <a16:creationId xmlns:a16="http://schemas.microsoft.com/office/drawing/2014/main" id="{ABA4081A-9EBF-214E-887F-4F3D6CBC04D7}"/>
              </a:ext>
            </a:extLst>
          </p:cNvPr>
          <p:cNvSpPr>
            <a:spLocks noGrp="1"/>
          </p:cNvSpPr>
          <p:nvPr>
            <p:ph type="body" idx="11"/>
          </p:nvPr>
        </p:nvSpPr>
        <p:spPr>
          <a:xfrm>
            <a:off x="42672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5" name="Text Placeholder 2">
            <a:extLst>
              <a:ext uri="{FF2B5EF4-FFF2-40B4-BE49-F238E27FC236}">
                <a16:creationId xmlns:a16="http://schemas.microsoft.com/office/drawing/2014/main" id="{BAF164FC-7E76-C94C-8284-BB996EB9F5CE}"/>
              </a:ext>
            </a:extLst>
          </p:cNvPr>
          <p:cNvSpPr>
            <a:spLocks noGrp="1"/>
          </p:cNvSpPr>
          <p:nvPr>
            <p:ph type="body" idx="12"/>
          </p:nvPr>
        </p:nvSpPr>
        <p:spPr>
          <a:xfrm>
            <a:off x="4267201" y="2681800"/>
            <a:ext cx="3562350" cy="3890449"/>
          </a:xfrm>
        </p:spPr>
        <p:txBody>
          <a:bodyPr anchor="t"/>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a:p>
            <a:pPr lvl="1"/>
            <a:endParaRPr lang="fi-FI" noProof="0"/>
          </a:p>
        </p:txBody>
      </p:sp>
      <p:sp>
        <p:nvSpPr>
          <p:cNvPr id="16" name="Text Placeholder 2">
            <a:extLst>
              <a:ext uri="{FF2B5EF4-FFF2-40B4-BE49-F238E27FC236}">
                <a16:creationId xmlns:a16="http://schemas.microsoft.com/office/drawing/2014/main" id="{C5EFE7FF-BFC1-754C-A2F8-6DE833B6B70C}"/>
              </a:ext>
            </a:extLst>
          </p:cNvPr>
          <p:cNvSpPr>
            <a:spLocks noGrp="1"/>
          </p:cNvSpPr>
          <p:nvPr>
            <p:ph type="body" idx="13"/>
          </p:nvPr>
        </p:nvSpPr>
        <p:spPr>
          <a:xfrm>
            <a:off x="8343900" y="1653101"/>
            <a:ext cx="3562350" cy="823912"/>
          </a:xfrm>
        </p:spPr>
        <p:txBody>
          <a:bodyPr anchor="b"/>
          <a:lstStyle>
            <a:lvl1pPr marL="0" indent="0">
              <a:buNone/>
              <a:defRPr sz="25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2681800"/>
            <a:ext cx="3562350" cy="3890449"/>
          </a:xfrm>
        </p:spPr>
        <p:txBody>
          <a:bodyPr anchor="t"/>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2300" b="0">
                <a:solidFill>
                  <a:schemeClr val="bg1"/>
                </a:solidFill>
                <a:latin typeface="Georgia" panose="02040502050405020303" pitchFamily="18" charset="0"/>
              </a:defRPr>
            </a:lvl3pPr>
            <a:lvl4pPr marL="1371600" indent="0">
              <a:buNone/>
              <a:defRPr sz="2300" b="0">
                <a:solidFill>
                  <a:schemeClr val="bg1"/>
                </a:solidFill>
                <a:latin typeface="Georgia" panose="02040502050405020303" pitchFamily="18" charset="0"/>
              </a:defRPr>
            </a:lvl4pPr>
            <a:lvl5pPr marL="1828800" indent="0">
              <a:buNone/>
              <a:defRPr sz="2300" b="0">
                <a:solidFill>
                  <a:schemeClr val="bg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a:p>
            <a:pPr lvl="1"/>
            <a:endParaRPr lang="fi-FI" noProof="0"/>
          </a:p>
        </p:txBody>
      </p:sp>
    </p:spTree>
    <p:extLst>
      <p:ext uri="{BB962C8B-B14F-4D97-AF65-F5344CB8AC3E}">
        <p14:creationId xmlns:p14="http://schemas.microsoft.com/office/powerpoint/2010/main" val="3549333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KOLMIJAKO VÄRI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rgbClr val="BEA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8" name="Rectangle 7">
            <a:extLst>
              <a:ext uri="{FF2B5EF4-FFF2-40B4-BE49-F238E27FC236}">
                <a16:creationId xmlns:a16="http://schemas.microsoft.com/office/drawing/2014/main" id="{8DC9842C-3555-7E45-9644-0950E85E0A2A}"/>
              </a:ext>
            </a:extLst>
          </p:cNvPr>
          <p:cNvSpPr/>
          <p:nvPr userDrawn="1"/>
        </p:nvSpPr>
        <p:spPr>
          <a:xfrm>
            <a:off x="4068792" y="0"/>
            <a:ext cx="40687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2300" b="0">
                <a:solidFill>
                  <a:schemeClr val="bg1"/>
                </a:solidFill>
                <a:latin typeface="Georgia" panose="02040502050405020303" pitchFamily="18" charset="0"/>
              </a:defRPr>
            </a:lvl3pPr>
            <a:lvl4pPr marL="1371600" indent="0">
              <a:buNone/>
              <a:defRPr sz="2300" b="0">
                <a:solidFill>
                  <a:schemeClr val="bg1"/>
                </a:solidFill>
                <a:latin typeface="Georgia" panose="02040502050405020303" pitchFamily="18" charset="0"/>
              </a:defRPr>
            </a:lvl4pPr>
            <a:lvl5pPr marL="1828800" indent="0">
              <a:buNone/>
              <a:defRPr sz="2300" b="0">
                <a:solidFill>
                  <a:schemeClr val="bg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p:txBody>
      </p:sp>
      <p:sp>
        <p:nvSpPr>
          <p:cNvPr id="15" name="Text Placeholder 2">
            <a:extLst>
              <a:ext uri="{FF2B5EF4-FFF2-40B4-BE49-F238E27FC236}">
                <a16:creationId xmlns:a16="http://schemas.microsoft.com/office/drawing/2014/main" id="{BAF164FC-7E76-C94C-8284-BB996EB9F5CE}"/>
              </a:ext>
            </a:extLst>
          </p:cNvPr>
          <p:cNvSpPr>
            <a:spLocks noGrp="1"/>
          </p:cNvSpPr>
          <p:nvPr>
            <p:ph type="body" idx="12"/>
          </p:nvPr>
        </p:nvSpPr>
        <p:spPr>
          <a:xfrm>
            <a:off x="4267201" y="1483775"/>
            <a:ext cx="3562350" cy="3890449"/>
          </a:xfrm>
        </p:spPr>
        <p:txBody>
          <a:bodyPr anchor="ctr"/>
          <a:lstStyle>
            <a:lvl1pPr marL="0" indent="0">
              <a:spcBef>
                <a:spcPts val="0"/>
              </a:spcBef>
              <a:buNone/>
              <a:defRPr sz="2300" b="0" i="0">
                <a:solidFill>
                  <a:schemeClr val="tx1"/>
                </a:solidFill>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2300" b="0">
                <a:solidFill>
                  <a:schemeClr val="bg1"/>
                </a:solidFill>
                <a:latin typeface="Georgia" panose="02040502050405020303" pitchFamily="18" charset="0"/>
              </a:defRPr>
            </a:lvl3pPr>
            <a:lvl4pPr marL="1371600" indent="0">
              <a:buNone/>
              <a:defRPr sz="2300" b="0">
                <a:solidFill>
                  <a:schemeClr val="bg1"/>
                </a:solidFill>
                <a:latin typeface="Georgia" panose="02040502050405020303" pitchFamily="18" charset="0"/>
              </a:defRPr>
            </a:lvl4pPr>
            <a:lvl5pPr marL="1828800" indent="0">
              <a:buNone/>
              <a:defRPr sz="2300" b="0">
                <a:solidFill>
                  <a:schemeClr val="bg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noProof="0"/>
          </a:p>
        </p:txBody>
      </p:sp>
    </p:spTree>
    <p:extLst>
      <p:ext uri="{BB962C8B-B14F-4D97-AF65-F5344CB8AC3E}">
        <p14:creationId xmlns:p14="http://schemas.microsoft.com/office/powerpoint/2010/main" val="20729382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KOLMIJAKO KÄYTTÖESIMERKKI">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rgbClr val="BEA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2300" b="0">
                <a:solidFill>
                  <a:schemeClr val="bg1"/>
                </a:solidFill>
                <a:latin typeface="Georgia" panose="02040502050405020303" pitchFamily="18" charset="0"/>
              </a:defRPr>
            </a:lvl3pPr>
            <a:lvl4pPr marL="1371600" indent="0">
              <a:buNone/>
              <a:defRPr sz="2300" b="0">
                <a:solidFill>
                  <a:schemeClr val="bg1"/>
                </a:solidFill>
                <a:latin typeface="Georgia" panose="02040502050405020303" pitchFamily="18" charset="0"/>
              </a:defRPr>
            </a:lvl4pPr>
            <a:lvl5pPr marL="1828800" indent="0">
              <a:buNone/>
              <a:defRPr sz="2300" b="0">
                <a:solidFill>
                  <a:schemeClr val="bg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a:p>
            <a:pPr lvl="1"/>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2300" b="0">
                <a:solidFill>
                  <a:schemeClr val="bg1"/>
                </a:solidFill>
                <a:latin typeface="Georgia" panose="02040502050405020303" pitchFamily="18" charset="0"/>
              </a:defRPr>
            </a:lvl3pPr>
            <a:lvl4pPr marL="1371600" indent="0">
              <a:buNone/>
              <a:defRPr sz="2300" b="0">
                <a:solidFill>
                  <a:schemeClr val="bg1"/>
                </a:solidFill>
                <a:latin typeface="Georgia" panose="02040502050405020303" pitchFamily="18" charset="0"/>
              </a:defRPr>
            </a:lvl4pPr>
            <a:lvl5pPr marL="1828800" indent="0">
              <a:buNone/>
              <a:defRPr sz="2300" b="0">
                <a:solidFill>
                  <a:schemeClr val="bg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a:p>
            <a:pPr lvl="1"/>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4068763" y="0"/>
            <a:ext cx="4054475" cy="6858000"/>
          </a:xfrm>
        </p:spPr>
        <p:txBody>
          <a:bodyPr/>
          <a:lstStyle/>
          <a:p>
            <a:endParaRPr lang="fi-FI" noProof="0"/>
          </a:p>
        </p:txBody>
      </p:sp>
    </p:spTree>
    <p:extLst>
      <p:ext uri="{BB962C8B-B14F-4D97-AF65-F5344CB8AC3E}">
        <p14:creationId xmlns:p14="http://schemas.microsoft.com/office/powerpoint/2010/main" val="25021893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KOLMIJAKO KÄYTTÖESIMERKKI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4054418" y="0"/>
            <a:ext cx="406879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4294159" y="1483775"/>
            <a:ext cx="3562350"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8123210" y="-1"/>
            <a:ext cx="4122769" cy="6858000"/>
          </a:xfrm>
        </p:spPr>
        <p:txBody>
          <a:bodyPr/>
          <a:lstStyle/>
          <a:p>
            <a:endParaRPr lang="fi-FI" noProof="0"/>
          </a:p>
        </p:txBody>
      </p:sp>
    </p:spTree>
    <p:extLst>
      <p:ext uri="{BB962C8B-B14F-4D97-AF65-F5344CB8AC3E}">
        <p14:creationId xmlns:p14="http://schemas.microsoft.com/office/powerpoint/2010/main" val="35882437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KOLMIJAKO KÄYTTÖESIMERKKI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405441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tx1"/>
                </a:solidFill>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4294159"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2300" b="0">
                <a:solidFill>
                  <a:schemeClr val="bg1"/>
                </a:solidFill>
                <a:latin typeface="Georgia" panose="02040502050405020303" pitchFamily="18" charset="0"/>
              </a:defRPr>
            </a:lvl3pPr>
            <a:lvl4pPr marL="1371600" indent="0">
              <a:buNone/>
              <a:defRPr sz="2300" b="0">
                <a:solidFill>
                  <a:schemeClr val="bg1"/>
                </a:solidFill>
                <a:latin typeface="Georgia" panose="02040502050405020303" pitchFamily="18" charset="0"/>
              </a:defRPr>
            </a:lvl4pPr>
            <a:lvl5pPr marL="1828800" indent="0">
              <a:buNone/>
              <a:defRPr sz="2300" b="0">
                <a:solidFill>
                  <a:schemeClr val="bg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8123210" y="-1"/>
            <a:ext cx="4122769" cy="6858000"/>
          </a:xfrm>
        </p:spPr>
        <p:txBody>
          <a:bodyPr/>
          <a:lstStyle/>
          <a:p>
            <a:endParaRPr lang="fi-FI" noProof="0"/>
          </a:p>
        </p:txBody>
      </p:sp>
    </p:spTree>
    <p:extLst>
      <p:ext uri="{BB962C8B-B14F-4D97-AF65-F5344CB8AC3E}">
        <p14:creationId xmlns:p14="http://schemas.microsoft.com/office/powerpoint/2010/main" val="88851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I KAKSI KOLUMNI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EE267E-97C1-F248-9AFC-610387D73BAE}"/>
              </a:ext>
            </a:extLst>
          </p:cNvPr>
          <p:cNvSpPr>
            <a:spLocks noGrp="1"/>
          </p:cNvSpPr>
          <p:nvPr>
            <p:ph type="body" idx="1"/>
          </p:nvPr>
        </p:nvSpPr>
        <p:spPr>
          <a:xfrm>
            <a:off x="839788" y="1185864"/>
            <a:ext cx="5157787"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5" name="Text Placeholder 4">
            <a:extLst>
              <a:ext uri="{FF2B5EF4-FFF2-40B4-BE49-F238E27FC236}">
                <a16:creationId xmlns:a16="http://schemas.microsoft.com/office/drawing/2014/main" id="{5E47243B-BAA3-D940-A23E-6F1DF1E6D839}"/>
              </a:ext>
            </a:extLst>
          </p:cNvPr>
          <p:cNvSpPr>
            <a:spLocks noGrp="1"/>
          </p:cNvSpPr>
          <p:nvPr>
            <p:ph type="body" sz="quarter" idx="3"/>
          </p:nvPr>
        </p:nvSpPr>
        <p:spPr>
          <a:xfrm>
            <a:off x="6172200" y="1185864"/>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pic>
        <p:nvPicPr>
          <p:cNvPr id="11" name="Picture 10" descr="Logo&#10;&#10;Description automatically generated with medium confidence">
            <a:extLst>
              <a:ext uri="{FF2B5EF4-FFF2-40B4-BE49-F238E27FC236}">
                <a16:creationId xmlns:a16="http://schemas.microsoft.com/office/drawing/2014/main" id="{CA65FCB3-5C68-DF4D-B3D0-601410673B1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13" name="Text Placeholder 2">
            <a:extLst>
              <a:ext uri="{FF2B5EF4-FFF2-40B4-BE49-F238E27FC236}">
                <a16:creationId xmlns:a16="http://schemas.microsoft.com/office/drawing/2014/main" id="{76078FF3-7CF2-B747-84A2-136E76FC7CC5}"/>
              </a:ext>
            </a:extLst>
          </p:cNvPr>
          <p:cNvSpPr>
            <a:spLocks noGrp="1"/>
          </p:cNvSpPr>
          <p:nvPr>
            <p:ph type="body" idx="14"/>
          </p:nvPr>
        </p:nvSpPr>
        <p:spPr>
          <a:xfrm>
            <a:off x="838199" y="2505075"/>
            <a:ext cx="5181602" cy="3534125"/>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4" name="Text Placeholder 2">
            <a:extLst>
              <a:ext uri="{FF2B5EF4-FFF2-40B4-BE49-F238E27FC236}">
                <a16:creationId xmlns:a16="http://schemas.microsoft.com/office/drawing/2014/main" id="{85D56223-2B0B-BF47-A473-46887AC2D849}"/>
              </a:ext>
            </a:extLst>
          </p:cNvPr>
          <p:cNvSpPr>
            <a:spLocks noGrp="1"/>
          </p:cNvSpPr>
          <p:nvPr>
            <p:ph type="body" idx="15"/>
          </p:nvPr>
        </p:nvSpPr>
        <p:spPr>
          <a:xfrm>
            <a:off x="6189688" y="2505075"/>
            <a:ext cx="5181602" cy="3534125"/>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Tree>
    <p:extLst>
      <p:ext uri="{BB962C8B-B14F-4D97-AF65-F5344CB8AC3E}">
        <p14:creationId xmlns:p14="http://schemas.microsoft.com/office/powerpoint/2010/main" val="34674671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KAHTIAJAKO VÄRI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6096000" y="0"/>
            <a:ext cx="609600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5562596"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6362701" y="1483775"/>
            <a:ext cx="5562598"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p:txBody>
      </p:sp>
    </p:spTree>
    <p:extLst>
      <p:ext uri="{BB962C8B-B14F-4D97-AF65-F5344CB8AC3E}">
        <p14:creationId xmlns:p14="http://schemas.microsoft.com/office/powerpoint/2010/main" val="24923050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KAHTIAJAKO KÄYTTÖESIMERKKI">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41334" y="0"/>
            <a:ext cx="613733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218104" y="1483775"/>
            <a:ext cx="5562764"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6108646" y="-1"/>
            <a:ext cx="6137334" cy="6858000"/>
          </a:xfrm>
        </p:spPr>
        <p:txBody>
          <a:bodyPr/>
          <a:lstStyle/>
          <a:p>
            <a:endParaRPr lang="fi-FI" noProof="0"/>
          </a:p>
        </p:txBody>
      </p:sp>
    </p:spTree>
    <p:extLst>
      <p:ext uri="{BB962C8B-B14F-4D97-AF65-F5344CB8AC3E}">
        <p14:creationId xmlns:p14="http://schemas.microsoft.com/office/powerpoint/2010/main" val="7699974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KAHTIAJAKO KÄYTTÖESIMERKKI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6314104" y="1483776"/>
            <a:ext cx="5562764" cy="3395608"/>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6054666" cy="6858000"/>
          </a:xfrm>
        </p:spPr>
        <p:txBody>
          <a:bodyPr/>
          <a:lstStyle/>
          <a:p>
            <a:endParaRPr lang="fi-FI" noProof="0"/>
          </a:p>
        </p:txBody>
      </p:sp>
      <p:pic>
        <p:nvPicPr>
          <p:cNvPr id="5" name="Picture 4" descr="Logo&#10;&#10;Description automatically generated with medium confidence">
            <a:extLst>
              <a:ext uri="{FF2B5EF4-FFF2-40B4-BE49-F238E27FC236}">
                <a16:creationId xmlns:a16="http://schemas.microsoft.com/office/drawing/2014/main" id="{AB518D5C-77B1-D94E-AB1E-CA9DE01788E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6314104" y="5063883"/>
            <a:ext cx="5562764" cy="790817"/>
          </a:xfrm>
        </p:spPr>
        <p:txBody>
          <a:bodyPr anchor="t"/>
          <a:lstStyle>
            <a:lvl1pPr marL="0" indent="0">
              <a:buNone/>
              <a:defRPr sz="1500" b="1" i="0">
                <a:latin typeface="Georgia" panose="02040502050405020303" pitchFamily="18" charset="0"/>
                <a:cs typeface="Arial" panose="020B0604020202020204" pitchFamily="34" charset="0"/>
              </a:defRPr>
            </a:lvl1pPr>
            <a:lvl2pPr marL="457200" indent="0">
              <a:buNone/>
              <a:defRPr sz="15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Tree>
    <p:extLst>
      <p:ext uri="{BB962C8B-B14F-4D97-AF65-F5344CB8AC3E}">
        <p14:creationId xmlns:p14="http://schemas.microsoft.com/office/powerpoint/2010/main" val="25433013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KAHTIAJAKO BULLET LISTA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6054666" cy="6858000"/>
          </a:xfrm>
        </p:spPr>
        <p:txBody>
          <a:bodyPr/>
          <a:lstStyle/>
          <a:p>
            <a:endParaRPr lang="fi-FI" noProof="0"/>
          </a:p>
        </p:txBody>
      </p:sp>
      <p:sp>
        <p:nvSpPr>
          <p:cNvPr id="8" name="Text Placeholder 4">
            <a:extLst>
              <a:ext uri="{FF2B5EF4-FFF2-40B4-BE49-F238E27FC236}">
                <a16:creationId xmlns:a16="http://schemas.microsoft.com/office/drawing/2014/main" id="{2DFA2BD3-67AE-CE40-81F5-ED91F374525A}"/>
              </a:ext>
            </a:extLst>
          </p:cNvPr>
          <p:cNvSpPr>
            <a:spLocks noGrp="1"/>
          </p:cNvSpPr>
          <p:nvPr>
            <p:ph type="body" sz="quarter" idx="3"/>
          </p:nvPr>
        </p:nvSpPr>
        <p:spPr>
          <a:xfrm>
            <a:off x="6398596" y="594194"/>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0" name="Text Placeholder 4">
            <a:extLst>
              <a:ext uri="{FF2B5EF4-FFF2-40B4-BE49-F238E27FC236}">
                <a16:creationId xmlns:a16="http://schemas.microsoft.com/office/drawing/2014/main" id="{0AA2085A-3AF4-184B-AC8F-B15DE1750187}"/>
              </a:ext>
            </a:extLst>
          </p:cNvPr>
          <p:cNvSpPr>
            <a:spLocks noGrp="1"/>
          </p:cNvSpPr>
          <p:nvPr>
            <p:ph type="body" sz="quarter" idx="16"/>
          </p:nvPr>
        </p:nvSpPr>
        <p:spPr>
          <a:xfrm>
            <a:off x="6399389" y="1913405"/>
            <a:ext cx="5181601" cy="3534125"/>
          </a:xfrm>
        </p:spPr>
        <p:txBody>
          <a:bodyPr/>
          <a:lstStyle>
            <a:lvl1pPr>
              <a:defRPr sz="2400"/>
            </a:lvl1pPr>
            <a:lvl2pPr>
              <a:defRPr sz="2000"/>
            </a:lvl2pPr>
            <a:lvl3pPr>
              <a:defRPr sz="1900"/>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Tree>
    <p:extLst>
      <p:ext uri="{BB962C8B-B14F-4D97-AF65-F5344CB8AC3E}">
        <p14:creationId xmlns:p14="http://schemas.microsoft.com/office/powerpoint/2010/main" val="28616704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KAHTIAJAKO BULLET LISTA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6137334" y="-1"/>
            <a:ext cx="6054666" cy="6858000"/>
          </a:xfrm>
        </p:spPr>
        <p:txBody>
          <a:bodyPr/>
          <a:lstStyle/>
          <a:p>
            <a:endParaRPr lang="fi-FI" noProof="0"/>
          </a:p>
        </p:txBody>
      </p:sp>
      <p:sp>
        <p:nvSpPr>
          <p:cNvPr id="8" name="Text Placeholder 4">
            <a:extLst>
              <a:ext uri="{FF2B5EF4-FFF2-40B4-BE49-F238E27FC236}">
                <a16:creationId xmlns:a16="http://schemas.microsoft.com/office/drawing/2014/main" id="{2DFA2BD3-67AE-CE40-81F5-ED91F374525A}"/>
              </a:ext>
            </a:extLst>
          </p:cNvPr>
          <p:cNvSpPr>
            <a:spLocks noGrp="1"/>
          </p:cNvSpPr>
          <p:nvPr>
            <p:ph type="body" sz="quarter" idx="3"/>
          </p:nvPr>
        </p:nvSpPr>
        <p:spPr>
          <a:xfrm>
            <a:off x="476280" y="621087"/>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0" name="Text Placeholder 4">
            <a:extLst>
              <a:ext uri="{FF2B5EF4-FFF2-40B4-BE49-F238E27FC236}">
                <a16:creationId xmlns:a16="http://schemas.microsoft.com/office/drawing/2014/main" id="{0AA2085A-3AF4-184B-AC8F-B15DE1750187}"/>
              </a:ext>
            </a:extLst>
          </p:cNvPr>
          <p:cNvSpPr>
            <a:spLocks noGrp="1"/>
          </p:cNvSpPr>
          <p:nvPr>
            <p:ph type="body" sz="quarter" idx="16"/>
          </p:nvPr>
        </p:nvSpPr>
        <p:spPr>
          <a:xfrm>
            <a:off x="477073" y="1940298"/>
            <a:ext cx="5181601" cy="3534125"/>
          </a:xfrm>
        </p:spPr>
        <p:txBody>
          <a:bodyPr/>
          <a:lstStyle>
            <a:lvl1pPr>
              <a:defRPr sz="2400"/>
            </a:lvl1pPr>
            <a:lvl2pPr>
              <a:defRPr sz="2000"/>
            </a:lvl2pPr>
            <a:lvl3pPr>
              <a:defRPr sz="1900"/>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Tree>
    <p:extLst>
      <p:ext uri="{BB962C8B-B14F-4D97-AF65-F5344CB8AC3E}">
        <p14:creationId xmlns:p14="http://schemas.microsoft.com/office/powerpoint/2010/main" val="9862012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KAHTIAJAKO BULLET LISTA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0" y="15969"/>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3953435" cy="6858000"/>
          </a:xfrm>
        </p:spPr>
        <p:txBody>
          <a:bodyPr/>
          <a:lstStyle/>
          <a:p>
            <a:endParaRPr lang="fi-FI" noProof="0"/>
          </a:p>
        </p:txBody>
      </p:sp>
      <p:sp>
        <p:nvSpPr>
          <p:cNvPr id="8" name="Text Placeholder 4">
            <a:extLst>
              <a:ext uri="{FF2B5EF4-FFF2-40B4-BE49-F238E27FC236}">
                <a16:creationId xmlns:a16="http://schemas.microsoft.com/office/drawing/2014/main" id="{2DFA2BD3-67AE-CE40-81F5-ED91F374525A}"/>
              </a:ext>
            </a:extLst>
          </p:cNvPr>
          <p:cNvSpPr>
            <a:spLocks noGrp="1"/>
          </p:cNvSpPr>
          <p:nvPr>
            <p:ph type="body" sz="quarter" idx="3"/>
          </p:nvPr>
        </p:nvSpPr>
        <p:spPr>
          <a:xfrm>
            <a:off x="4516007" y="795899"/>
            <a:ext cx="7114112"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0" name="Text Placeholder 4">
            <a:extLst>
              <a:ext uri="{FF2B5EF4-FFF2-40B4-BE49-F238E27FC236}">
                <a16:creationId xmlns:a16="http://schemas.microsoft.com/office/drawing/2014/main" id="{0AA2085A-3AF4-184B-AC8F-B15DE1750187}"/>
              </a:ext>
            </a:extLst>
          </p:cNvPr>
          <p:cNvSpPr>
            <a:spLocks noGrp="1"/>
          </p:cNvSpPr>
          <p:nvPr>
            <p:ph type="body" sz="quarter" idx="16"/>
          </p:nvPr>
        </p:nvSpPr>
        <p:spPr>
          <a:xfrm>
            <a:off x="4517594" y="2115110"/>
            <a:ext cx="7114112" cy="3534125"/>
          </a:xfrm>
        </p:spPr>
        <p:txBody>
          <a:bodyPr/>
          <a:lstStyle>
            <a:lvl1pPr>
              <a:defRPr sz="2400"/>
            </a:lvl1pPr>
            <a:lvl2pPr>
              <a:defRPr sz="2000"/>
            </a:lvl2pPr>
            <a:lvl3pPr>
              <a:defRPr sz="1900"/>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Tree>
    <p:extLst>
      <p:ext uri="{BB962C8B-B14F-4D97-AF65-F5344CB8AC3E}">
        <p14:creationId xmlns:p14="http://schemas.microsoft.com/office/powerpoint/2010/main" val="37454584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KOKOKUV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B4A7CF-52A9-2744-A095-A908B8D40A6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7" name="Picture Placeholder 6">
            <a:extLst>
              <a:ext uri="{FF2B5EF4-FFF2-40B4-BE49-F238E27FC236}">
                <a16:creationId xmlns:a16="http://schemas.microsoft.com/office/drawing/2014/main" id="{64347C94-D7F6-5149-B2B6-878580DA36DA}"/>
              </a:ext>
            </a:extLst>
          </p:cNvPr>
          <p:cNvSpPr>
            <a:spLocks noGrp="1"/>
          </p:cNvSpPr>
          <p:nvPr>
            <p:ph type="pic" sz="quarter" idx="10"/>
          </p:nvPr>
        </p:nvSpPr>
        <p:spPr>
          <a:xfrm>
            <a:off x="0" y="0"/>
            <a:ext cx="12192000" cy="6858000"/>
          </a:xfrm>
        </p:spPr>
        <p:txBody>
          <a:bodyPr/>
          <a:lstStyle/>
          <a:p>
            <a:endParaRPr lang="fi-FI"/>
          </a:p>
        </p:txBody>
      </p:sp>
    </p:spTree>
    <p:extLst>
      <p:ext uri="{BB962C8B-B14F-4D97-AF65-F5344CB8AC3E}">
        <p14:creationId xmlns:p14="http://schemas.microsoft.com/office/powerpoint/2010/main" val="19585225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KUVA KUVATEKSTILLÄ">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2CC56C-5124-B44F-BB14-8E822851C08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9" name="Text Placeholder 7">
            <a:extLst>
              <a:ext uri="{FF2B5EF4-FFF2-40B4-BE49-F238E27FC236}">
                <a16:creationId xmlns:a16="http://schemas.microsoft.com/office/drawing/2014/main" id="{4618DDC4-4CB8-9F41-A4F3-94272928F707}"/>
              </a:ext>
            </a:extLst>
          </p:cNvPr>
          <p:cNvSpPr>
            <a:spLocks noGrp="1"/>
          </p:cNvSpPr>
          <p:nvPr>
            <p:ph type="body" sz="quarter" idx="13"/>
          </p:nvPr>
        </p:nvSpPr>
        <p:spPr>
          <a:xfrm>
            <a:off x="365503" y="6129789"/>
            <a:ext cx="9863378" cy="543711"/>
          </a:xfrm>
        </p:spPr>
        <p:txBody>
          <a:bodyPr/>
          <a:lstStyle>
            <a:lvl1pPr>
              <a:spcBef>
                <a:spcPts val="0"/>
              </a:spcBef>
              <a:buNone/>
              <a:defRPr sz="1800" b="0" i="0">
                <a:solidFill>
                  <a:schemeClr val="accent1"/>
                </a:solidFill>
                <a:latin typeface="Georgia" panose="02040502050405020303" pitchFamily="18" charset="0"/>
                <a:cs typeface="Arial" panose="020B0604020202020204" pitchFamily="34" charset="0"/>
              </a:defRPr>
            </a:lvl1pPr>
            <a:lvl2pPr>
              <a:buNone/>
              <a:defRPr sz="1800" b="0" i="0">
                <a:latin typeface="Georgia" panose="02040502050405020303" pitchFamily="18" charset="0"/>
              </a:defRPr>
            </a:lvl2pPr>
            <a:lvl3pPr>
              <a:buNone/>
              <a:defRPr/>
            </a:lvl3pPr>
            <a:lvl4pPr>
              <a:buNone/>
              <a:defRPr/>
            </a:lvl4pPr>
            <a:lvl5pPr>
              <a:buNone/>
              <a:defRPr/>
            </a:lvl5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11" name="Picture Placeholder 9">
            <a:extLst>
              <a:ext uri="{FF2B5EF4-FFF2-40B4-BE49-F238E27FC236}">
                <a16:creationId xmlns:a16="http://schemas.microsoft.com/office/drawing/2014/main" id="{E15EFB3B-362E-B54E-8F33-0414F89DD39D}"/>
              </a:ext>
            </a:extLst>
          </p:cNvPr>
          <p:cNvSpPr>
            <a:spLocks noGrp="1"/>
          </p:cNvSpPr>
          <p:nvPr>
            <p:ph type="pic" sz="quarter" idx="14"/>
          </p:nvPr>
        </p:nvSpPr>
        <p:spPr>
          <a:xfrm>
            <a:off x="0" y="0"/>
            <a:ext cx="12192000" cy="5919788"/>
          </a:xfrm>
        </p:spPr>
        <p:txBody>
          <a:bodyPr/>
          <a:lstStyle/>
          <a:p>
            <a:endParaRPr lang="fi-FI"/>
          </a:p>
        </p:txBody>
      </p:sp>
    </p:spTree>
    <p:extLst>
      <p:ext uri="{BB962C8B-B14F-4D97-AF65-F5344CB8AC3E}">
        <p14:creationId xmlns:p14="http://schemas.microsoft.com/office/powerpoint/2010/main" val="5315948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KAKSI KUVAA KUVATEKSTILLÄ">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15B939-FDDC-D043-B727-03F8A4AE38FB}"/>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9" name="Text Placeholder 7">
            <a:extLst>
              <a:ext uri="{FF2B5EF4-FFF2-40B4-BE49-F238E27FC236}">
                <a16:creationId xmlns:a16="http://schemas.microsoft.com/office/drawing/2014/main" id="{4618DDC4-4CB8-9F41-A4F3-94272928F707}"/>
              </a:ext>
            </a:extLst>
          </p:cNvPr>
          <p:cNvSpPr>
            <a:spLocks noGrp="1"/>
          </p:cNvSpPr>
          <p:nvPr>
            <p:ph type="body" sz="quarter" idx="13"/>
          </p:nvPr>
        </p:nvSpPr>
        <p:spPr>
          <a:xfrm>
            <a:off x="365503" y="6129789"/>
            <a:ext cx="9863378" cy="543711"/>
          </a:xfrm>
        </p:spPr>
        <p:txBody>
          <a:bodyPr/>
          <a:lstStyle>
            <a:lvl1pPr>
              <a:spcBef>
                <a:spcPts val="0"/>
              </a:spcBef>
              <a:buNone/>
              <a:defRPr sz="1800" b="0" i="0">
                <a:solidFill>
                  <a:schemeClr val="accent1"/>
                </a:solidFill>
                <a:latin typeface="Georgia" panose="02040502050405020303" pitchFamily="18" charset="0"/>
                <a:cs typeface="Arial" panose="020B0604020202020204" pitchFamily="34" charset="0"/>
              </a:defRPr>
            </a:lvl1pPr>
            <a:lvl2pPr>
              <a:buNone/>
              <a:defRPr sz="1800" b="0" i="0">
                <a:latin typeface="Georgia" panose="02040502050405020303" pitchFamily="18" charset="0"/>
              </a:defRPr>
            </a:lvl2pPr>
            <a:lvl3pPr>
              <a:buNone/>
              <a:defRPr/>
            </a:lvl3pPr>
            <a:lvl4pPr>
              <a:buNone/>
              <a:defRPr/>
            </a:lvl4pPr>
            <a:lvl5pPr>
              <a:buNone/>
              <a:defRPr/>
            </a:lvl5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11" name="Picture Placeholder 9">
            <a:extLst>
              <a:ext uri="{FF2B5EF4-FFF2-40B4-BE49-F238E27FC236}">
                <a16:creationId xmlns:a16="http://schemas.microsoft.com/office/drawing/2014/main" id="{E15EFB3B-362E-B54E-8F33-0414F89DD39D}"/>
              </a:ext>
            </a:extLst>
          </p:cNvPr>
          <p:cNvSpPr>
            <a:spLocks noGrp="1"/>
          </p:cNvSpPr>
          <p:nvPr>
            <p:ph type="pic" sz="quarter" idx="14"/>
          </p:nvPr>
        </p:nvSpPr>
        <p:spPr>
          <a:xfrm>
            <a:off x="0" y="0"/>
            <a:ext cx="5951095" cy="5919788"/>
          </a:xfrm>
        </p:spPr>
        <p:txBody>
          <a:bodyPr/>
          <a:lstStyle/>
          <a:p>
            <a:endParaRPr lang="fi-FI"/>
          </a:p>
        </p:txBody>
      </p:sp>
      <p:sp>
        <p:nvSpPr>
          <p:cNvPr id="7" name="Picture Placeholder 9">
            <a:extLst>
              <a:ext uri="{FF2B5EF4-FFF2-40B4-BE49-F238E27FC236}">
                <a16:creationId xmlns:a16="http://schemas.microsoft.com/office/drawing/2014/main" id="{3688C02F-996C-014B-A63A-A5E9141B60C5}"/>
              </a:ext>
            </a:extLst>
          </p:cNvPr>
          <p:cNvSpPr>
            <a:spLocks noGrp="1"/>
          </p:cNvSpPr>
          <p:nvPr>
            <p:ph type="pic" sz="quarter" idx="15"/>
          </p:nvPr>
        </p:nvSpPr>
        <p:spPr>
          <a:xfrm>
            <a:off x="6086006" y="0"/>
            <a:ext cx="6096000" cy="5919788"/>
          </a:xfrm>
        </p:spPr>
        <p:txBody>
          <a:bodyPr/>
          <a:lstStyle/>
          <a:p>
            <a:endParaRPr lang="fi-FI"/>
          </a:p>
        </p:txBody>
      </p:sp>
    </p:spTree>
    <p:extLst>
      <p:ext uri="{BB962C8B-B14F-4D97-AF65-F5344CB8AC3E}">
        <p14:creationId xmlns:p14="http://schemas.microsoft.com/office/powerpoint/2010/main" val="28830737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LAINAUS 2">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ACA1C-0C0D-034E-8DD7-F83206FDF18A}"/>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984354" y="1483776"/>
            <a:ext cx="10223292" cy="3395608"/>
          </a:xfrm>
        </p:spPr>
        <p:txBody>
          <a:bodyPr anchor="ctr"/>
          <a:lstStyle>
            <a:lvl1pPr marL="0" indent="0">
              <a:spcBef>
                <a:spcPts val="0"/>
              </a:spcBef>
              <a:buNone/>
              <a:defRPr sz="3200" b="0" i="1">
                <a:solidFill>
                  <a:schemeClr val="bg1"/>
                </a:solidFill>
                <a:latin typeface="Georgia" panose="02040502050405020303" pitchFamily="18" charset="0"/>
              </a:defRPr>
            </a:lvl1pPr>
            <a:lvl2pPr marL="457200" indent="0">
              <a:buNone/>
              <a:defRPr sz="3200" b="0" i="1">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823114" y="5346074"/>
            <a:ext cx="3384532"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15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a:p>
            <a:pPr lvl="1"/>
            <a:endParaRPr lang="en-GB"/>
          </a:p>
        </p:txBody>
      </p:sp>
    </p:spTree>
    <p:extLst>
      <p:ext uri="{BB962C8B-B14F-4D97-AF65-F5344CB8AC3E}">
        <p14:creationId xmlns:p14="http://schemas.microsoft.com/office/powerpoint/2010/main" val="3556509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LISTA KAKSI KOLUMNI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EE267E-97C1-F248-9AFC-610387D73BAE}"/>
              </a:ext>
            </a:extLst>
          </p:cNvPr>
          <p:cNvSpPr>
            <a:spLocks noGrp="1"/>
          </p:cNvSpPr>
          <p:nvPr>
            <p:ph type="body" idx="1"/>
          </p:nvPr>
        </p:nvSpPr>
        <p:spPr>
          <a:xfrm>
            <a:off x="839788" y="1185864"/>
            <a:ext cx="5157787"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5" name="Text Placeholder 4">
            <a:extLst>
              <a:ext uri="{FF2B5EF4-FFF2-40B4-BE49-F238E27FC236}">
                <a16:creationId xmlns:a16="http://schemas.microsoft.com/office/drawing/2014/main" id="{5E47243B-BAA3-D940-A23E-6F1DF1E6D839}"/>
              </a:ext>
            </a:extLst>
          </p:cNvPr>
          <p:cNvSpPr>
            <a:spLocks noGrp="1"/>
          </p:cNvSpPr>
          <p:nvPr>
            <p:ph type="body" sz="quarter" idx="3"/>
          </p:nvPr>
        </p:nvSpPr>
        <p:spPr>
          <a:xfrm>
            <a:off x="6172200" y="1185864"/>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pic>
        <p:nvPicPr>
          <p:cNvPr id="11" name="Picture 10" descr="Logo&#10;&#10;Description automatically generated with medium confidence">
            <a:extLst>
              <a:ext uri="{FF2B5EF4-FFF2-40B4-BE49-F238E27FC236}">
                <a16:creationId xmlns:a16="http://schemas.microsoft.com/office/drawing/2014/main" id="{CA65FCB3-5C68-DF4D-B3D0-601410673B1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7" name="Text Placeholder 4">
            <a:extLst>
              <a:ext uri="{FF2B5EF4-FFF2-40B4-BE49-F238E27FC236}">
                <a16:creationId xmlns:a16="http://schemas.microsoft.com/office/drawing/2014/main" id="{FD694F22-1DF2-BA4B-86A9-3FCCF15BE1A4}"/>
              </a:ext>
            </a:extLst>
          </p:cNvPr>
          <p:cNvSpPr>
            <a:spLocks noGrp="1"/>
          </p:cNvSpPr>
          <p:nvPr>
            <p:ph type="body" sz="quarter" idx="11"/>
          </p:nvPr>
        </p:nvSpPr>
        <p:spPr>
          <a:xfrm>
            <a:off x="838200" y="2505075"/>
            <a:ext cx="5157787" cy="3534125"/>
          </a:xfrm>
        </p:spPr>
        <p:txBody>
          <a:bodyPr/>
          <a:lstStyle>
            <a:lvl1pPr>
              <a:defRPr sz="2400"/>
            </a:lvl1pPr>
            <a:lvl2pPr>
              <a:defRPr sz="2000"/>
            </a:lvl2pPr>
            <a:lvl3pPr>
              <a:defRPr sz="1900"/>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8" name="Text Placeholder 4">
            <a:extLst>
              <a:ext uri="{FF2B5EF4-FFF2-40B4-BE49-F238E27FC236}">
                <a16:creationId xmlns:a16="http://schemas.microsoft.com/office/drawing/2014/main" id="{05A15A47-6782-C54A-93D2-C9A076009960}"/>
              </a:ext>
            </a:extLst>
          </p:cNvPr>
          <p:cNvSpPr>
            <a:spLocks noGrp="1"/>
          </p:cNvSpPr>
          <p:nvPr>
            <p:ph type="body" sz="quarter" idx="16"/>
          </p:nvPr>
        </p:nvSpPr>
        <p:spPr>
          <a:xfrm>
            <a:off x="6172993" y="2505075"/>
            <a:ext cx="5181601" cy="3534125"/>
          </a:xfrm>
        </p:spPr>
        <p:txBody>
          <a:bodyPr/>
          <a:lstStyle>
            <a:lvl1pPr>
              <a:defRPr sz="2400"/>
            </a:lvl1pPr>
            <a:lvl2pPr>
              <a:defRPr sz="2000"/>
            </a:lvl2pPr>
            <a:lvl3pPr>
              <a:defRPr sz="1900"/>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Tree>
    <p:extLst>
      <p:ext uri="{BB962C8B-B14F-4D97-AF65-F5344CB8AC3E}">
        <p14:creationId xmlns:p14="http://schemas.microsoft.com/office/powerpoint/2010/main" val="1211514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LAINAUS BRÄNDIKUVALLA">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C869AD-BD96-C14A-AEB2-942F637BC6E2}"/>
              </a:ext>
            </a:extLst>
          </p:cNvPr>
          <p:cNvSpPr>
            <a:spLocks noGrp="1"/>
          </p:cNvSpPr>
          <p:nvPr>
            <p:ph type="pic" sz="quarter" idx="17"/>
          </p:nvPr>
        </p:nvSpPr>
        <p:spPr>
          <a:xfrm>
            <a:off x="0" y="0"/>
            <a:ext cx="12192000" cy="6858000"/>
          </a:xfrm>
        </p:spPr>
        <p:txBody>
          <a:bodyPr/>
          <a:lstStyle/>
          <a:p>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984354" y="1483776"/>
            <a:ext cx="10223292" cy="3395608"/>
          </a:xfrm>
        </p:spPr>
        <p:txBody>
          <a:bodyPr anchor="ctr"/>
          <a:lstStyle>
            <a:lvl1pPr marL="0" indent="0">
              <a:spcBef>
                <a:spcPts val="0"/>
              </a:spcBef>
              <a:buNone/>
              <a:defRPr sz="3200" b="0" i="1">
                <a:solidFill>
                  <a:schemeClr val="accent1"/>
                </a:solidFill>
                <a:latin typeface="Georgia" panose="02040502050405020303" pitchFamily="18" charset="0"/>
              </a:defRPr>
            </a:lvl1pPr>
            <a:lvl2pPr marL="457200" indent="0">
              <a:buNone/>
              <a:defRPr sz="3200" b="0" i="1">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823114" y="5346074"/>
            <a:ext cx="3384532" cy="1009756"/>
          </a:xfrm>
        </p:spPr>
        <p:txBody>
          <a:bodyPr anchor="t"/>
          <a:lstStyle>
            <a:lvl1pPr marL="0" indent="0">
              <a:buNone/>
              <a:defRPr sz="1500" b="1" i="0">
                <a:solidFill>
                  <a:schemeClr val="accent1"/>
                </a:solidFill>
                <a:latin typeface="Georgia" panose="02040502050405020303" pitchFamily="18" charset="0"/>
                <a:cs typeface="Arial" panose="020B0604020202020204" pitchFamily="34" charset="0"/>
              </a:defRPr>
            </a:lvl1pPr>
            <a:lvl2pPr marL="457200" indent="0">
              <a:buNone/>
              <a:defRPr sz="15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Tree>
    <p:extLst>
      <p:ext uri="{BB962C8B-B14F-4D97-AF65-F5344CB8AC3E}">
        <p14:creationId xmlns:p14="http://schemas.microsoft.com/office/powerpoint/2010/main" val="6619831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VÄLILEHTI OTSIKKO 1">
    <p:bg>
      <p:bgPr>
        <a:solidFill>
          <a:srgbClr val="BEA996"/>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7B409-AC43-514B-A8E4-5299EA481269}"/>
              </a:ext>
            </a:extLst>
          </p:cNvPr>
          <p:cNvSpPr/>
          <p:nvPr userDrawn="1"/>
        </p:nvSpPr>
        <p:spPr>
          <a:xfrm>
            <a:off x="0" y="0"/>
            <a:ext cx="12192000" cy="6858000"/>
          </a:xfrm>
          <a:prstGeom prst="rect">
            <a:avLst/>
          </a:prstGeom>
          <a:solidFill>
            <a:srgbClr val="BEA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2088404"/>
            <a:ext cx="9144000" cy="2681191"/>
          </a:xfrm>
          <a:prstGeom prst="rect">
            <a:avLst/>
          </a:prstGeom>
        </p:spPr>
        <p:txBody>
          <a:bodyPr anchor="ctr"/>
          <a:lstStyle>
            <a:lvl1pPr algn="l">
              <a:lnSpc>
                <a:spcPct val="100000"/>
              </a:lnSpc>
              <a:defRPr sz="66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Tree>
    <p:extLst>
      <p:ext uri="{BB962C8B-B14F-4D97-AF65-F5344CB8AC3E}">
        <p14:creationId xmlns:p14="http://schemas.microsoft.com/office/powerpoint/2010/main" val="7022526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VÄLILEHTI OTSIKKO 3">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1AA8F9-A1F0-F148-9941-A3CB0FBABEEF}"/>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2088404"/>
            <a:ext cx="9144000" cy="2681191"/>
          </a:xfrm>
          <a:prstGeom prst="rect">
            <a:avLst/>
          </a:prstGeom>
        </p:spPr>
        <p:txBody>
          <a:bodyPr anchor="ctr"/>
          <a:lstStyle>
            <a:lvl1pPr algn="l">
              <a:lnSpc>
                <a:spcPct val="100000"/>
              </a:lnSpc>
              <a:defRPr sz="66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Tree>
    <p:extLst>
      <p:ext uri="{BB962C8B-B14F-4D97-AF65-F5344CB8AC3E}">
        <p14:creationId xmlns:p14="http://schemas.microsoft.com/office/powerpoint/2010/main" val="338928164"/>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LISTA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090E76-AB31-4B40-9E6F-0CB05B0EAC7E}"/>
              </a:ext>
            </a:extLst>
          </p:cNvPr>
          <p:cNvSpPr/>
          <p:nvPr userDrawn="1"/>
        </p:nvSpPr>
        <p:spPr>
          <a:xfrm>
            <a:off x="0" y="0"/>
            <a:ext cx="12192000" cy="59203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379095"/>
            <a:ext cx="10515600" cy="575522"/>
          </a:xfrm>
          <a:prstGeom prst="rect">
            <a:avLst/>
          </a:prstGeom>
        </p:spPr>
        <p:txBody>
          <a:bodyPr/>
          <a:lstStyle>
            <a:lvl1pPr>
              <a:defRPr sz="30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9" name="Text Placeholder 2">
            <a:extLst>
              <a:ext uri="{FF2B5EF4-FFF2-40B4-BE49-F238E27FC236}">
                <a16:creationId xmlns:a16="http://schemas.microsoft.com/office/drawing/2014/main" id="{5771F2C8-4C72-9543-8994-0E84699E66F4}"/>
              </a:ext>
            </a:extLst>
          </p:cNvPr>
          <p:cNvSpPr>
            <a:spLocks noGrp="1"/>
          </p:cNvSpPr>
          <p:nvPr>
            <p:ph type="body" idx="11"/>
          </p:nvPr>
        </p:nvSpPr>
        <p:spPr>
          <a:xfrm>
            <a:off x="838199" y="2004918"/>
            <a:ext cx="10515599" cy="3411358"/>
          </a:xfrm>
        </p:spPr>
        <p:txBody>
          <a:bodyPr anchor="t"/>
          <a:lstStyle>
            <a:lvl1pPr marL="0" indent="0">
              <a:spcBef>
                <a:spcPts val="0"/>
              </a:spcBef>
              <a:buNone/>
              <a:defRPr sz="3000" b="1" i="0">
                <a:solidFill>
                  <a:schemeClr val="bg1"/>
                </a:solidFill>
                <a:latin typeface="Arial" panose="020B0604020202020204" pitchFamily="34" charset="0"/>
                <a:cs typeface="Arial" panose="020B0604020202020204" pitchFamily="34" charset="0"/>
              </a:defRPr>
            </a:lvl1pPr>
            <a:lvl2pPr marL="457200" indent="0">
              <a:buNone/>
              <a:defRPr sz="3000" b="1">
                <a:solidFill>
                  <a:schemeClr val="bg1"/>
                </a:solidFill>
              </a:defRPr>
            </a:lvl2pPr>
            <a:lvl3pPr marL="914400" indent="0">
              <a:buNone/>
              <a:defRPr sz="3000" b="1">
                <a:solidFill>
                  <a:schemeClr val="bg1"/>
                </a:solidFill>
              </a:defRPr>
            </a:lvl3pPr>
            <a:lvl4pPr marL="1371600" indent="0">
              <a:buNone/>
              <a:defRPr sz="3000" b="1">
                <a:solidFill>
                  <a:schemeClr val="bg1"/>
                </a:solidFill>
              </a:defRPr>
            </a:lvl4pPr>
            <a:lvl5pPr marL="1828800" indent="0">
              <a:buNone/>
              <a:defRPr sz="3000" b="1">
                <a:solidFill>
                  <a:schemeClr val="bg1"/>
                </a:solidFill>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a:p>
            <a:pPr lvl="0"/>
            <a:endParaRPr lang="fi-FI" noProof="0"/>
          </a:p>
          <a:p>
            <a:pPr lvl="1"/>
            <a:endParaRPr lang="fi-FI" noProof="0"/>
          </a:p>
        </p:txBody>
      </p:sp>
    </p:spTree>
    <p:extLst>
      <p:ext uri="{BB962C8B-B14F-4D97-AF65-F5344CB8AC3E}">
        <p14:creationId xmlns:p14="http://schemas.microsoft.com/office/powerpoint/2010/main" val="14685966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VIITTEE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090E76-AB31-4B40-9E6F-0CB05B0EAC7E}"/>
              </a:ext>
            </a:extLst>
          </p:cNvPr>
          <p:cNvSpPr/>
          <p:nvPr userDrawn="1"/>
        </p:nvSpPr>
        <p:spPr>
          <a:xfrm>
            <a:off x="0" y="0"/>
            <a:ext cx="12192000" cy="59203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379095"/>
            <a:ext cx="10515600" cy="575522"/>
          </a:xfrm>
          <a:prstGeom prst="rect">
            <a:avLst/>
          </a:prstGeom>
        </p:spPr>
        <p:txBody>
          <a:bodyPr/>
          <a:lstStyle>
            <a:lvl1pPr>
              <a:defRPr sz="3000">
                <a:solidFill>
                  <a:schemeClr val="tx1"/>
                </a:solidFill>
              </a:defRPr>
            </a:lvl1pPr>
          </a:lstStyle>
          <a:p>
            <a:r>
              <a:rPr lang="fi-FI" noProof="0"/>
              <a:t>Click to edit Master title style</a:t>
            </a:r>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10" name="Text Placeholder 2">
            <a:extLst>
              <a:ext uri="{FF2B5EF4-FFF2-40B4-BE49-F238E27FC236}">
                <a16:creationId xmlns:a16="http://schemas.microsoft.com/office/drawing/2014/main" id="{139FDE1E-3511-2C4E-BFC7-4C76B43B31DA}"/>
              </a:ext>
            </a:extLst>
          </p:cNvPr>
          <p:cNvSpPr>
            <a:spLocks noGrp="1"/>
          </p:cNvSpPr>
          <p:nvPr>
            <p:ph type="body" idx="11"/>
          </p:nvPr>
        </p:nvSpPr>
        <p:spPr>
          <a:xfrm>
            <a:off x="838199" y="2004918"/>
            <a:ext cx="5130115" cy="3318690"/>
          </a:xfrm>
        </p:spPr>
        <p:txBody>
          <a:bodyPr anchor="t"/>
          <a:lstStyle>
            <a:lvl1pPr marL="0" indent="0">
              <a:spcBef>
                <a:spcPts val="0"/>
              </a:spcBef>
              <a:buNone/>
              <a:defRPr sz="1600" b="1" i="0">
                <a:solidFill>
                  <a:schemeClr val="tx1"/>
                </a:solidFill>
                <a:latin typeface="Arial" panose="020B0604020202020204" pitchFamily="34" charset="0"/>
                <a:cs typeface="Arial" panose="020B0604020202020204" pitchFamily="34" charset="0"/>
              </a:defRPr>
            </a:lvl1pPr>
            <a:lvl2pPr marL="457200" indent="0">
              <a:buNone/>
              <a:defRPr sz="1600" b="1"/>
            </a:lvl2pPr>
            <a:lvl3pPr marL="914400" indent="0">
              <a:buNone/>
              <a:defRPr sz="16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a:p>
            <a:pPr lvl="0"/>
            <a:endParaRPr lang="fi-FI" noProof="0"/>
          </a:p>
          <a:p>
            <a:pPr lvl="1"/>
            <a:endParaRPr lang="fi-FI" noProof="0"/>
          </a:p>
        </p:txBody>
      </p:sp>
      <p:sp>
        <p:nvSpPr>
          <p:cNvPr id="11" name="Text Placeholder 2">
            <a:extLst>
              <a:ext uri="{FF2B5EF4-FFF2-40B4-BE49-F238E27FC236}">
                <a16:creationId xmlns:a16="http://schemas.microsoft.com/office/drawing/2014/main" id="{FB674FD2-0BD4-BF49-9017-115079CE1EAB}"/>
              </a:ext>
            </a:extLst>
          </p:cNvPr>
          <p:cNvSpPr>
            <a:spLocks noGrp="1"/>
          </p:cNvSpPr>
          <p:nvPr>
            <p:ph type="body" idx="12"/>
          </p:nvPr>
        </p:nvSpPr>
        <p:spPr>
          <a:xfrm>
            <a:off x="6225745" y="2004918"/>
            <a:ext cx="5130115" cy="3318690"/>
          </a:xfrm>
        </p:spPr>
        <p:txBody>
          <a:bodyPr anchor="t"/>
          <a:lstStyle>
            <a:lvl1pPr marL="0" indent="0">
              <a:spcBef>
                <a:spcPts val="0"/>
              </a:spcBef>
              <a:buNone/>
              <a:defRPr sz="1600" b="1" i="0">
                <a:solidFill>
                  <a:schemeClr val="tx1"/>
                </a:solidFill>
                <a:latin typeface="Arial" panose="020B0604020202020204" pitchFamily="34" charset="0"/>
                <a:cs typeface="Arial" panose="020B0604020202020204" pitchFamily="34" charset="0"/>
              </a:defRPr>
            </a:lvl1pPr>
            <a:lvl2pPr marL="457200" indent="0">
              <a:buNone/>
              <a:defRPr sz="1600" b="1"/>
            </a:lvl2pPr>
            <a:lvl3pPr marL="914400" indent="0">
              <a:buNone/>
              <a:defRPr sz="16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a:p>
            <a:pPr lvl="0"/>
            <a:endParaRPr lang="fi-FI" noProof="0"/>
          </a:p>
          <a:p>
            <a:pPr lvl="1"/>
            <a:endParaRPr lang="fi-FI" noProof="0"/>
          </a:p>
        </p:txBody>
      </p:sp>
    </p:spTree>
    <p:extLst>
      <p:ext uri="{BB962C8B-B14F-4D97-AF65-F5344CB8AC3E}">
        <p14:creationId xmlns:p14="http://schemas.microsoft.com/office/powerpoint/2010/main" val="279981325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HARMAA TAUSTA">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1AA8F9-A1F0-F148-9941-A3CB0FBABEEF}"/>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Tree>
    <p:extLst>
      <p:ext uri="{BB962C8B-B14F-4D97-AF65-F5344CB8AC3E}">
        <p14:creationId xmlns:p14="http://schemas.microsoft.com/office/powerpoint/2010/main" val="508329391"/>
      </p:ext>
    </p:extLst>
  </p:cSld>
  <p:clrMapOvr>
    <a:overrideClrMapping bg1="lt1" tx1="dk1" bg2="lt2" tx2="dk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RÄNDILOPETU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9DCB8AE-9890-DE43-B3F1-9FA29E70D77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409482" y="1483776"/>
            <a:ext cx="3467386" cy="3395608"/>
          </a:xfrm>
        </p:spPr>
        <p:txBody>
          <a:bodyPr anchor="ctr"/>
          <a:lstStyle>
            <a:lvl1pPr marL="0" indent="0" algn="ctr">
              <a:spcBef>
                <a:spcPts val="0"/>
              </a:spcBef>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4068792" cy="6858000"/>
          </a:xfrm>
        </p:spPr>
        <p:txBody>
          <a:bodyPr/>
          <a:lstStyle/>
          <a:p>
            <a:endParaRPr lang="fi-FI" noProof="0"/>
          </a:p>
        </p:txBody>
      </p:sp>
      <p:pic>
        <p:nvPicPr>
          <p:cNvPr id="5" name="Picture 4" descr="Logo&#10;&#10;Description automatically generated with medium confidence">
            <a:extLst>
              <a:ext uri="{FF2B5EF4-FFF2-40B4-BE49-F238E27FC236}">
                <a16:creationId xmlns:a16="http://schemas.microsoft.com/office/drawing/2014/main" id="{AB518D5C-77B1-D94E-AB1E-CA9DE01788E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8409481" y="5063883"/>
            <a:ext cx="3467386" cy="790817"/>
          </a:xfrm>
        </p:spPr>
        <p:txBody>
          <a:bodyPr anchor="t"/>
          <a:lstStyle>
            <a:lvl1pPr marL="0" indent="0" algn="ctr">
              <a:buNone/>
              <a:defRPr sz="1500" b="0" i="1">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0" name="Picture Placeholder 3">
            <a:extLst>
              <a:ext uri="{FF2B5EF4-FFF2-40B4-BE49-F238E27FC236}">
                <a16:creationId xmlns:a16="http://schemas.microsoft.com/office/drawing/2014/main" id="{66C1485E-F86C-854C-8F4D-CB20D9A8E2EC}"/>
              </a:ext>
            </a:extLst>
          </p:cNvPr>
          <p:cNvSpPr>
            <a:spLocks noGrp="1"/>
          </p:cNvSpPr>
          <p:nvPr>
            <p:ph type="pic" sz="quarter" idx="17"/>
          </p:nvPr>
        </p:nvSpPr>
        <p:spPr>
          <a:xfrm>
            <a:off x="4092314" y="-1"/>
            <a:ext cx="4068792" cy="6858000"/>
          </a:xfrm>
        </p:spPr>
        <p:txBody>
          <a:bodyPr/>
          <a:lstStyle/>
          <a:p>
            <a:endParaRPr lang="fi-FI" noProof="0"/>
          </a:p>
        </p:txBody>
      </p:sp>
    </p:spTree>
    <p:extLst>
      <p:ext uri="{BB962C8B-B14F-4D97-AF65-F5344CB8AC3E}">
        <p14:creationId xmlns:p14="http://schemas.microsoft.com/office/powerpoint/2010/main" val="9341690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RÄNDILOPETUS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655B871-CB14-7146-97D4-FC529108C6E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779489" y="1483776"/>
            <a:ext cx="4572000" cy="3395608"/>
          </a:xfrm>
        </p:spPr>
        <p:txBody>
          <a:bodyPr anchor="ctr"/>
          <a:lstStyle>
            <a:lvl1pPr marL="0" indent="0" algn="ctr">
              <a:spcBef>
                <a:spcPts val="0"/>
              </a:spcBef>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pic>
        <p:nvPicPr>
          <p:cNvPr id="5" name="Picture 4" descr="Logo&#10;&#10;Description automatically generated with medium confidence">
            <a:extLst>
              <a:ext uri="{FF2B5EF4-FFF2-40B4-BE49-F238E27FC236}">
                <a16:creationId xmlns:a16="http://schemas.microsoft.com/office/drawing/2014/main" id="{AB518D5C-77B1-D94E-AB1E-CA9DE01788E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46874" y="6039200"/>
            <a:ext cx="1638228" cy="634300"/>
          </a:xfrm>
          <a:prstGeom prst="rect">
            <a:avLst/>
          </a:prstGeom>
        </p:spPr>
      </p:pic>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79489" y="5063883"/>
            <a:ext cx="4572000" cy="790817"/>
          </a:xfrm>
        </p:spPr>
        <p:txBody>
          <a:bodyPr anchor="t"/>
          <a:lstStyle>
            <a:lvl1pPr marL="0" indent="0" algn="ctr">
              <a:buNone/>
              <a:defRPr sz="1500" b="0" i="1">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0" name="Picture Placeholder 3">
            <a:extLst>
              <a:ext uri="{FF2B5EF4-FFF2-40B4-BE49-F238E27FC236}">
                <a16:creationId xmlns:a16="http://schemas.microsoft.com/office/drawing/2014/main" id="{66C1485E-F86C-854C-8F4D-CB20D9A8E2EC}"/>
              </a:ext>
            </a:extLst>
          </p:cNvPr>
          <p:cNvSpPr>
            <a:spLocks noGrp="1"/>
          </p:cNvSpPr>
          <p:nvPr>
            <p:ph type="pic" sz="quarter" idx="17"/>
          </p:nvPr>
        </p:nvSpPr>
        <p:spPr>
          <a:xfrm>
            <a:off x="8123208" y="-1"/>
            <a:ext cx="4068792" cy="6858000"/>
          </a:xfrm>
        </p:spPr>
        <p:txBody>
          <a:bodyPr/>
          <a:lstStyle/>
          <a:p>
            <a:endParaRPr lang="fi-FI" noProof="0"/>
          </a:p>
        </p:txBody>
      </p:sp>
      <p:sp>
        <p:nvSpPr>
          <p:cNvPr id="8" name="Rectangle 7">
            <a:extLst>
              <a:ext uri="{FF2B5EF4-FFF2-40B4-BE49-F238E27FC236}">
                <a16:creationId xmlns:a16="http://schemas.microsoft.com/office/drawing/2014/main" id="{3891C178-6E34-F148-940F-05E15C7B661F}"/>
              </a:ext>
            </a:extLst>
          </p:cNvPr>
          <p:cNvSpPr/>
          <p:nvPr userDrawn="1"/>
        </p:nvSpPr>
        <p:spPr>
          <a:xfrm>
            <a:off x="6094538" y="0"/>
            <a:ext cx="202866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9D2F3DEC-9E8C-FE4C-B57C-8D3E6F47D213}"/>
              </a:ext>
            </a:extLst>
          </p:cNvPr>
          <p:cNvSpPr/>
          <p:nvPr userDrawn="1"/>
        </p:nvSpPr>
        <p:spPr>
          <a:xfrm>
            <a:off x="8128935" y="0"/>
            <a:ext cx="2028669" cy="6858000"/>
          </a:xfrm>
          <a:prstGeom prst="rect">
            <a:avLst/>
          </a:prstGeom>
          <a:solidFill>
            <a:schemeClr val="accent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Tree>
    <p:extLst>
      <p:ext uri="{BB962C8B-B14F-4D97-AF65-F5344CB8AC3E}">
        <p14:creationId xmlns:p14="http://schemas.microsoft.com/office/powerpoint/2010/main" val="804587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AKAKANSI">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76D147-9687-9344-8C8D-BD2F36364574}"/>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7" name="Rectangle 6">
            <a:extLst>
              <a:ext uri="{FF2B5EF4-FFF2-40B4-BE49-F238E27FC236}">
                <a16:creationId xmlns:a16="http://schemas.microsoft.com/office/drawing/2014/main" id="{485E0F3C-DB79-0649-9FDA-521305556C69}"/>
              </a:ext>
            </a:extLst>
          </p:cNvPr>
          <p:cNvSpPr/>
          <p:nvPr userDrawn="1"/>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noProof="0"/>
          </a:p>
        </p:txBody>
      </p:sp>
      <p:pic>
        <p:nvPicPr>
          <p:cNvPr id="9" name="Picture 8" descr="Logo&#10;&#10;Description automatically generated with medium confidence">
            <a:extLst>
              <a:ext uri="{FF2B5EF4-FFF2-40B4-BE49-F238E27FC236}">
                <a16:creationId xmlns:a16="http://schemas.microsoft.com/office/drawing/2014/main" id="{7EB11A1A-3BEF-D744-B65C-229074E7AF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
        <p:nvSpPr>
          <p:cNvPr id="10" name="Text Placeholder 2">
            <a:extLst>
              <a:ext uri="{FF2B5EF4-FFF2-40B4-BE49-F238E27FC236}">
                <a16:creationId xmlns:a16="http://schemas.microsoft.com/office/drawing/2014/main" id="{02B85F9E-919D-2A4C-BFCD-A5FBB3C69DD3}"/>
              </a:ext>
            </a:extLst>
          </p:cNvPr>
          <p:cNvSpPr>
            <a:spLocks noGrp="1"/>
          </p:cNvSpPr>
          <p:nvPr>
            <p:ph type="body" idx="16"/>
          </p:nvPr>
        </p:nvSpPr>
        <p:spPr>
          <a:xfrm>
            <a:off x="3326065"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1" name="Text Placeholder 2">
            <a:extLst>
              <a:ext uri="{FF2B5EF4-FFF2-40B4-BE49-F238E27FC236}">
                <a16:creationId xmlns:a16="http://schemas.microsoft.com/office/drawing/2014/main" id="{144D3AE2-5E57-E440-BDFF-C77D11465E32}"/>
              </a:ext>
            </a:extLst>
          </p:cNvPr>
          <p:cNvSpPr>
            <a:spLocks noGrp="1"/>
          </p:cNvSpPr>
          <p:nvPr>
            <p:ph type="body" idx="17"/>
          </p:nvPr>
        </p:nvSpPr>
        <p:spPr>
          <a:xfrm>
            <a:off x="6279127"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2" name="Text Placeholder 2">
            <a:extLst>
              <a:ext uri="{FF2B5EF4-FFF2-40B4-BE49-F238E27FC236}">
                <a16:creationId xmlns:a16="http://schemas.microsoft.com/office/drawing/2014/main" id="{E177CB89-4E83-6D49-8E76-46F59C95AD76}"/>
              </a:ext>
            </a:extLst>
          </p:cNvPr>
          <p:cNvSpPr>
            <a:spLocks noGrp="1"/>
          </p:cNvSpPr>
          <p:nvPr>
            <p:ph type="body" idx="18"/>
          </p:nvPr>
        </p:nvSpPr>
        <p:spPr>
          <a:xfrm>
            <a:off x="9232189"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Tree>
    <p:extLst>
      <p:ext uri="{BB962C8B-B14F-4D97-AF65-F5344CB8AC3E}">
        <p14:creationId xmlns:p14="http://schemas.microsoft.com/office/powerpoint/2010/main" val="40857435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5389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theme" Target="../theme/theme2.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slideLayout" Target="../slideLayouts/slideLayout61.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9" Type="http://schemas.openxmlformats.org/officeDocument/2006/relationships/slideLayout" Target="../slideLayouts/slideLayout100.xml"/><Relationship Id="rId21" Type="http://schemas.openxmlformats.org/officeDocument/2006/relationships/slideLayout" Target="../slideLayouts/slideLayout82.xml"/><Relationship Id="rId34" Type="http://schemas.openxmlformats.org/officeDocument/2006/relationships/slideLayout" Target="../slideLayouts/slideLayout95.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slideLayout" Target="../slideLayouts/slideLayout94.xml"/><Relationship Id="rId38" Type="http://schemas.openxmlformats.org/officeDocument/2006/relationships/slideLayout" Target="../slideLayouts/slideLayout99.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29" Type="http://schemas.openxmlformats.org/officeDocument/2006/relationships/slideLayout" Target="../slideLayouts/slideLayout90.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slideLayout" Target="../slideLayouts/slideLayout93.xml"/><Relationship Id="rId37" Type="http://schemas.openxmlformats.org/officeDocument/2006/relationships/slideLayout" Target="../slideLayouts/slideLayout98.xml"/><Relationship Id="rId40" Type="http://schemas.openxmlformats.org/officeDocument/2006/relationships/theme" Target="../theme/theme3.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36" Type="http://schemas.openxmlformats.org/officeDocument/2006/relationships/slideLayout" Target="../slideLayouts/slideLayout97.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31" Type="http://schemas.openxmlformats.org/officeDocument/2006/relationships/slideLayout" Target="../slideLayouts/slideLayout92.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 Id="rId35" Type="http://schemas.openxmlformats.org/officeDocument/2006/relationships/slideLayout" Target="../slideLayouts/slideLayout96.xml"/><Relationship Id="rId8" Type="http://schemas.openxmlformats.org/officeDocument/2006/relationships/slideLayout" Target="../slideLayouts/slideLayout69.xml"/><Relationship Id="rId3"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8F7963-B688-6345-9742-540145AD679D}"/>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fi-FI" noProof="0"/>
              <a:t>Second </a:t>
            </a:r>
            <a:r>
              <a:rPr lang="fi-FI" noProof="0" err="1"/>
              <a:t>level</a:t>
            </a:r>
            <a:endParaRPr lang="fi-FI" noProof="0"/>
          </a:p>
          <a:p>
            <a:pPr lvl="2"/>
            <a:r>
              <a:rPr lang="fi-FI" noProof="0"/>
              <a:t>Third </a:t>
            </a:r>
            <a:r>
              <a:rPr lang="fi-FI" noProof="0" err="1"/>
              <a:t>level</a:t>
            </a:r>
            <a:endParaRPr lang="fi-FI" noProof="0"/>
          </a:p>
          <a:p>
            <a:pPr lvl="3"/>
            <a:r>
              <a:rPr lang="fi-FI" noProof="0" err="1"/>
              <a:t>Fourth</a:t>
            </a:r>
            <a:r>
              <a:rPr lang="fi-FI" noProof="0"/>
              <a:t> </a:t>
            </a:r>
            <a:r>
              <a:rPr lang="fi-FI" noProof="0" err="1"/>
              <a:t>level</a:t>
            </a:r>
            <a:endParaRPr lang="fi-FI" noProof="0"/>
          </a:p>
          <a:p>
            <a:pPr lvl="4"/>
            <a:r>
              <a:rPr lang="fi-FI" noProof="0" err="1"/>
              <a:t>Fifth</a:t>
            </a:r>
            <a:r>
              <a:rPr lang="fi-FI" noProof="0"/>
              <a:t> </a:t>
            </a:r>
            <a:r>
              <a:rPr lang="fi-FI" noProof="0" err="1"/>
              <a:t>level</a:t>
            </a:r>
            <a:endParaRPr lang="fi-FI" noProof="0"/>
          </a:p>
        </p:txBody>
      </p:sp>
      <p:sp>
        <p:nvSpPr>
          <p:cNvPr id="11" name="Title Placeholder 10">
            <a:extLst>
              <a:ext uri="{FF2B5EF4-FFF2-40B4-BE49-F238E27FC236}">
                <a16:creationId xmlns:a16="http://schemas.microsoft.com/office/drawing/2014/main" id="{13ADB4FF-36A8-5847-9E28-618A7E3991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GB"/>
              <a:t>Click to edit Master title style</a:t>
            </a:r>
            <a:endParaRPr lang="fi-FI"/>
          </a:p>
        </p:txBody>
      </p:sp>
      <p:sp>
        <p:nvSpPr>
          <p:cNvPr id="14" name="TextBox 13">
            <a:extLst>
              <a:ext uri="{FF2B5EF4-FFF2-40B4-BE49-F238E27FC236}">
                <a16:creationId xmlns:a16="http://schemas.microsoft.com/office/drawing/2014/main" id="{D4E3EEA6-F284-034E-8910-605416FAEBAF}"/>
              </a:ext>
            </a:extLst>
          </p:cNvPr>
          <p:cNvSpPr txBox="1"/>
          <p:nvPr userDrawn="1"/>
        </p:nvSpPr>
        <p:spPr>
          <a:xfrm>
            <a:off x="272592" y="6392083"/>
            <a:ext cx="4252274" cy="276999"/>
          </a:xfrm>
          <a:prstGeom prst="rect">
            <a:avLst/>
          </a:prstGeom>
          <a:noFill/>
        </p:spPr>
        <p:txBody>
          <a:bodyPr wrap="square" rtlCol="0">
            <a:spAutoFit/>
          </a:bodyPr>
          <a:lstStyle/>
          <a:p>
            <a:r>
              <a:rPr lang="fi-FI" sz="1200" b="0" i="0" noProof="1">
                <a:latin typeface="Arial" panose="020B0604020202020204" pitchFamily="34" charset="0"/>
                <a:cs typeface="Arial" panose="020B0604020202020204" pitchFamily="34" charset="0"/>
              </a:rPr>
              <a:t>Nälkäpäivä 2025</a:t>
            </a:r>
          </a:p>
        </p:txBody>
      </p:sp>
    </p:spTree>
    <p:extLst>
      <p:ext uri="{BB962C8B-B14F-4D97-AF65-F5344CB8AC3E}">
        <p14:creationId xmlns:p14="http://schemas.microsoft.com/office/powerpoint/2010/main" val="192373149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4" r:id="rId4"/>
    <p:sldLayoutId id="2147483662" r:id="rId5"/>
    <p:sldLayoutId id="2147483664" r:id="rId6"/>
    <p:sldLayoutId id="2147483665" r:id="rId7"/>
    <p:sldLayoutId id="2147483653" r:id="rId8"/>
    <p:sldLayoutId id="2147483692" r:id="rId9"/>
    <p:sldLayoutId id="2147483667" r:id="rId10"/>
    <p:sldLayoutId id="2147483668" r:id="rId11"/>
    <p:sldLayoutId id="2147483669" r:id="rId12"/>
    <p:sldLayoutId id="2147483670" r:id="rId13"/>
    <p:sldLayoutId id="2147483691" r:id="rId14"/>
    <p:sldLayoutId id="2147483672" r:id="rId15"/>
    <p:sldLayoutId id="2147483671" r:id="rId16"/>
    <p:sldLayoutId id="2147483673" r:id="rId17"/>
    <p:sldLayoutId id="2147483674" r:id="rId18"/>
    <p:sldLayoutId id="2147483675" r:id="rId19"/>
    <p:sldLayoutId id="2147483676" r:id="rId20"/>
    <p:sldLayoutId id="2147483678" r:id="rId21"/>
    <p:sldLayoutId id="2147483679" r:id="rId22"/>
    <p:sldLayoutId id="2147483681" r:id="rId23"/>
    <p:sldLayoutId id="2147483680" r:id="rId24"/>
    <p:sldLayoutId id="2147483684" r:id="rId25"/>
    <p:sldLayoutId id="2147483686" r:id="rId26"/>
    <p:sldLayoutId id="2147483687" r:id="rId27"/>
    <p:sldLayoutId id="2147483688" r:id="rId28"/>
    <p:sldLayoutId id="2147483689" r:id="rId29"/>
    <p:sldLayoutId id="2147483765" r:id="rId30"/>
  </p:sldLayoutIdLst>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8F7963-B688-6345-9742-540145AD679D}"/>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fi-FI" noProof="0"/>
              <a:t>Second </a:t>
            </a:r>
            <a:r>
              <a:rPr lang="fi-FI" noProof="0" err="1"/>
              <a:t>level</a:t>
            </a:r>
            <a:endParaRPr lang="fi-FI" noProof="0"/>
          </a:p>
          <a:p>
            <a:pPr lvl="2"/>
            <a:r>
              <a:rPr lang="fi-FI" noProof="0"/>
              <a:t>Third </a:t>
            </a:r>
            <a:r>
              <a:rPr lang="fi-FI" noProof="0" err="1"/>
              <a:t>level</a:t>
            </a:r>
            <a:endParaRPr lang="fi-FI" noProof="0"/>
          </a:p>
          <a:p>
            <a:pPr lvl="3"/>
            <a:r>
              <a:rPr lang="fi-FI" noProof="0" err="1"/>
              <a:t>Fourth</a:t>
            </a:r>
            <a:r>
              <a:rPr lang="fi-FI" noProof="0"/>
              <a:t> </a:t>
            </a:r>
            <a:r>
              <a:rPr lang="fi-FI" noProof="0" err="1"/>
              <a:t>level</a:t>
            </a:r>
            <a:endParaRPr lang="fi-FI" noProof="0"/>
          </a:p>
          <a:p>
            <a:pPr lvl="4"/>
            <a:r>
              <a:rPr lang="fi-FI" noProof="0" err="1"/>
              <a:t>Fifth</a:t>
            </a:r>
            <a:r>
              <a:rPr lang="fi-FI" noProof="0"/>
              <a:t> </a:t>
            </a:r>
            <a:r>
              <a:rPr lang="fi-FI" noProof="0" err="1"/>
              <a:t>level</a:t>
            </a:r>
            <a:endParaRPr lang="fi-FI" noProof="0"/>
          </a:p>
        </p:txBody>
      </p:sp>
      <p:sp>
        <p:nvSpPr>
          <p:cNvPr id="11" name="Title Placeholder 10">
            <a:extLst>
              <a:ext uri="{FF2B5EF4-FFF2-40B4-BE49-F238E27FC236}">
                <a16:creationId xmlns:a16="http://schemas.microsoft.com/office/drawing/2014/main" id="{13ADB4FF-36A8-5847-9E28-618A7E3991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GB"/>
              <a:t>Click to edit Master title style</a:t>
            </a:r>
            <a:endParaRPr lang="fi-FI"/>
          </a:p>
        </p:txBody>
      </p:sp>
      <p:sp>
        <p:nvSpPr>
          <p:cNvPr id="14" name="TextBox 13">
            <a:extLst>
              <a:ext uri="{FF2B5EF4-FFF2-40B4-BE49-F238E27FC236}">
                <a16:creationId xmlns:a16="http://schemas.microsoft.com/office/drawing/2014/main" id="{D4E3EEA6-F284-034E-8910-605416FAEBAF}"/>
              </a:ext>
            </a:extLst>
          </p:cNvPr>
          <p:cNvSpPr txBox="1"/>
          <p:nvPr userDrawn="1"/>
        </p:nvSpPr>
        <p:spPr>
          <a:xfrm>
            <a:off x="272592" y="6392083"/>
            <a:ext cx="4252274" cy="276999"/>
          </a:xfrm>
          <a:prstGeom prst="rect">
            <a:avLst/>
          </a:prstGeom>
          <a:noFill/>
        </p:spPr>
        <p:txBody>
          <a:bodyPr wrap="square" rtlCol="0">
            <a:spAutoFit/>
          </a:bodyPr>
          <a:lstStyle/>
          <a:p>
            <a:r>
              <a:rPr lang="fi-FI" sz="1200" b="0" i="0" noProof="1">
                <a:latin typeface="Arial" panose="020B0604020202020204" pitchFamily="34" charset="0"/>
                <a:cs typeface="Arial" panose="020B0604020202020204" pitchFamily="34" charset="0"/>
              </a:rPr>
              <a:t>Nälkäpäivä 2023</a:t>
            </a:r>
          </a:p>
        </p:txBody>
      </p:sp>
    </p:spTree>
    <p:extLst>
      <p:ext uri="{BB962C8B-B14F-4D97-AF65-F5344CB8AC3E}">
        <p14:creationId xmlns:p14="http://schemas.microsoft.com/office/powerpoint/2010/main" val="3885551853"/>
      </p:ext>
    </p:extLst>
  </p:cSld>
  <p:clrMap bg1="lt1" tx1="dk1" bg2="lt2" tx2="dk2" accent1="accent1" accent2="accent2" accent3="accent3" accent4="accent4" accent5="accent5" accent6="accent6" hlink="hlink" folHlink="folHlink"/>
  <p:sldLayoutIdLst>
    <p:sldLayoutId id="2147483729" r:id="rId1"/>
    <p:sldLayoutId id="2147483695" r:id="rId2"/>
    <p:sldLayoutId id="2147483696" r:id="rId3"/>
    <p:sldLayoutId id="2147483697" r:id="rId4"/>
    <p:sldLayoutId id="2147483728" r:id="rId5"/>
    <p:sldLayoutId id="2147483739" r:id="rId6"/>
    <p:sldLayoutId id="2147483700" r:id="rId7"/>
    <p:sldLayoutId id="2147483747" r:id="rId8"/>
    <p:sldLayoutId id="2147483748" r:id="rId9"/>
    <p:sldLayoutId id="2147483737" r:id="rId10"/>
    <p:sldLayoutId id="2147483749" r:id="rId11"/>
    <p:sldLayoutId id="2147483759" r:id="rId12"/>
    <p:sldLayoutId id="2147483763" r:id="rId13"/>
    <p:sldLayoutId id="2147483764"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Lst>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8F7963-B688-6345-9742-540145AD679D}"/>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fi-FI" noProof="0"/>
              <a:t>Second </a:t>
            </a:r>
            <a:r>
              <a:rPr lang="fi-FI" noProof="0" err="1"/>
              <a:t>level</a:t>
            </a:r>
            <a:endParaRPr lang="fi-FI" noProof="0"/>
          </a:p>
          <a:p>
            <a:pPr lvl="2"/>
            <a:r>
              <a:rPr lang="fi-FI" noProof="0"/>
              <a:t>Third </a:t>
            </a:r>
            <a:r>
              <a:rPr lang="fi-FI" noProof="0" err="1"/>
              <a:t>level</a:t>
            </a:r>
            <a:endParaRPr lang="fi-FI" noProof="0"/>
          </a:p>
          <a:p>
            <a:pPr lvl="3"/>
            <a:r>
              <a:rPr lang="fi-FI" noProof="0" err="1"/>
              <a:t>Fourth</a:t>
            </a:r>
            <a:r>
              <a:rPr lang="fi-FI" noProof="0"/>
              <a:t> </a:t>
            </a:r>
            <a:r>
              <a:rPr lang="fi-FI" noProof="0" err="1"/>
              <a:t>level</a:t>
            </a:r>
            <a:endParaRPr lang="fi-FI" noProof="0"/>
          </a:p>
          <a:p>
            <a:pPr lvl="4"/>
            <a:r>
              <a:rPr lang="fi-FI" noProof="0" err="1"/>
              <a:t>Fifth</a:t>
            </a:r>
            <a:r>
              <a:rPr lang="fi-FI" noProof="0"/>
              <a:t> </a:t>
            </a:r>
            <a:r>
              <a:rPr lang="fi-FI" noProof="0" err="1"/>
              <a:t>level</a:t>
            </a:r>
            <a:endParaRPr lang="fi-FI" noProof="0"/>
          </a:p>
        </p:txBody>
      </p:sp>
      <p:sp>
        <p:nvSpPr>
          <p:cNvPr id="11" name="Title Placeholder 10">
            <a:extLst>
              <a:ext uri="{FF2B5EF4-FFF2-40B4-BE49-F238E27FC236}">
                <a16:creationId xmlns:a16="http://schemas.microsoft.com/office/drawing/2014/main" id="{13ADB4FF-36A8-5847-9E28-618A7E3991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GB"/>
              <a:t>Click to edit Master title style</a:t>
            </a:r>
            <a:endParaRPr lang="fi-FI"/>
          </a:p>
        </p:txBody>
      </p:sp>
      <p:sp>
        <p:nvSpPr>
          <p:cNvPr id="14" name="TextBox 13">
            <a:extLst>
              <a:ext uri="{FF2B5EF4-FFF2-40B4-BE49-F238E27FC236}">
                <a16:creationId xmlns:a16="http://schemas.microsoft.com/office/drawing/2014/main" id="{D4E3EEA6-F284-034E-8910-605416FAEBAF}"/>
              </a:ext>
            </a:extLst>
          </p:cNvPr>
          <p:cNvSpPr txBox="1"/>
          <p:nvPr userDrawn="1"/>
        </p:nvSpPr>
        <p:spPr>
          <a:xfrm>
            <a:off x="272592" y="6392083"/>
            <a:ext cx="4252274" cy="276999"/>
          </a:xfrm>
          <a:prstGeom prst="rect">
            <a:avLst/>
          </a:prstGeom>
          <a:noFill/>
        </p:spPr>
        <p:txBody>
          <a:bodyPr wrap="square" rtlCol="0">
            <a:spAutoFit/>
          </a:bodyPr>
          <a:lstStyle/>
          <a:p>
            <a:r>
              <a:rPr lang="fi-FI" sz="1200" b="0" i="0" noProof="1">
                <a:latin typeface="Arial" panose="020B0604020202020204" pitchFamily="34" charset="0"/>
                <a:cs typeface="Arial" panose="020B0604020202020204" pitchFamily="34" charset="0"/>
              </a:rPr>
              <a:t>Otsikko｜päivämäärä</a:t>
            </a:r>
          </a:p>
        </p:txBody>
      </p:sp>
    </p:spTree>
    <p:extLst>
      <p:ext uri="{BB962C8B-B14F-4D97-AF65-F5344CB8AC3E}">
        <p14:creationId xmlns:p14="http://schemas.microsoft.com/office/powerpoint/2010/main" val="192373149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698" r:id="rId3"/>
    <p:sldLayoutId id="2147483694" r:id="rId4"/>
    <p:sldLayoutId id="2147483730" r:id="rId5"/>
    <p:sldLayoutId id="2147483731" r:id="rId6"/>
    <p:sldLayoutId id="2147483732" r:id="rId7"/>
    <p:sldLayoutId id="2147483733" r:id="rId8"/>
    <p:sldLayoutId id="2147483734" r:id="rId9"/>
    <p:sldLayoutId id="2147483735" r:id="rId10"/>
    <p:sldLayoutId id="2147483736" r:id="rId11"/>
    <p:sldLayoutId id="2147483703" r:id="rId12"/>
    <p:sldLayoutId id="2147483738" r:id="rId13"/>
    <p:sldLayoutId id="2147483699" r:id="rId14"/>
    <p:sldLayoutId id="2147483740" r:id="rId15"/>
    <p:sldLayoutId id="2147483741" r:id="rId16"/>
    <p:sldLayoutId id="2147483742" r:id="rId17"/>
    <p:sldLayoutId id="2147483743" r:id="rId18"/>
    <p:sldLayoutId id="2147483744" r:id="rId19"/>
    <p:sldLayoutId id="2147483745" r:id="rId20"/>
    <p:sldLayoutId id="2147483746" r:id="rId21"/>
    <p:sldLayoutId id="2147483701" r:id="rId22"/>
    <p:sldLayoutId id="2147483702" r:id="rId23"/>
    <p:sldLayoutId id="2147483704" r:id="rId24"/>
    <p:sldLayoutId id="2147483750" r:id="rId25"/>
    <p:sldLayoutId id="2147483751" r:id="rId26"/>
    <p:sldLayoutId id="2147483752" r:id="rId27"/>
    <p:sldLayoutId id="2147483753" r:id="rId28"/>
    <p:sldLayoutId id="2147483754" r:id="rId29"/>
    <p:sldLayoutId id="2147483755" r:id="rId30"/>
    <p:sldLayoutId id="2147483756" r:id="rId31"/>
    <p:sldLayoutId id="2147483757" r:id="rId32"/>
    <p:sldLayoutId id="2147483758" r:id="rId33"/>
    <p:sldLayoutId id="2147483705" r:id="rId34"/>
    <p:sldLayoutId id="2147483760" r:id="rId35"/>
    <p:sldLayoutId id="2147483761" r:id="rId36"/>
    <p:sldLayoutId id="2147483762" r:id="rId37"/>
    <p:sldLayoutId id="2147483706" r:id="rId38"/>
    <p:sldLayoutId id="2147483707" r:id="rId39"/>
  </p:sldLayoutIdLst>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4.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punainenristi.fi/nalkapaiva" TargetMode="Externa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8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D555210-925B-AB41-B528-EF0F97C08959}"/>
              </a:ext>
            </a:extLst>
          </p:cNvPr>
          <p:cNvSpPr>
            <a:spLocks noGrp="1"/>
          </p:cNvSpPr>
          <p:nvPr>
            <p:ph type="ctrTitle"/>
          </p:nvPr>
        </p:nvSpPr>
        <p:spPr>
          <a:xfrm>
            <a:off x="707572" y="1022896"/>
            <a:ext cx="5050971" cy="3559990"/>
          </a:xfrm>
        </p:spPr>
        <p:txBody>
          <a:bodyPr>
            <a:normAutofit/>
          </a:bodyPr>
          <a:lstStyle/>
          <a:p>
            <a:r>
              <a:rPr lang="fi-FI" dirty="0"/>
              <a:t>Nälkäpäivä 2025</a:t>
            </a:r>
          </a:p>
        </p:txBody>
      </p:sp>
    </p:spTree>
    <p:extLst>
      <p:ext uri="{BB962C8B-B14F-4D97-AF65-F5344CB8AC3E}">
        <p14:creationId xmlns:p14="http://schemas.microsoft.com/office/powerpoint/2010/main" val="1014386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1F5DCA-268A-244E-9ACB-D6B787CB6F8B}"/>
              </a:ext>
            </a:extLst>
          </p:cNvPr>
          <p:cNvSpPr>
            <a:spLocks noGrp="1"/>
          </p:cNvSpPr>
          <p:nvPr>
            <p:ph type="body" idx="14"/>
          </p:nvPr>
        </p:nvSpPr>
        <p:spPr>
          <a:xfrm>
            <a:off x="218104" y="1967869"/>
            <a:ext cx="5562764" cy="3890449"/>
          </a:xfrm>
        </p:spPr>
        <p:txBody>
          <a:bodyPr>
            <a:normAutofit lnSpcReduction="10000"/>
          </a:bodyPr>
          <a:lstStyle/>
          <a:p>
            <a:r>
              <a:rPr lang="fi-FI" sz="1600" b="1" dirty="0"/>
              <a:t>Iisalmelaiset Sirpa ja Pertti saivat apua tulipalotilanteessa. Tuli tuhosi heidän paritalonsa kokonaan.   </a:t>
            </a:r>
          </a:p>
          <a:p>
            <a:endParaRPr lang="fi-FI" sz="1600" dirty="0"/>
          </a:p>
          <a:p>
            <a:r>
              <a:rPr lang="fi-FI" sz="1600" dirty="0"/>
              <a:t>"Meillä ei ollut yhtään mitään, edes alusvaatteita vaihtaa", Sirpa muistelee. Väliaikaisessa asunnossa oli aluksi vain ilmapatja ja yksi tuoli.</a:t>
            </a:r>
          </a:p>
          <a:p>
            <a:endParaRPr lang="fi-FI" sz="1600" dirty="0"/>
          </a:p>
          <a:p>
            <a:r>
              <a:rPr lang="fi-FI" sz="1600" dirty="0"/>
              <a:t>Onneksi tukena olivat Punaisen Ristin vapaaehtoinen Kari ja maksusitoumus, jolla haettiin kaupasta välttämättömiä tavaroita. Kari tuli käymään useana päivänä, kuunteli ja oli turvana. Lisäksi hän toi huonekaluja ja asensi television.</a:t>
            </a:r>
          </a:p>
          <a:p>
            <a:endParaRPr lang="fi-FI" sz="1600" dirty="0"/>
          </a:p>
          <a:p>
            <a:r>
              <a:rPr lang="fi-FI" sz="1600" dirty="0">
                <a:latin typeface="Georgia"/>
                <a:cs typeface="Calibri"/>
              </a:rPr>
              <a:t>”</a:t>
            </a:r>
            <a:r>
              <a:rPr lang="fi-FI" sz="1600" b="1" dirty="0">
                <a:latin typeface="Georgia"/>
                <a:cs typeface="Calibri"/>
              </a:rPr>
              <a:t>Se on kokemus, jota ei toivoisi yhdellekään ihmiselle.</a:t>
            </a:r>
            <a:r>
              <a:rPr lang="fi-FI" sz="1600" dirty="0">
                <a:latin typeface="Georgia"/>
                <a:cs typeface="Calibri"/>
              </a:rPr>
              <a:t> Nyt me ainakin tiedämme ihan omasta kokemuksesta, mitä Punaisen Ristin apu merkitsee, kun ihminen on täysin tyhjän päällä.”, Sirpa kertoo.</a:t>
            </a:r>
          </a:p>
          <a:p>
            <a:endParaRPr lang="fi-FI" sz="1600" dirty="0"/>
          </a:p>
        </p:txBody>
      </p:sp>
      <p:pic>
        <p:nvPicPr>
          <p:cNvPr id="5" name="Picture Placeholder 4">
            <a:extLst>
              <a:ext uri="{FF2B5EF4-FFF2-40B4-BE49-F238E27FC236}">
                <a16:creationId xmlns:a16="http://schemas.microsoft.com/office/drawing/2014/main" id="{F91988CF-C4AA-A76B-54ED-8ED816531BEF}"/>
              </a:ext>
            </a:extLst>
          </p:cNvPr>
          <p:cNvPicPr>
            <a:picLocks noGrp="1" noChangeAspect="1"/>
          </p:cNvPicPr>
          <p:nvPr>
            <p:ph type="pic" sz="quarter" idx="15"/>
          </p:nvPr>
        </p:nvPicPr>
        <p:blipFill>
          <a:blip r:embed="rId2"/>
          <a:srcRect l="4263" r="4263"/>
          <a:stretch>
            <a:fillRect/>
          </a:stretch>
        </p:blipFill>
        <p:spPr>
          <a:prstGeom prst="rect">
            <a:avLst/>
          </a:prstGeom>
        </p:spPr>
      </p:pic>
      <p:sp>
        <p:nvSpPr>
          <p:cNvPr id="2" name="Title 1">
            <a:extLst>
              <a:ext uri="{FF2B5EF4-FFF2-40B4-BE49-F238E27FC236}">
                <a16:creationId xmlns:a16="http://schemas.microsoft.com/office/drawing/2014/main" id="{26ECB801-74F8-D74B-878B-CC9C4EE261F1}"/>
              </a:ext>
            </a:extLst>
          </p:cNvPr>
          <p:cNvSpPr>
            <a:spLocks noGrp="1"/>
          </p:cNvSpPr>
          <p:nvPr>
            <p:ph type="title" idx="4294967295"/>
          </p:nvPr>
        </p:nvSpPr>
        <p:spPr>
          <a:xfrm>
            <a:off x="98612" y="0"/>
            <a:ext cx="5984743" cy="1810871"/>
          </a:xfrm>
        </p:spPr>
        <p:txBody>
          <a:bodyPr>
            <a:normAutofit/>
          </a:bodyPr>
          <a:lstStyle/>
          <a:p>
            <a:r>
              <a:rPr lang="fi-FI" sz="3200" dirty="0"/>
              <a:t>Sirpa ja Pertti saivat apua tulipalon jälkeen</a:t>
            </a:r>
          </a:p>
        </p:txBody>
      </p:sp>
    </p:spTree>
    <p:extLst>
      <p:ext uri="{BB962C8B-B14F-4D97-AF65-F5344CB8AC3E}">
        <p14:creationId xmlns:p14="http://schemas.microsoft.com/office/powerpoint/2010/main" val="3665505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1CA3E-516C-84C3-87AF-A8CB37C60D3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B248BCC-F0FD-E57C-ABED-8681A8A46A77}"/>
              </a:ext>
            </a:extLst>
          </p:cNvPr>
          <p:cNvSpPr>
            <a:spLocks noGrp="1"/>
          </p:cNvSpPr>
          <p:nvPr>
            <p:ph type="body" idx="14"/>
          </p:nvPr>
        </p:nvSpPr>
        <p:spPr>
          <a:xfrm>
            <a:off x="174561" y="1222518"/>
            <a:ext cx="5562764" cy="3420013"/>
          </a:xfrm>
        </p:spPr>
        <p:txBody>
          <a:bodyPr>
            <a:noAutofit/>
          </a:bodyPr>
          <a:lstStyle/>
          <a:p>
            <a:endParaRPr lang="fi-FI" sz="1600" b="1" dirty="0">
              <a:latin typeface="Arial" panose="020B0604020202020204" pitchFamily="34" charset="0"/>
            </a:endParaRPr>
          </a:p>
          <a:p>
            <a:endParaRPr lang="fi-FI" sz="1600" b="1" dirty="0">
              <a:latin typeface="Arial" panose="020B0604020202020204" pitchFamily="34" charset="0"/>
            </a:endParaRPr>
          </a:p>
          <a:p>
            <a:endParaRPr lang="fi-FI" sz="1600" b="1" dirty="0">
              <a:latin typeface="Arial" panose="020B0604020202020204" pitchFamily="34" charset="0"/>
            </a:endParaRPr>
          </a:p>
          <a:p>
            <a:endParaRPr lang="fi-FI" sz="1600" b="1" dirty="0">
              <a:latin typeface="Arial" panose="020B0604020202020204" pitchFamily="34" charset="0"/>
            </a:endParaRPr>
          </a:p>
          <a:p>
            <a:endParaRPr lang="fi-FI" sz="1600" b="1" dirty="0">
              <a:latin typeface="Arial" panose="020B0604020202020204" pitchFamily="34" charset="0"/>
            </a:endParaRPr>
          </a:p>
          <a:p>
            <a:endParaRPr lang="fi-FI" sz="1600" b="1" dirty="0">
              <a:latin typeface="Arial" panose="020B0604020202020204" pitchFamily="34" charset="0"/>
            </a:endParaRPr>
          </a:p>
          <a:p>
            <a:endParaRPr lang="fi-FI" sz="1600" b="1" dirty="0">
              <a:latin typeface="Arial" panose="020B0604020202020204" pitchFamily="34" charset="0"/>
            </a:endParaRPr>
          </a:p>
          <a:p>
            <a:endParaRPr lang="fi-FI" sz="1600" b="1" dirty="0">
              <a:latin typeface="Arial" panose="020B0604020202020204" pitchFamily="34" charset="0"/>
            </a:endParaRPr>
          </a:p>
          <a:p>
            <a:r>
              <a:rPr lang="fi-FI" sz="1400" b="1" dirty="0" err="1">
                <a:latin typeface="Arial" panose="020B0604020202020204" pitchFamily="34" charset="0"/>
              </a:rPr>
              <a:t>Fatuma</a:t>
            </a:r>
            <a:r>
              <a:rPr lang="fi-FI" sz="1400" b="1" dirty="0">
                <a:latin typeface="Arial" panose="020B0604020202020204" pitchFamily="34" charset="0"/>
              </a:rPr>
              <a:t> Ibrahim, 18, tuli raskaaksi alaikäisenä. Hän joutui jättämään koulun kesken raskauden takia.</a:t>
            </a:r>
          </a:p>
          <a:p>
            <a:endParaRPr lang="fi-FI" sz="1400" dirty="0">
              <a:latin typeface="Arial" panose="020B0604020202020204" pitchFamily="34" charset="0"/>
            </a:endParaRPr>
          </a:p>
          <a:p>
            <a:r>
              <a:rPr lang="fi-FI" sz="1400" dirty="0">
                <a:latin typeface="Arial" panose="020B0604020202020204" pitchFamily="34" charset="0"/>
              </a:rPr>
              <a:t>– Pidin koulusta ja olisin halunnut jatkaa siellä. Opin englantia, lukemista ja matematiikkaa.</a:t>
            </a:r>
          </a:p>
          <a:p>
            <a:endParaRPr lang="fi-FI" sz="1400" dirty="0">
              <a:latin typeface="Arial" panose="020B0604020202020204" pitchFamily="34" charset="0"/>
            </a:endParaRPr>
          </a:p>
          <a:p>
            <a:r>
              <a:rPr lang="fi-FI" sz="1400" dirty="0">
                <a:latin typeface="Arial" panose="020B0604020202020204" pitchFamily="34" charset="0"/>
              </a:rPr>
              <a:t>Vanhemmat ajoivat Ibrahimin pois kotoa, kun huomasivat hänen olevan raskaana. Ibrahimin setä suostutteli vanhemmat ottamaan tämän takaisin kotiin synnytyksen jälkeen. Tuore äiti kuuli, että yhteisön koululla oli alkamassa aikuisten lukutaito- ja pienyritysryhmä. Hän haki mukaan ja tuli hyväksytyksi. Nyt kuukauden ikäinen </a:t>
            </a:r>
            <a:r>
              <a:rPr lang="fi-FI" sz="1400" dirty="0" err="1">
                <a:latin typeface="Arial" panose="020B0604020202020204" pitchFamily="34" charset="0"/>
              </a:rPr>
              <a:t>Ashrafi</a:t>
            </a:r>
            <a:r>
              <a:rPr lang="fi-FI" sz="1400" dirty="0">
                <a:latin typeface="Arial" panose="020B0604020202020204" pitchFamily="34" charset="0"/>
              </a:rPr>
              <a:t> </a:t>
            </a:r>
            <a:r>
              <a:rPr lang="fi-FI" sz="1400" dirty="0" err="1">
                <a:latin typeface="Arial" panose="020B0604020202020204" pitchFamily="34" charset="0"/>
              </a:rPr>
              <a:t>Fahim</a:t>
            </a:r>
            <a:r>
              <a:rPr lang="fi-FI" sz="1400" dirty="0">
                <a:latin typeface="Arial" panose="020B0604020202020204" pitchFamily="34" charset="0"/>
              </a:rPr>
              <a:t> -vauva kulkee mukana oppitunneilla.</a:t>
            </a:r>
          </a:p>
          <a:p>
            <a:endParaRPr lang="fi-FI" sz="1400" dirty="0">
              <a:latin typeface="Arial" panose="020B0604020202020204" pitchFamily="34" charset="0"/>
            </a:endParaRPr>
          </a:p>
          <a:p>
            <a:r>
              <a:rPr lang="fi-FI" sz="1400" dirty="0">
                <a:latin typeface="Arial" panose="020B0604020202020204" pitchFamily="34" charset="0"/>
              </a:rPr>
              <a:t>– Haluan saada lisää tietoa, koska olen nähnyt, kuinka muut ihmiset ovat parantaneet asemaansa koulutuksen avulla. Haluan perustaa oman yrityksen, Ibrahim kertoo.</a:t>
            </a:r>
          </a:p>
          <a:p>
            <a:br>
              <a:rPr lang="fi-FI" sz="1400" dirty="0">
                <a:latin typeface="Arial" panose="020B0604020202020204" pitchFamily="34" charset="0"/>
              </a:rPr>
            </a:br>
            <a:r>
              <a:rPr lang="fi-FI" sz="1400" dirty="0">
                <a:latin typeface="Arial" panose="020B0604020202020204" pitchFamily="34" charset="0"/>
              </a:rPr>
              <a:t>Kenian Punainen Risti tukee aikuisten lukutaito- ja pienyritysryhmiä. Ryhmiin valikoidaan haavoittuvassa asemassa olevia miehiä ja naisia, esimerkiksi yksinhuoltajia ja sukupuolittuneesta väkivallasta selvinneitä. Luku-, kirjoitus- ja laskutaidon lisäksi aikuiset oppivat yrityksen kirjanpitoa ja saavat pienlainan yrityksen perustamiseen. He myös saavat koulutusta seksuaali- ja lisääntymisterveydestä, haitallisista perinteistä ja sukupuolittuneesta väkivallasta. </a:t>
            </a:r>
            <a:endParaRPr lang="fi-FI" sz="1400" dirty="0"/>
          </a:p>
        </p:txBody>
      </p:sp>
      <p:pic>
        <p:nvPicPr>
          <p:cNvPr id="6" name="Picture Placeholder 5">
            <a:extLst>
              <a:ext uri="{FF2B5EF4-FFF2-40B4-BE49-F238E27FC236}">
                <a16:creationId xmlns:a16="http://schemas.microsoft.com/office/drawing/2014/main" id="{E240F51D-DC9A-0C75-5C82-314BBF6252B9}"/>
              </a:ext>
            </a:extLst>
          </p:cNvPr>
          <p:cNvPicPr>
            <a:picLocks noGrp="1" noChangeAspect="1"/>
          </p:cNvPicPr>
          <p:nvPr>
            <p:ph type="pic" sz="quarter" idx="15"/>
          </p:nvPr>
        </p:nvPicPr>
        <p:blipFill>
          <a:blip r:embed="rId2"/>
          <a:srcRect l="5454" r="5454"/>
          <a:stretch>
            <a:fillRect/>
          </a:stretch>
        </p:blipFill>
        <p:spPr>
          <a:prstGeom prst="rect">
            <a:avLst/>
          </a:prstGeom>
        </p:spPr>
      </p:pic>
      <p:sp>
        <p:nvSpPr>
          <p:cNvPr id="2" name="Title 1">
            <a:extLst>
              <a:ext uri="{FF2B5EF4-FFF2-40B4-BE49-F238E27FC236}">
                <a16:creationId xmlns:a16="http://schemas.microsoft.com/office/drawing/2014/main" id="{B2F8B7D6-FF82-B281-EBB8-93AA72A7B903}"/>
              </a:ext>
            </a:extLst>
          </p:cNvPr>
          <p:cNvSpPr>
            <a:spLocks noGrp="1"/>
          </p:cNvSpPr>
          <p:nvPr>
            <p:ph type="title" idx="4294967295"/>
          </p:nvPr>
        </p:nvSpPr>
        <p:spPr>
          <a:xfrm>
            <a:off x="0" y="84733"/>
            <a:ext cx="5562764" cy="1399042"/>
          </a:xfrm>
        </p:spPr>
        <p:txBody>
          <a:bodyPr>
            <a:normAutofit/>
          </a:bodyPr>
          <a:lstStyle/>
          <a:p>
            <a:r>
              <a:rPr lang="fi-FI" sz="3200" dirty="0"/>
              <a:t>Lukutaito toi toivon</a:t>
            </a:r>
          </a:p>
        </p:txBody>
      </p:sp>
    </p:spTree>
    <p:extLst>
      <p:ext uri="{BB962C8B-B14F-4D97-AF65-F5344CB8AC3E}">
        <p14:creationId xmlns:p14="http://schemas.microsoft.com/office/powerpoint/2010/main" val="400885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6F8F9C-7B84-208A-CF1D-8C6CA76FD7D2}"/>
              </a:ext>
            </a:extLst>
          </p:cNvPr>
          <p:cNvSpPr>
            <a:spLocks noGrp="1"/>
          </p:cNvSpPr>
          <p:nvPr>
            <p:ph type="title"/>
          </p:nvPr>
        </p:nvSpPr>
        <p:spPr/>
        <p:txBody>
          <a:bodyPr/>
          <a:lstStyle/>
          <a:p>
            <a:r>
              <a:rPr lang="en-US" err="1">
                <a:latin typeface="Arial"/>
                <a:cs typeface="Arial"/>
              </a:rPr>
              <a:t>Jokainen</a:t>
            </a:r>
            <a:r>
              <a:rPr lang="en-US">
                <a:latin typeface="Arial"/>
                <a:cs typeface="Arial"/>
              </a:rPr>
              <a:t> </a:t>
            </a:r>
            <a:r>
              <a:rPr lang="en-US" err="1">
                <a:latin typeface="Arial"/>
                <a:cs typeface="Arial"/>
              </a:rPr>
              <a:t>lahjoitus</a:t>
            </a:r>
            <a:r>
              <a:rPr lang="en-US">
                <a:latin typeface="Arial"/>
                <a:cs typeface="Arial"/>
              </a:rPr>
              <a:t> on </a:t>
            </a:r>
            <a:r>
              <a:rPr lang="en-US" err="1">
                <a:latin typeface="Arial"/>
                <a:cs typeface="Arial"/>
              </a:rPr>
              <a:t>tärkeä</a:t>
            </a:r>
            <a:endParaRPr lang="en-US" err="1"/>
          </a:p>
        </p:txBody>
      </p:sp>
      <p:pic>
        <p:nvPicPr>
          <p:cNvPr id="6" name="Picture 5" descr="A collage of a person and a stack of clothes&#10;&#10;Description automatically generated">
            <a:extLst>
              <a:ext uri="{FF2B5EF4-FFF2-40B4-BE49-F238E27FC236}">
                <a16:creationId xmlns:a16="http://schemas.microsoft.com/office/drawing/2014/main" id="{5F6223EF-0CED-E6FF-53B4-1B10DADFAB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61090" y="2115000"/>
            <a:ext cx="5477571" cy="2211759"/>
          </a:xfrm>
          <a:prstGeom prst="rect">
            <a:avLst/>
          </a:prstGeom>
        </p:spPr>
      </p:pic>
      <p:pic>
        <p:nvPicPr>
          <p:cNvPr id="7" name="Picture 6" descr="A collage of images of women and children&#10;&#10;Description automatically generated">
            <a:extLst>
              <a:ext uri="{FF2B5EF4-FFF2-40B4-BE49-F238E27FC236}">
                <a16:creationId xmlns:a16="http://schemas.microsoft.com/office/drawing/2014/main" id="{5D5D032E-8F82-F9FA-6599-EF63CF5F06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5632" y="2113472"/>
            <a:ext cx="5459562" cy="4140680"/>
          </a:xfrm>
          <a:prstGeom prst="rect">
            <a:avLst/>
          </a:prstGeom>
        </p:spPr>
      </p:pic>
    </p:spTree>
    <p:extLst>
      <p:ext uri="{BB962C8B-B14F-4D97-AF65-F5344CB8AC3E}">
        <p14:creationId xmlns:p14="http://schemas.microsoft.com/office/powerpoint/2010/main" val="104003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2B29FF97-0126-4CAB-3D9A-8F253E858E36}"/>
              </a:ext>
            </a:extLst>
          </p:cNvPr>
          <p:cNvPicPr>
            <a:picLocks noGrp="1" noChangeAspect="1"/>
          </p:cNvPicPr>
          <p:nvPr>
            <p:ph type="pic" sz="quarter" idx="15"/>
          </p:nvPr>
        </p:nvPicPr>
        <p:blipFill rotWithShape="1">
          <a:blip r:embed="rId2"/>
          <a:srcRect/>
          <a:stretch/>
        </p:blipFill>
        <p:spPr/>
      </p:pic>
      <p:sp>
        <p:nvSpPr>
          <p:cNvPr id="13" name="Text Placeholder 12">
            <a:extLst>
              <a:ext uri="{FF2B5EF4-FFF2-40B4-BE49-F238E27FC236}">
                <a16:creationId xmlns:a16="http://schemas.microsoft.com/office/drawing/2014/main" id="{88B5D014-2D13-75C6-9B07-A942B717179C}"/>
              </a:ext>
            </a:extLst>
          </p:cNvPr>
          <p:cNvSpPr>
            <a:spLocks noGrp="1"/>
          </p:cNvSpPr>
          <p:nvPr>
            <p:ph type="body" sz="quarter" idx="3"/>
          </p:nvPr>
        </p:nvSpPr>
        <p:spPr/>
        <p:txBody>
          <a:bodyPr/>
          <a:lstStyle/>
          <a:p>
            <a:r>
              <a:rPr lang="fi-FI" sz="2800"/>
              <a:t>Nälkäpäivä tehdään yhdessä</a:t>
            </a:r>
          </a:p>
        </p:txBody>
      </p:sp>
      <p:sp>
        <p:nvSpPr>
          <p:cNvPr id="14" name="Text Placeholder 13">
            <a:extLst>
              <a:ext uri="{FF2B5EF4-FFF2-40B4-BE49-F238E27FC236}">
                <a16:creationId xmlns:a16="http://schemas.microsoft.com/office/drawing/2014/main" id="{A7B7A61A-7B1F-5E4B-C321-D8FA5AD31A84}"/>
              </a:ext>
            </a:extLst>
          </p:cNvPr>
          <p:cNvSpPr>
            <a:spLocks noGrp="1"/>
          </p:cNvSpPr>
          <p:nvPr>
            <p:ph type="body" sz="quarter" idx="16"/>
          </p:nvPr>
        </p:nvSpPr>
        <p:spPr/>
        <p:txBody>
          <a:bodyPr vert="horz" lIns="91440" tIns="45720" rIns="91440" bIns="45720" rtlCol="0" anchor="t">
            <a:noAutofit/>
          </a:bodyPr>
          <a:lstStyle/>
          <a:p>
            <a:r>
              <a:rPr lang="fi-FI" dirty="0">
                <a:latin typeface="Arial"/>
                <a:cs typeface="Arial"/>
              </a:rPr>
              <a:t>Nälkäpäivä on loistava tilaisuus kokeilla vapaaehtoisena toimimista. </a:t>
            </a:r>
            <a:endParaRPr lang="fi-FI" dirty="0"/>
          </a:p>
          <a:p>
            <a:r>
              <a:rPr lang="fi-FI" dirty="0"/>
              <a:t>Lipaskerääjäksi voi ryhtyä kuka tahansa. </a:t>
            </a:r>
          </a:p>
          <a:p>
            <a:r>
              <a:rPr lang="fi-FI" dirty="0"/>
              <a:t>Auttamisesta tulee hyvä mieli. Jopa 99 % kerääjistä sanoo haluavansa tulla mukaan uudelleen.</a:t>
            </a:r>
          </a:p>
          <a:p>
            <a:endParaRPr lang="fi-FI" dirty="0"/>
          </a:p>
        </p:txBody>
      </p:sp>
    </p:spTree>
    <p:extLst>
      <p:ext uri="{BB962C8B-B14F-4D97-AF65-F5344CB8AC3E}">
        <p14:creationId xmlns:p14="http://schemas.microsoft.com/office/powerpoint/2010/main" val="189719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2D4F48CE-96A1-4D46-810F-DAE0A4466E0C}"/>
              </a:ext>
            </a:extLst>
          </p:cNvPr>
          <p:cNvSpPr>
            <a:spLocks noGrp="1"/>
          </p:cNvSpPr>
          <p:nvPr>
            <p:ph type="body" sz="quarter" idx="13"/>
          </p:nvPr>
        </p:nvSpPr>
        <p:spPr/>
        <p:txBody>
          <a:bodyPr/>
          <a:lstStyle/>
          <a:p>
            <a:pPr algn="ctr"/>
            <a:r>
              <a:rPr lang="fi-FI" sz="3600" b="1"/>
              <a:t>Kiitos! </a:t>
            </a:r>
          </a:p>
        </p:txBody>
      </p:sp>
      <p:pic>
        <p:nvPicPr>
          <p:cNvPr id="5" name="Picture Placeholder 4">
            <a:extLst>
              <a:ext uri="{FF2B5EF4-FFF2-40B4-BE49-F238E27FC236}">
                <a16:creationId xmlns:a16="http://schemas.microsoft.com/office/drawing/2014/main" id="{D2F66DA3-0B44-2D75-B536-B4958DD34EC5}"/>
              </a:ext>
            </a:extLst>
          </p:cNvPr>
          <p:cNvPicPr>
            <a:picLocks noGrp="1" noChangeAspect="1"/>
          </p:cNvPicPr>
          <p:nvPr>
            <p:ph type="pic" sz="quarter" idx="14"/>
          </p:nvPr>
        </p:nvPicPr>
        <p:blipFill>
          <a:blip r:embed="rId2"/>
          <a:srcRect t="13580" b="13580"/>
          <a:stretch>
            <a:fillRect/>
          </a:stretch>
        </p:blipFill>
        <p:spPr>
          <a:prstGeom prst="rect">
            <a:avLst/>
          </a:prstGeom>
        </p:spPr>
      </p:pic>
    </p:spTree>
    <p:extLst>
      <p:ext uri="{BB962C8B-B14F-4D97-AF65-F5344CB8AC3E}">
        <p14:creationId xmlns:p14="http://schemas.microsoft.com/office/powerpoint/2010/main" val="333707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18ACA36A-119E-C30A-11AF-9AAB4BEA0ED5}"/>
              </a:ext>
            </a:extLst>
          </p:cNvPr>
          <p:cNvSpPr>
            <a:spLocks noGrp="1"/>
          </p:cNvSpPr>
          <p:nvPr>
            <p:ph type="title"/>
          </p:nvPr>
        </p:nvSpPr>
        <p:spPr/>
        <p:txBody>
          <a:bodyPr/>
          <a:lstStyle/>
          <a:p>
            <a:r>
              <a:rPr lang="fi-FI" sz="3600" b="0" i="0">
                <a:solidFill>
                  <a:srgbClr val="241F20"/>
                </a:solidFill>
                <a:effectLst/>
                <a:latin typeface="Arial"/>
                <a:cs typeface="Arial"/>
              </a:rPr>
              <a:t>Nälkäpäivänä kerätään lahjoituksia Suomen Punaisen Ristin </a:t>
            </a:r>
            <a:r>
              <a:rPr lang="fi-FI" sz="3600" b="0" i="0">
                <a:solidFill>
                  <a:srgbClr val="FF0000"/>
                </a:solidFill>
                <a:effectLst/>
                <a:latin typeface="Arial"/>
                <a:cs typeface="Arial"/>
              </a:rPr>
              <a:t>katastrofirahastoon</a:t>
            </a:r>
            <a:r>
              <a:rPr lang="fi-FI" sz="3600" b="0" i="0">
                <a:solidFill>
                  <a:srgbClr val="241F20"/>
                </a:solidFill>
                <a:effectLst/>
                <a:latin typeface="Arial"/>
                <a:cs typeface="Arial"/>
              </a:rPr>
              <a:t>. Varoja ei ole ennalta sidottu mihinkään kohteeseen. Siksi voimme </a:t>
            </a:r>
            <a:r>
              <a:rPr lang="fi-FI" sz="3600" b="0" i="0">
                <a:solidFill>
                  <a:srgbClr val="FF0000"/>
                </a:solidFill>
                <a:effectLst/>
                <a:latin typeface="Arial"/>
                <a:cs typeface="Arial"/>
              </a:rPr>
              <a:t>auttaa nopeasti </a:t>
            </a:r>
            <a:r>
              <a:rPr lang="fi-FI" sz="3600" b="0" i="0">
                <a:solidFill>
                  <a:srgbClr val="241F20"/>
                </a:solidFill>
                <a:effectLst/>
                <a:latin typeface="Arial"/>
                <a:cs typeface="Arial"/>
              </a:rPr>
              <a:t>siellä, missä apua eniten tarvitaan.</a:t>
            </a:r>
            <a:br>
              <a:rPr lang="fi-FI" sz="2800" b="0" i="0">
                <a:effectLst/>
                <a:latin typeface="Arial" panose="020B0604020202020204" pitchFamily="34" charset="0"/>
              </a:rPr>
            </a:br>
            <a:endParaRPr lang="fi-FI"/>
          </a:p>
        </p:txBody>
      </p:sp>
    </p:spTree>
    <p:extLst>
      <p:ext uri="{BB962C8B-B14F-4D97-AF65-F5344CB8AC3E}">
        <p14:creationId xmlns:p14="http://schemas.microsoft.com/office/powerpoint/2010/main" val="3538192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6C2FD41-DBE1-4A1A-A84D-5639BD925B9B}"/>
              </a:ext>
            </a:extLst>
          </p:cNvPr>
          <p:cNvSpPr>
            <a:spLocks noGrp="1"/>
          </p:cNvSpPr>
          <p:nvPr>
            <p:ph type="body" idx="14"/>
          </p:nvPr>
        </p:nvSpPr>
        <p:spPr>
          <a:xfrm>
            <a:off x="195981" y="1706326"/>
            <a:ext cx="5562764" cy="3890449"/>
          </a:xfrm>
        </p:spPr>
        <p:txBody>
          <a:bodyPr/>
          <a:lstStyle/>
          <a:p>
            <a:pPr>
              <a:lnSpc>
                <a:spcPct val="90000"/>
              </a:lnSpc>
            </a:pPr>
            <a:endParaRPr lang="fi-FI" sz="2000" dirty="0"/>
          </a:p>
          <a:p>
            <a:r>
              <a:rPr lang="fi-FI" sz="2400" dirty="0"/>
              <a:t>Nälkäpäivän valtakunnallinen lipaskeräys järjestetään torstaista lauantaihin, 25.-27.9.2025.</a:t>
            </a:r>
          </a:p>
          <a:p>
            <a:endParaRPr lang="fi-FI" sz="2400" dirty="0"/>
          </a:p>
          <a:p>
            <a:r>
              <a:rPr lang="fi-FI" sz="2400" dirty="0"/>
              <a:t>Netissä voi 11.9.-13.10.2025 välisen ajan.</a:t>
            </a:r>
          </a:p>
          <a:p>
            <a:endParaRPr lang="fi-FI" sz="2400" dirty="0"/>
          </a:p>
          <a:p>
            <a:r>
              <a:rPr lang="fi-FI" sz="2400" b="1" dirty="0">
                <a:solidFill>
                  <a:srgbClr val="FF0000"/>
                </a:solidFill>
                <a:hlinkClick r:id="rId2" action="ppaction://hlinkfile"/>
              </a:rPr>
              <a:t>punainenristi.fi/</a:t>
            </a:r>
            <a:r>
              <a:rPr lang="fi-FI" sz="2400" b="1" dirty="0" err="1">
                <a:solidFill>
                  <a:srgbClr val="FF0000"/>
                </a:solidFill>
                <a:hlinkClick r:id="rId2" action="ppaction://hlinkfile"/>
              </a:rPr>
              <a:t>nalkapaiva</a:t>
            </a:r>
            <a:endParaRPr lang="fi-FI" sz="2400" dirty="0"/>
          </a:p>
          <a:p>
            <a:endParaRPr lang="fi-FI" dirty="0"/>
          </a:p>
        </p:txBody>
      </p:sp>
      <p:pic>
        <p:nvPicPr>
          <p:cNvPr id="1028" name="Picture 4">
            <a:extLst>
              <a:ext uri="{FF2B5EF4-FFF2-40B4-BE49-F238E27FC236}">
                <a16:creationId xmlns:a16="http://schemas.microsoft.com/office/drawing/2014/main" id="{22EBEC40-6EAA-6255-AB84-C2AB4AC0B36C}"/>
              </a:ext>
            </a:extLst>
          </p:cNvPr>
          <p:cNvPicPr>
            <a:picLocks noGrp="1" noChangeAspect="1" noChangeArrowheads="1"/>
          </p:cNvPicPr>
          <p:nvPr>
            <p:ph type="pic" sz="quarter" idx="15"/>
          </p:nvPr>
        </p:nvPicPr>
        <p:blipFill>
          <a:blip r:embed="rId3">
            <a:extLst>
              <a:ext uri="{28A0092B-C50C-407E-A947-70E740481C1C}">
                <a14:useLocalDpi xmlns:a14="http://schemas.microsoft.com/office/drawing/2010/main" val="0"/>
              </a:ext>
            </a:extLst>
          </a:blip>
          <a:srcRect t="12752" b="1275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113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78F5D22-E945-0904-7EEF-3E1E172336A1}"/>
              </a:ext>
            </a:extLst>
          </p:cNvPr>
          <p:cNvSpPr>
            <a:spLocks noGrp="1"/>
          </p:cNvSpPr>
          <p:nvPr>
            <p:ph type="body" idx="14"/>
          </p:nvPr>
        </p:nvSpPr>
        <p:spPr/>
        <p:txBody>
          <a:bodyPr/>
          <a:lstStyle/>
          <a:p>
            <a:pPr marL="342900" indent="-342900">
              <a:buFont typeface="Arial" panose="020B0604020202020204" pitchFamily="34" charset="0"/>
              <a:buChar char="•"/>
            </a:pPr>
            <a:r>
              <a:rPr lang="fi-FI"/>
              <a:t>Punainen Risti </a:t>
            </a:r>
            <a:r>
              <a:rPr lang="fi-FI">
                <a:solidFill>
                  <a:schemeClr val="accent1"/>
                </a:solidFill>
              </a:rPr>
              <a:t>varautuu</a:t>
            </a:r>
            <a:r>
              <a:rPr lang="fi-FI"/>
              <a:t> katastrofeihin ja häiriötilanteisiin </a:t>
            </a:r>
            <a:r>
              <a:rPr lang="fi-FI">
                <a:solidFill>
                  <a:schemeClr val="accent1"/>
                </a:solidFill>
              </a:rPr>
              <a:t>Suomessa</a:t>
            </a:r>
            <a:r>
              <a:rPr lang="fi-FI"/>
              <a:t> ja </a:t>
            </a:r>
            <a:r>
              <a:rPr lang="fi-FI">
                <a:solidFill>
                  <a:schemeClr val="accent1"/>
                </a:solidFill>
              </a:rPr>
              <a:t>maailmalla</a:t>
            </a:r>
            <a:r>
              <a:rPr lang="fi-FI"/>
              <a:t>.</a:t>
            </a:r>
          </a:p>
          <a:p>
            <a:pPr marL="342900" indent="-342900">
              <a:buFont typeface="Arial" panose="020B0604020202020204" pitchFamily="34" charset="0"/>
              <a:buChar char="•"/>
            </a:pPr>
            <a:r>
              <a:rPr lang="fi-FI"/>
              <a:t>Kehittämällä yhteisöjen </a:t>
            </a:r>
            <a:r>
              <a:rPr lang="fi-FI">
                <a:solidFill>
                  <a:schemeClr val="accent1"/>
                </a:solidFill>
              </a:rPr>
              <a:t>valmiutta</a:t>
            </a:r>
            <a:r>
              <a:rPr lang="fi-FI"/>
              <a:t> varautua kriisitilanteisiin lievitämme niistä aiheutuvaa inhimillistä kärsimystä.</a:t>
            </a:r>
          </a:p>
          <a:p>
            <a:pPr marL="342900" indent="-342900">
              <a:buFont typeface="Arial" panose="020B0604020202020204" pitchFamily="34" charset="0"/>
              <a:buChar char="•"/>
            </a:pPr>
            <a:r>
              <a:rPr lang="fi-FI"/>
              <a:t>Punaisen Ristin vapaaehtoiset ovat </a:t>
            </a:r>
            <a:r>
              <a:rPr lang="fi-FI">
                <a:solidFill>
                  <a:schemeClr val="accent1"/>
                </a:solidFill>
              </a:rPr>
              <a:t>pysyvästi läsnä </a:t>
            </a:r>
            <a:r>
              <a:rPr lang="fi-FI"/>
              <a:t>lähes kaikissa maailman maissa. </a:t>
            </a:r>
          </a:p>
          <a:p>
            <a:pPr marL="342900" indent="-342900">
              <a:buFont typeface="Arial" panose="020B0604020202020204" pitchFamily="34" charset="0"/>
              <a:buChar char="•"/>
            </a:pPr>
            <a:r>
              <a:rPr lang="fi-FI"/>
              <a:t>Osallistumalla Nälkäpäivään varmistat, että apua on saatavilla jatkossakin.</a:t>
            </a:r>
          </a:p>
        </p:txBody>
      </p:sp>
      <p:pic>
        <p:nvPicPr>
          <p:cNvPr id="10" name="Picture Placeholder 9" descr="A group of people on a boat&#10;&#10;Description automatically generated">
            <a:extLst>
              <a:ext uri="{FF2B5EF4-FFF2-40B4-BE49-F238E27FC236}">
                <a16:creationId xmlns:a16="http://schemas.microsoft.com/office/drawing/2014/main" id="{101A19AD-E924-6D59-BAFC-40016EE965E5}"/>
              </a:ext>
            </a:extLst>
          </p:cNvPr>
          <p:cNvPicPr>
            <a:picLocks noGrp="1" noChangeAspect="1"/>
          </p:cNvPicPr>
          <p:nvPr>
            <p:ph type="pic" sz="quarter" idx="15"/>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020566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7541146-6BC9-BB78-3AE8-C0ACA7E5CB8A}"/>
              </a:ext>
            </a:extLst>
          </p:cNvPr>
          <p:cNvSpPr>
            <a:spLocks noGrp="1"/>
          </p:cNvSpPr>
          <p:nvPr>
            <p:ph type="title"/>
          </p:nvPr>
        </p:nvSpPr>
        <p:spPr/>
        <p:txBody>
          <a:bodyPr/>
          <a:lstStyle/>
          <a:p>
            <a:r>
              <a:rPr lang="fi-FI" sz="2800" b="0" i="0">
                <a:solidFill>
                  <a:srgbClr val="241F20"/>
                </a:solidFill>
                <a:effectLst/>
                <a:latin typeface="Arial" panose="020B0604020202020204" pitchFamily="34" charset="0"/>
              </a:rPr>
              <a:t>Avun tarpeen voi aiheuttaa esimerkiksi konflikti, epidemia tai äkillinen luonnonkatastrofi. Ihmisten </a:t>
            </a:r>
            <a:r>
              <a:rPr lang="fi-FI" sz="2800" b="0" i="0">
                <a:solidFill>
                  <a:srgbClr val="FF0000"/>
                </a:solidFill>
                <a:effectLst/>
                <a:latin typeface="Arial" panose="020B0604020202020204" pitchFamily="34" charset="0"/>
              </a:rPr>
              <a:t>perustarpeet</a:t>
            </a:r>
            <a:r>
              <a:rPr lang="fi-FI" sz="2800" b="0" i="0">
                <a:solidFill>
                  <a:srgbClr val="241F20"/>
                </a:solidFill>
                <a:effectLst/>
                <a:latin typeface="Arial" panose="020B0604020202020204" pitchFamily="34" charset="0"/>
              </a:rPr>
              <a:t> hädän keskellä ovat </a:t>
            </a:r>
            <a:r>
              <a:rPr lang="fi-FI" sz="2800" b="0" i="0">
                <a:solidFill>
                  <a:srgbClr val="FF0000"/>
                </a:solidFill>
                <a:effectLst/>
                <a:latin typeface="Arial" panose="020B0604020202020204" pitchFamily="34" charset="0"/>
              </a:rPr>
              <a:t>aina samat</a:t>
            </a:r>
            <a:r>
              <a:rPr lang="fi-FI" sz="2800" b="0" i="0">
                <a:solidFill>
                  <a:srgbClr val="241F20"/>
                </a:solidFill>
                <a:effectLst/>
                <a:latin typeface="Arial" panose="020B0604020202020204" pitchFamily="34" charset="0"/>
              </a:rPr>
              <a:t>: ensin tarvitaan vettä, ruokaa, vaatteet, katto pään päälle ja henkistä tukea.</a:t>
            </a:r>
            <a:br>
              <a:rPr lang="fi-FI" sz="2800" b="0" i="0">
                <a:solidFill>
                  <a:srgbClr val="241F20"/>
                </a:solidFill>
                <a:effectLst/>
                <a:latin typeface="Arial" panose="020B0604020202020204" pitchFamily="34" charset="0"/>
              </a:rPr>
            </a:br>
            <a:br>
              <a:rPr lang="fi-FI" sz="2800" b="0" i="0">
                <a:solidFill>
                  <a:srgbClr val="241F20"/>
                </a:solidFill>
                <a:effectLst/>
                <a:latin typeface="Arial" panose="020B0604020202020204" pitchFamily="34" charset="0"/>
              </a:rPr>
            </a:br>
            <a:endParaRPr lang="fi-FI"/>
          </a:p>
        </p:txBody>
      </p:sp>
    </p:spTree>
    <p:extLst>
      <p:ext uri="{BB962C8B-B14F-4D97-AF65-F5344CB8AC3E}">
        <p14:creationId xmlns:p14="http://schemas.microsoft.com/office/powerpoint/2010/main" val="470502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BA37DB-1FB2-A069-34D6-C86D540E87B7}"/>
              </a:ext>
            </a:extLst>
          </p:cNvPr>
          <p:cNvSpPr>
            <a:spLocks noGrp="1"/>
          </p:cNvSpPr>
          <p:nvPr>
            <p:ph type="body" sz="quarter" idx="3"/>
          </p:nvPr>
        </p:nvSpPr>
        <p:spPr/>
        <p:txBody>
          <a:bodyPr/>
          <a:lstStyle/>
          <a:p>
            <a:r>
              <a:rPr lang="fi-FI"/>
              <a:t>Hätätilanteet Suomessa</a:t>
            </a:r>
          </a:p>
        </p:txBody>
      </p:sp>
      <p:sp>
        <p:nvSpPr>
          <p:cNvPr id="3" name="Text Placeholder 2">
            <a:extLst>
              <a:ext uri="{FF2B5EF4-FFF2-40B4-BE49-F238E27FC236}">
                <a16:creationId xmlns:a16="http://schemas.microsoft.com/office/drawing/2014/main" id="{8D67E4CF-B1DB-2F7C-8873-5C47FB0F1758}"/>
              </a:ext>
            </a:extLst>
          </p:cNvPr>
          <p:cNvSpPr>
            <a:spLocks noGrp="1"/>
          </p:cNvSpPr>
          <p:nvPr>
            <p:ph type="body" sz="quarter" idx="16"/>
          </p:nvPr>
        </p:nvSpPr>
        <p:spPr/>
        <p:txBody>
          <a:bodyPr/>
          <a:lstStyle/>
          <a:p>
            <a:r>
              <a:rPr lang="fi-FI" sz="1800" b="0" i="0">
                <a:solidFill>
                  <a:srgbClr val="241F20"/>
                </a:solidFill>
                <a:effectLst/>
                <a:latin typeface="Arial" panose="020B0604020202020204" pitchFamily="34" charset="0"/>
              </a:rPr>
              <a:t>Suomessa vapaaehtoisemme auttavat hätätilanteissa usein toimimalla viranomaisten tukena. Katastrofirahaston varoilla mahdollistetaan </a:t>
            </a:r>
            <a:r>
              <a:rPr lang="fi-FI" sz="1800" b="0" i="0">
                <a:solidFill>
                  <a:srgbClr val="FF0000"/>
                </a:solidFill>
                <a:effectLst/>
                <a:latin typeface="Arial" panose="020B0604020202020204" pitchFamily="34" charset="0"/>
              </a:rPr>
              <a:t>vapaaehtoisten kouluttaminen </a:t>
            </a:r>
            <a:r>
              <a:rPr lang="fi-FI" sz="1800" b="0" i="0">
                <a:solidFill>
                  <a:srgbClr val="241F20"/>
                </a:solidFill>
                <a:effectLst/>
                <a:latin typeface="Arial" panose="020B0604020202020204" pitchFamily="34" charset="0"/>
              </a:rPr>
              <a:t>ja ylläpidetään </a:t>
            </a:r>
            <a:r>
              <a:rPr lang="fi-FI" sz="1800" b="0" i="0">
                <a:solidFill>
                  <a:srgbClr val="FF0000"/>
                </a:solidFill>
                <a:effectLst/>
                <a:latin typeface="Arial" panose="020B0604020202020204" pitchFamily="34" charset="0"/>
              </a:rPr>
              <a:t>kotimaan valmiutta</a:t>
            </a:r>
            <a:r>
              <a:rPr lang="fi-FI" sz="1800" b="0" i="0">
                <a:solidFill>
                  <a:srgbClr val="241F20"/>
                </a:solidFill>
                <a:effectLst/>
                <a:latin typeface="Arial" panose="020B0604020202020204" pitchFamily="34" charset="0"/>
              </a:rPr>
              <a:t>, jotta erilaisiin kriiseihin voidaan vastata tehokkaasti.</a:t>
            </a:r>
            <a:endParaRPr lang="fi-FI" sz="1800" b="0" i="0">
              <a:solidFill>
                <a:srgbClr val="000000"/>
              </a:solidFill>
              <a:effectLst/>
            </a:endParaRPr>
          </a:p>
          <a:p>
            <a:r>
              <a:rPr lang="fi-FI" sz="1800">
                <a:solidFill>
                  <a:srgbClr val="000000"/>
                </a:solidFill>
              </a:rPr>
              <a:t>Tyypillisesti apua tarvitsevat tulipalossa kotinsa menettäneet, kadonneiden omaiset ja suuronnettomuuksien uhrit.</a:t>
            </a:r>
          </a:p>
          <a:p>
            <a:r>
              <a:rPr lang="fi-FI" sz="1800" b="0" i="0">
                <a:solidFill>
                  <a:srgbClr val="2F2F2F"/>
                </a:solidFill>
                <a:effectLst/>
                <a:latin typeface="Arial" panose="020B0604020202020204" pitchFamily="34" charset="0"/>
              </a:rPr>
              <a:t>Esimerkiksi </a:t>
            </a:r>
            <a:r>
              <a:rPr lang="fi-FI" sz="1800" b="0" i="0">
                <a:solidFill>
                  <a:schemeClr val="accent1"/>
                </a:solidFill>
                <a:effectLst/>
                <a:latin typeface="Arial" panose="020B0604020202020204" pitchFamily="34" charset="0"/>
              </a:rPr>
              <a:t>tulipalossa</a:t>
            </a:r>
            <a:r>
              <a:rPr lang="fi-FI" sz="1800" b="0" i="0">
                <a:solidFill>
                  <a:srgbClr val="2F2F2F"/>
                </a:solidFill>
                <a:effectLst/>
                <a:latin typeface="Arial" panose="020B0604020202020204" pitchFamily="34" charset="0"/>
              </a:rPr>
              <a:t> kotinsa menettäneet tarvitsevat apua välttämättömiin hankintoihin hammasharjasta lähtien.</a:t>
            </a:r>
            <a:r>
              <a:rPr lang="fi-FI" sz="1800">
                <a:solidFill>
                  <a:srgbClr val="000000"/>
                </a:solidFill>
              </a:rPr>
              <a:t> Näitä voidaan hankkia Nälkäpäivänä kerättyjen varojen avulla. </a:t>
            </a:r>
            <a:endParaRPr lang="fi-FI" sz="1800"/>
          </a:p>
        </p:txBody>
      </p:sp>
      <p:pic>
        <p:nvPicPr>
          <p:cNvPr id="2052" name="Picture 4">
            <a:extLst>
              <a:ext uri="{FF2B5EF4-FFF2-40B4-BE49-F238E27FC236}">
                <a16:creationId xmlns:a16="http://schemas.microsoft.com/office/drawing/2014/main" id="{F0382C4C-B461-E312-36CD-582675ED4C64}"/>
              </a:ext>
            </a:extLst>
          </p:cNvPr>
          <p:cNvPicPr>
            <a:picLocks noGrp="1" noChangeAspect="1" noChangeArrowheads="1"/>
          </p:cNvPicPr>
          <p:nvPr>
            <p:ph type="pic" sz="quarter" idx="15"/>
          </p:nvPr>
        </p:nvPicPr>
        <p:blipFill>
          <a:blip r:embed="rId3">
            <a:extLst>
              <a:ext uri="{28A0092B-C50C-407E-A947-70E740481C1C}">
                <a14:useLocalDpi xmlns:a14="http://schemas.microsoft.com/office/drawing/2010/main" val="0"/>
              </a:ext>
            </a:extLst>
          </a:blip>
          <a:srcRect t="10039" b="1003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296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7541146-6BC9-BB78-3AE8-C0ACA7E5CB8A}"/>
              </a:ext>
            </a:extLst>
          </p:cNvPr>
          <p:cNvSpPr>
            <a:spLocks noGrp="1"/>
          </p:cNvSpPr>
          <p:nvPr>
            <p:ph type="title"/>
          </p:nvPr>
        </p:nvSpPr>
        <p:spPr>
          <a:xfrm>
            <a:off x="838200" y="2178424"/>
            <a:ext cx="10515600" cy="3429227"/>
          </a:xfrm>
        </p:spPr>
        <p:txBody>
          <a:bodyPr/>
          <a:lstStyle/>
          <a:p>
            <a:pPr algn="ctr"/>
            <a:r>
              <a:rPr lang="fi-FI" sz="3600">
                <a:solidFill>
                  <a:srgbClr val="241F20"/>
                </a:solidFill>
                <a:latin typeface="Arial" panose="020B0604020202020204" pitchFamily="34" charset="0"/>
              </a:rPr>
              <a:t>Juuri nyt maailmalla ihmiset tarvitsevat</a:t>
            </a:r>
            <a:br>
              <a:rPr lang="fi-FI" sz="3600">
                <a:solidFill>
                  <a:srgbClr val="241F20"/>
                </a:solidFill>
                <a:latin typeface="Arial" panose="020B0604020202020204" pitchFamily="34" charset="0"/>
              </a:rPr>
            </a:br>
            <a:r>
              <a:rPr lang="fi-FI" sz="3600">
                <a:solidFill>
                  <a:srgbClr val="241F20"/>
                </a:solidFill>
                <a:latin typeface="Arial" panose="020B0604020202020204" pitchFamily="34" charset="0"/>
              </a:rPr>
              <a:t>kipeästi apua. </a:t>
            </a:r>
            <a:r>
              <a:rPr lang="fi-FI" sz="3600" b="1">
                <a:solidFill>
                  <a:srgbClr val="FF0000"/>
                </a:solidFill>
                <a:latin typeface="Arial" panose="020B0604020202020204" pitchFamily="34" charset="0"/>
              </a:rPr>
              <a:t>Hätä Gazassa on saavuttanut ennennäkemättömät mittasuhteet</a:t>
            </a:r>
            <a:br>
              <a:rPr lang="fi-FI" sz="3600" b="1">
                <a:solidFill>
                  <a:srgbClr val="FF0000"/>
                </a:solidFill>
                <a:latin typeface="Arial" panose="020B0604020202020204" pitchFamily="34" charset="0"/>
              </a:rPr>
            </a:br>
            <a:r>
              <a:rPr lang="fi-FI" sz="3600">
                <a:solidFill>
                  <a:srgbClr val="241F20"/>
                </a:solidFill>
                <a:latin typeface="Arial" panose="020B0604020202020204" pitchFamily="34" charset="0"/>
              </a:rPr>
              <a:t>ja Keniassa monet tytöt ja naiset kokevat yhä seksuaali- ja sukupuolittunutta väkivaltaa.</a:t>
            </a:r>
            <a:br>
              <a:rPr lang="fi-FI" sz="2800" b="0" i="0">
                <a:solidFill>
                  <a:srgbClr val="241F20"/>
                </a:solidFill>
                <a:effectLst/>
                <a:latin typeface="Arial" panose="020B0604020202020204" pitchFamily="34" charset="0"/>
              </a:rPr>
            </a:br>
            <a:br>
              <a:rPr lang="fi-FI" sz="2800" b="0" i="0">
                <a:solidFill>
                  <a:srgbClr val="241F20"/>
                </a:solidFill>
                <a:effectLst/>
                <a:latin typeface="Arial" panose="020B0604020202020204" pitchFamily="34" charset="0"/>
              </a:rPr>
            </a:br>
            <a:br>
              <a:rPr lang="fi-FI" sz="2800" b="0" i="0">
                <a:solidFill>
                  <a:srgbClr val="241F20"/>
                </a:solidFill>
                <a:effectLst/>
                <a:latin typeface="Arial" panose="020B0604020202020204" pitchFamily="34" charset="0"/>
              </a:rPr>
            </a:br>
            <a:endParaRPr lang="fi-FI"/>
          </a:p>
        </p:txBody>
      </p:sp>
    </p:spTree>
    <p:extLst>
      <p:ext uri="{BB962C8B-B14F-4D97-AF65-F5344CB8AC3E}">
        <p14:creationId xmlns:p14="http://schemas.microsoft.com/office/powerpoint/2010/main" val="1100416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BA37DB-1FB2-A069-34D6-C86D540E87B7}"/>
              </a:ext>
            </a:extLst>
          </p:cNvPr>
          <p:cNvSpPr>
            <a:spLocks noGrp="1"/>
          </p:cNvSpPr>
          <p:nvPr>
            <p:ph type="body" sz="quarter" idx="3"/>
          </p:nvPr>
        </p:nvSpPr>
        <p:spPr/>
        <p:txBody>
          <a:bodyPr/>
          <a:lstStyle/>
          <a:p>
            <a:r>
              <a:rPr lang="fi-FI" dirty="0"/>
              <a:t>Humanitaarinen tilanne Gazassa hyvin vakava</a:t>
            </a:r>
          </a:p>
        </p:txBody>
      </p:sp>
      <p:sp>
        <p:nvSpPr>
          <p:cNvPr id="3" name="Text Placeholder 2">
            <a:extLst>
              <a:ext uri="{FF2B5EF4-FFF2-40B4-BE49-F238E27FC236}">
                <a16:creationId xmlns:a16="http://schemas.microsoft.com/office/drawing/2014/main" id="{8D67E4CF-B1DB-2F7C-8873-5C47FB0F1758}"/>
              </a:ext>
            </a:extLst>
          </p:cNvPr>
          <p:cNvSpPr>
            <a:spLocks noGrp="1"/>
          </p:cNvSpPr>
          <p:nvPr>
            <p:ph type="body" sz="quarter" idx="16"/>
          </p:nvPr>
        </p:nvSpPr>
        <p:spPr/>
        <p:txBody>
          <a:bodyPr vert="horz" lIns="91440" tIns="45720" rIns="91440" bIns="45720" rtlCol="0" anchor="t">
            <a:noAutofit/>
          </a:bodyPr>
          <a:lstStyle/>
          <a:p>
            <a:r>
              <a:rPr lang="fi-FI" sz="1800" b="0" i="0" dirty="0">
                <a:solidFill>
                  <a:srgbClr val="241F20"/>
                </a:solidFill>
                <a:effectLst/>
                <a:latin typeface="Arial" panose="020B0604020202020204" pitchFamily="34" charset="0"/>
              </a:rPr>
              <a:t>Gazassa suurin osa asukkaista on joutunut </a:t>
            </a:r>
            <a:r>
              <a:rPr lang="fi-FI" sz="1800" b="0" i="0" dirty="0">
                <a:solidFill>
                  <a:srgbClr val="FF0000"/>
                </a:solidFill>
                <a:effectLst/>
                <a:latin typeface="Arial" panose="020B0604020202020204" pitchFamily="34" charset="0"/>
              </a:rPr>
              <a:t>jättämään kotinsa </a:t>
            </a:r>
            <a:r>
              <a:rPr lang="fi-FI" sz="1800" b="0" i="0" dirty="0">
                <a:solidFill>
                  <a:srgbClr val="241F20"/>
                </a:solidFill>
                <a:effectLst/>
                <a:latin typeface="Arial" panose="020B0604020202020204" pitchFamily="34" charset="0"/>
              </a:rPr>
              <a:t>turvaa etsiessään. Puhtaasta </a:t>
            </a:r>
            <a:r>
              <a:rPr lang="fi-FI" sz="1800" b="0" i="0" dirty="0">
                <a:solidFill>
                  <a:srgbClr val="FF0000"/>
                </a:solidFill>
                <a:effectLst/>
                <a:latin typeface="Arial" panose="020B0604020202020204" pitchFamily="34" charset="0"/>
              </a:rPr>
              <a:t>vedestä, ruuasta ja lääkkeistä </a:t>
            </a:r>
            <a:r>
              <a:rPr lang="fi-FI" sz="1800" b="0" i="0" dirty="0">
                <a:solidFill>
                  <a:srgbClr val="241F20"/>
                </a:solidFill>
                <a:effectLst/>
                <a:latin typeface="Arial" panose="020B0604020202020204" pitchFamily="34" charset="0"/>
              </a:rPr>
              <a:t>on valtava puute.</a:t>
            </a:r>
          </a:p>
          <a:p>
            <a:r>
              <a:rPr lang="fi-FI" sz="1800" dirty="0">
                <a:solidFill>
                  <a:srgbClr val="241F20"/>
                </a:solidFill>
                <a:latin typeface="Arial"/>
                <a:cs typeface="Arial"/>
              </a:rPr>
              <a:t>Terveydenhuoltojärjestelmä</a:t>
            </a:r>
            <a:r>
              <a:rPr lang="fi-FI" sz="1800" b="0" i="0" dirty="0">
                <a:solidFill>
                  <a:srgbClr val="241F20"/>
                </a:solidFill>
                <a:effectLst/>
                <a:latin typeface="Arial"/>
                <a:cs typeface="Arial"/>
              </a:rPr>
              <a:t> on romahtanut, joten</a:t>
            </a:r>
            <a:r>
              <a:rPr lang="fi-FI" sz="1800" dirty="0">
                <a:solidFill>
                  <a:srgbClr val="241F20"/>
                </a:solidFill>
                <a:latin typeface="Arial"/>
                <a:cs typeface="Arial"/>
              </a:rPr>
              <a:t> Gazassa on jo yli vuoden ajan toiminut</a:t>
            </a:r>
            <a:r>
              <a:rPr lang="fi-FI" sz="1800" b="0" i="0" dirty="0">
                <a:solidFill>
                  <a:srgbClr val="241F20"/>
                </a:solidFill>
                <a:effectLst/>
                <a:latin typeface="Arial"/>
                <a:cs typeface="Arial"/>
              </a:rPr>
              <a:t> Punaisen Ristin kansainvälisen komitean johtama </a:t>
            </a:r>
            <a:r>
              <a:rPr lang="fi-FI" sz="1800" b="0" i="0" dirty="0">
                <a:solidFill>
                  <a:srgbClr val="FF0000"/>
                </a:solidFill>
                <a:effectLst/>
                <a:latin typeface="Arial"/>
                <a:cs typeface="Arial"/>
              </a:rPr>
              <a:t>kenttäsairaala</a:t>
            </a:r>
            <a:r>
              <a:rPr lang="fi-FI" sz="1800" b="0" i="0" dirty="0">
                <a:solidFill>
                  <a:srgbClr val="241F20"/>
                </a:solidFill>
                <a:effectLst/>
                <a:latin typeface="Arial"/>
                <a:cs typeface="Arial"/>
              </a:rPr>
              <a:t>. Sen henkilökunta työskentelee yötä päivää, hoitaen leikkauksia, synnytyksiä ja päivystyspotilaita.</a:t>
            </a:r>
          </a:p>
          <a:p>
            <a:r>
              <a:rPr lang="fi-FI" sz="1800" dirty="0">
                <a:solidFill>
                  <a:srgbClr val="241F20"/>
                </a:solidFill>
                <a:latin typeface="Arial"/>
                <a:cs typeface="Arial"/>
              </a:rPr>
              <a:t>Suomen Punainen Risti on toimittanut kenttäsairaalaan </a:t>
            </a:r>
            <a:r>
              <a:rPr lang="fi-FI" sz="1800" dirty="0">
                <a:solidFill>
                  <a:srgbClr val="FF0000"/>
                </a:solidFill>
                <a:latin typeface="Arial"/>
                <a:cs typeface="Arial"/>
              </a:rPr>
              <a:t>sairaalavälineistöä</a:t>
            </a:r>
            <a:r>
              <a:rPr lang="fi-FI" sz="1800" dirty="0">
                <a:solidFill>
                  <a:srgbClr val="241F20"/>
                </a:solidFill>
                <a:latin typeface="Arial"/>
                <a:cs typeface="Arial"/>
              </a:rPr>
              <a:t> ja </a:t>
            </a:r>
            <a:r>
              <a:rPr lang="fi-FI" sz="1800" dirty="0">
                <a:solidFill>
                  <a:srgbClr val="FF0000"/>
                </a:solidFill>
                <a:latin typeface="Arial"/>
                <a:cs typeface="Arial"/>
              </a:rPr>
              <a:t>henkilökuntaa.</a:t>
            </a:r>
          </a:p>
          <a:p>
            <a:r>
              <a:rPr lang="fi-FI" sz="1800" dirty="0">
                <a:solidFill>
                  <a:srgbClr val="241F20"/>
                </a:solidFill>
                <a:latin typeface="Arial"/>
                <a:cs typeface="Arial"/>
              </a:rPr>
              <a:t>Kuva:  ICRC/ </a:t>
            </a:r>
            <a:r>
              <a:rPr lang="fi-FI" sz="1800" dirty="0" err="1">
                <a:solidFill>
                  <a:srgbClr val="241F20"/>
                </a:solidFill>
                <a:latin typeface="Arial"/>
                <a:cs typeface="Arial"/>
              </a:rPr>
              <a:t>Yousef</a:t>
            </a:r>
            <a:r>
              <a:rPr lang="fi-FI" sz="1800" dirty="0">
                <a:solidFill>
                  <a:srgbClr val="241F20"/>
                </a:solidFill>
                <a:latin typeface="Arial"/>
                <a:cs typeface="Arial"/>
              </a:rPr>
              <a:t> </a:t>
            </a:r>
            <a:r>
              <a:rPr lang="fi-FI" sz="1800" dirty="0" err="1">
                <a:solidFill>
                  <a:srgbClr val="241F20"/>
                </a:solidFill>
                <a:latin typeface="Arial"/>
                <a:cs typeface="Arial"/>
              </a:rPr>
              <a:t>Alyazji</a:t>
            </a:r>
            <a:r>
              <a:rPr lang="fi-FI" sz="1800" dirty="0">
                <a:solidFill>
                  <a:srgbClr val="241F20"/>
                </a:solidFill>
                <a:latin typeface="Arial"/>
                <a:cs typeface="Arial"/>
              </a:rPr>
              <a:t> </a:t>
            </a:r>
            <a:endParaRPr lang="fi-FI" sz="1800" b="0" i="0" dirty="0">
              <a:solidFill>
                <a:srgbClr val="241F20"/>
              </a:solidFill>
              <a:effectLst/>
              <a:highlight>
                <a:srgbClr val="FFFF00"/>
              </a:highlight>
            </a:endParaRPr>
          </a:p>
        </p:txBody>
      </p:sp>
      <p:pic>
        <p:nvPicPr>
          <p:cNvPr id="4" name="Picture Placeholder 3">
            <a:extLst>
              <a:ext uri="{FF2B5EF4-FFF2-40B4-BE49-F238E27FC236}">
                <a16:creationId xmlns:a16="http://schemas.microsoft.com/office/drawing/2014/main" id="{79BC32FC-77AA-847B-21BA-3F9964F9BC00}"/>
              </a:ext>
            </a:extLst>
          </p:cNvPr>
          <p:cNvPicPr>
            <a:picLocks noGrp="1" noChangeAspect="1"/>
          </p:cNvPicPr>
          <p:nvPr>
            <p:ph type="pic" sz="quarter" idx="15"/>
          </p:nvPr>
        </p:nvPicPr>
        <p:blipFill>
          <a:blip r:embed="rId3"/>
          <a:srcRect l="16892" r="16892"/>
          <a:stretch/>
        </p:blipFill>
        <p:spPr/>
      </p:pic>
    </p:spTree>
    <p:extLst>
      <p:ext uri="{BB962C8B-B14F-4D97-AF65-F5344CB8AC3E}">
        <p14:creationId xmlns:p14="http://schemas.microsoft.com/office/powerpoint/2010/main" val="2344226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41177-577D-5D24-BC81-3C73EE911E4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958DB2A-FFF1-A183-7F62-AFA471199ED6}"/>
              </a:ext>
            </a:extLst>
          </p:cNvPr>
          <p:cNvSpPr>
            <a:spLocks noGrp="1"/>
          </p:cNvSpPr>
          <p:nvPr>
            <p:ph type="body" idx="14"/>
          </p:nvPr>
        </p:nvSpPr>
        <p:spPr>
          <a:xfrm>
            <a:off x="250370" y="1415143"/>
            <a:ext cx="5530498" cy="4746171"/>
          </a:xfrm>
        </p:spPr>
        <p:txBody>
          <a:bodyPr>
            <a:normAutofit lnSpcReduction="10000"/>
          </a:bodyPr>
          <a:lstStyle/>
          <a:p>
            <a:r>
              <a:rPr lang="fi-FI" sz="1800" b="1" dirty="0">
                <a:latin typeface="Arial" panose="020B0604020202020204" pitchFamily="34" charset="0"/>
              </a:rPr>
              <a:t>6-vuotias </a:t>
            </a:r>
            <a:r>
              <a:rPr lang="fi-FI" sz="1800" b="1" dirty="0" err="1">
                <a:latin typeface="Arial" panose="020B0604020202020204" pitchFamily="34" charset="0"/>
              </a:rPr>
              <a:t>Juwan</a:t>
            </a:r>
            <a:r>
              <a:rPr lang="fi-FI" sz="1800" b="1" dirty="0">
                <a:latin typeface="Arial" panose="020B0604020202020204" pitchFamily="34" charset="0"/>
              </a:rPr>
              <a:t> menetti maaliskuuta äitinsä ja kaksi sisarustaan </a:t>
            </a:r>
            <a:r>
              <a:rPr lang="fi-FI" sz="1800" b="1" dirty="0" err="1">
                <a:latin typeface="Arial" panose="020B0604020202020204" pitchFamily="34" charset="0"/>
              </a:rPr>
              <a:t>Rafahiin</a:t>
            </a:r>
            <a:r>
              <a:rPr lang="fi-FI" sz="1800" b="1" dirty="0">
                <a:latin typeface="Arial" panose="020B0604020202020204" pitchFamily="34" charset="0"/>
              </a:rPr>
              <a:t> tehdyssä iskussa. </a:t>
            </a:r>
            <a:r>
              <a:rPr lang="fi-FI" sz="1800" b="1" dirty="0" err="1">
                <a:latin typeface="Arial" panose="020B0604020202020204" pitchFamily="34" charset="0"/>
              </a:rPr>
              <a:t>Juwan</a:t>
            </a:r>
            <a:r>
              <a:rPr lang="fi-FI" sz="1800" b="1" dirty="0">
                <a:latin typeface="Arial" panose="020B0604020202020204" pitchFamily="34" charset="0"/>
              </a:rPr>
              <a:t> on saanut jatkohoitoa Punaisen Ristin kenttäsairaalassa </a:t>
            </a:r>
            <a:r>
              <a:rPr lang="fi-FI" sz="1800" b="1" dirty="0" err="1">
                <a:latin typeface="Arial" panose="020B0604020202020204" pitchFamily="34" charset="0"/>
              </a:rPr>
              <a:t>Rafahissa</a:t>
            </a:r>
            <a:r>
              <a:rPr lang="fi-FI" sz="1800" b="1" dirty="0">
                <a:latin typeface="Arial" panose="020B0604020202020204" pitchFamily="34" charset="0"/>
              </a:rPr>
              <a:t>. </a:t>
            </a:r>
            <a:br>
              <a:rPr lang="fi-FI" sz="1800" b="1" dirty="0">
                <a:latin typeface="Arial" panose="020B0604020202020204" pitchFamily="34" charset="0"/>
              </a:rPr>
            </a:br>
            <a:endParaRPr lang="fi-FI" sz="1800" dirty="0">
              <a:latin typeface="Arial" panose="020B0604020202020204" pitchFamily="34" charset="0"/>
            </a:endParaRPr>
          </a:p>
          <a:p>
            <a:r>
              <a:rPr lang="fi-FI" sz="1800" dirty="0">
                <a:latin typeface="Arial" panose="020B0604020202020204" pitchFamily="34" charset="0"/>
              </a:rPr>
              <a:t>Konfliktin seurauksena </a:t>
            </a:r>
            <a:r>
              <a:rPr lang="fi-FI" sz="1800" dirty="0" err="1">
                <a:latin typeface="Arial" panose="020B0604020202020204" pitchFamily="34" charset="0"/>
              </a:rPr>
              <a:t>Juwanin</a:t>
            </a:r>
            <a:r>
              <a:rPr lang="fi-FI" sz="1800" dirty="0">
                <a:latin typeface="Arial" panose="020B0604020202020204" pitchFamily="34" charset="0"/>
              </a:rPr>
              <a:t> molemmat jalat ovat kärsineet palovammoja, yksi varpaista on jouduttu amputoimaan, toinen hänen käsivarsistaan on murtunut ja hän on saanut vamman silmäänsä. </a:t>
            </a:r>
          </a:p>
          <a:p>
            <a:br>
              <a:rPr lang="fi-FI" sz="1800" dirty="0">
                <a:latin typeface="Arial" panose="020B0604020202020204" pitchFamily="34" charset="0"/>
              </a:rPr>
            </a:br>
            <a:r>
              <a:rPr lang="fi-FI" sz="1800" dirty="0">
                <a:latin typeface="Arial" panose="020B0604020202020204" pitchFamily="34" charset="0"/>
              </a:rPr>
              <a:t>Punaisen Ristin kenttäsairaala </a:t>
            </a:r>
            <a:r>
              <a:rPr lang="fi-FI" sz="1800" dirty="0" err="1">
                <a:latin typeface="Arial" panose="020B0604020202020204" pitchFamily="34" charset="0"/>
              </a:rPr>
              <a:t>Rafahissa</a:t>
            </a:r>
            <a:r>
              <a:rPr lang="fi-FI" sz="1800" dirty="0">
                <a:latin typeface="Arial" panose="020B0604020202020204" pitchFamily="34" charset="0"/>
              </a:rPr>
              <a:t> on ollut toiminnassa nyt vuoden ajan. Kenttäsairaalat ovat tarkoitettu tarjoamaan väliaikaista tukea terveydenhuoltojärjestelmille, eikä niitä pitäisi koskaan tarvita näin pitkään. Gazan koko terveydenhuoltojärjestelmä on romahtamispisteessä ja alueen siviilit joutuvat elämään sietämättömissä olosuhteissa. </a:t>
            </a:r>
            <a:endParaRPr lang="fi-FI" sz="1050" dirty="0"/>
          </a:p>
        </p:txBody>
      </p:sp>
      <p:pic>
        <p:nvPicPr>
          <p:cNvPr id="7" name="Picture Placeholder 6">
            <a:extLst>
              <a:ext uri="{FF2B5EF4-FFF2-40B4-BE49-F238E27FC236}">
                <a16:creationId xmlns:a16="http://schemas.microsoft.com/office/drawing/2014/main" id="{EEBCAAD6-BEF3-0CDC-B019-81D0A153A739}"/>
              </a:ext>
            </a:extLst>
          </p:cNvPr>
          <p:cNvPicPr>
            <a:picLocks noGrp="1" noChangeAspect="1"/>
          </p:cNvPicPr>
          <p:nvPr>
            <p:ph type="pic" sz="quarter" idx="15"/>
          </p:nvPr>
        </p:nvPicPr>
        <p:blipFill>
          <a:blip r:embed="rId2"/>
          <a:srcRect l="14445" r="14445"/>
          <a:stretch>
            <a:fillRect/>
          </a:stretch>
        </p:blipFill>
        <p:spPr>
          <a:prstGeom prst="rect">
            <a:avLst/>
          </a:prstGeom>
        </p:spPr>
      </p:pic>
      <p:sp>
        <p:nvSpPr>
          <p:cNvPr id="2" name="Title 1">
            <a:extLst>
              <a:ext uri="{FF2B5EF4-FFF2-40B4-BE49-F238E27FC236}">
                <a16:creationId xmlns:a16="http://schemas.microsoft.com/office/drawing/2014/main" id="{275F0267-53E5-B0CC-3E4A-38A7078B695E}"/>
              </a:ext>
            </a:extLst>
          </p:cNvPr>
          <p:cNvSpPr>
            <a:spLocks noGrp="1"/>
          </p:cNvSpPr>
          <p:nvPr>
            <p:ph type="title" idx="4294967295"/>
          </p:nvPr>
        </p:nvSpPr>
        <p:spPr>
          <a:xfrm>
            <a:off x="97971" y="356733"/>
            <a:ext cx="5682897" cy="884237"/>
          </a:xfrm>
        </p:spPr>
        <p:txBody>
          <a:bodyPr>
            <a:normAutofit fontScale="90000"/>
          </a:bodyPr>
          <a:lstStyle/>
          <a:p>
            <a:r>
              <a:rPr lang="fi-FI" sz="3200" dirty="0"/>
              <a:t>Loukkaannuin yrittäessäni hakea ruokaa</a:t>
            </a:r>
            <a:endParaRPr lang="fi-FI" dirty="0"/>
          </a:p>
        </p:txBody>
      </p:sp>
    </p:spTree>
    <p:extLst>
      <p:ext uri="{BB962C8B-B14F-4D97-AF65-F5344CB8AC3E}">
        <p14:creationId xmlns:p14="http://schemas.microsoft.com/office/powerpoint/2010/main" val="1932735326"/>
      </p:ext>
    </p:extLst>
  </p:cSld>
  <p:clrMapOvr>
    <a:masterClrMapping/>
  </p:clrMapOvr>
</p:sld>
</file>

<file path=ppt/theme/theme1.xml><?xml version="1.0" encoding="utf-8"?>
<a:theme xmlns:a="http://schemas.openxmlformats.org/drawingml/2006/main" name="SPR">
  <a:themeElements>
    <a:clrScheme name="Custom 3">
      <a:dk1>
        <a:srgbClr val="000000"/>
      </a:dk1>
      <a:lt1>
        <a:srgbClr val="FFFFFF"/>
      </a:lt1>
      <a:dk2>
        <a:srgbClr val="C3DFF6"/>
      </a:dk2>
      <a:lt2>
        <a:srgbClr val="56A0D3"/>
      </a:lt2>
      <a:accent1>
        <a:srgbClr val="F00000"/>
      </a:accent1>
      <a:accent2>
        <a:srgbClr val="D7D7D7"/>
      </a:accent2>
      <a:accent3>
        <a:srgbClr val="9F9FA3"/>
      </a:accent3>
      <a:accent4>
        <a:srgbClr val="6D6E70"/>
      </a:accent4>
      <a:accent5>
        <a:srgbClr val="E2D7AC"/>
      </a:accent5>
      <a:accent6>
        <a:srgbClr val="566979"/>
      </a:accent6>
      <a:hlink>
        <a:srgbClr val="004B79"/>
      </a:hlink>
      <a:folHlink>
        <a:srgbClr val="7F181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PR">
  <a:themeElements>
    <a:clrScheme name="Custom 3">
      <a:dk1>
        <a:srgbClr val="000000"/>
      </a:dk1>
      <a:lt1>
        <a:srgbClr val="FFFFFF"/>
      </a:lt1>
      <a:dk2>
        <a:srgbClr val="C3DFF6"/>
      </a:dk2>
      <a:lt2>
        <a:srgbClr val="56A0D3"/>
      </a:lt2>
      <a:accent1>
        <a:srgbClr val="F00000"/>
      </a:accent1>
      <a:accent2>
        <a:srgbClr val="D7D7D7"/>
      </a:accent2>
      <a:accent3>
        <a:srgbClr val="9F9FA3"/>
      </a:accent3>
      <a:accent4>
        <a:srgbClr val="6D6E70"/>
      </a:accent4>
      <a:accent5>
        <a:srgbClr val="E2D7AC"/>
      </a:accent5>
      <a:accent6>
        <a:srgbClr val="566979"/>
      </a:accent6>
      <a:hlink>
        <a:srgbClr val="004B79"/>
      </a:hlink>
      <a:folHlink>
        <a:srgbClr val="7F181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PR">
  <a:themeElements>
    <a:clrScheme name="Custom 4">
      <a:dk1>
        <a:srgbClr val="000000"/>
      </a:dk1>
      <a:lt1>
        <a:srgbClr val="FFFFFF"/>
      </a:lt1>
      <a:dk2>
        <a:srgbClr val="C3DFF6"/>
      </a:dk2>
      <a:lt2>
        <a:srgbClr val="56A0D3"/>
      </a:lt2>
      <a:accent1>
        <a:srgbClr val="CC0000"/>
      </a:accent1>
      <a:accent2>
        <a:srgbClr val="D7D7D7"/>
      </a:accent2>
      <a:accent3>
        <a:srgbClr val="9F9FA3"/>
      </a:accent3>
      <a:accent4>
        <a:srgbClr val="6D6E70"/>
      </a:accent4>
      <a:accent5>
        <a:srgbClr val="E2D7AC"/>
      </a:accent5>
      <a:accent6>
        <a:srgbClr val="566979"/>
      </a:accent6>
      <a:hlink>
        <a:srgbClr val="004B79"/>
      </a:hlink>
      <a:folHlink>
        <a:srgbClr val="7F181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CBCD28C3708299418EAFF75E48171C6B" ma:contentTypeVersion="18" ma:contentTypeDescription="Skapa ett nytt dokument." ma:contentTypeScope="" ma:versionID="29f5cb7d6b8c41785504d1be5a1fc56f">
  <xsd:schema xmlns:xsd="http://www.w3.org/2001/XMLSchema" xmlns:xs="http://www.w3.org/2001/XMLSchema" xmlns:p="http://schemas.microsoft.com/office/2006/metadata/properties" xmlns:ns2="9306fafd-935a-4708-926a-32d086bf73bd" xmlns:ns3="a4be6529-b6e7-4fbf-8fa7-4122fe4c806c" targetNamespace="http://schemas.microsoft.com/office/2006/metadata/properties" ma:root="true" ma:fieldsID="c64c6fc442c1c1fa2783a47c78b1bbdb" ns2:_="" ns3:_="">
    <xsd:import namespace="9306fafd-935a-4708-926a-32d086bf73bd"/>
    <xsd:import namespace="a4be6529-b6e7-4fbf-8fa7-4122fe4c806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06fafd-935a-4708-926a-32d086bf73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Bildmarkeringar" ma:readOnly="false" ma:fieldId="{5cf76f15-5ced-4ddc-b409-7134ff3c332f}" ma:taxonomyMulti="true" ma:sspId="96f175c9-e67d-4b16-ad58-edcda44168a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4be6529-b6e7-4fbf-8fa7-4122fe4c806c" elementFormDefault="qualified">
    <xsd:import namespace="http://schemas.microsoft.com/office/2006/documentManagement/types"/>
    <xsd:import namespace="http://schemas.microsoft.com/office/infopath/2007/PartnerControls"/>
    <xsd:element name="SharedWithUsers" ma:index="15"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lat med information" ma:internalName="SharedWithDetails" ma:readOnly="true">
      <xsd:simpleType>
        <xsd:restriction base="dms:Note">
          <xsd:maxLength value="255"/>
        </xsd:restriction>
      </xsd:simpleType>
    </xsd:element>
    <xsd:element name="TaxCatchAll" ma:index="21" nillable="true" ma:displayName="Taxonomy Catch All Column" ma:hidden="true" ma:list="{b15a5d01-fcdf-4ee4-9697-645de1f6337d}" ma:internalName="TaxCatchAll" ma:showField="CatchAllData" ma:web="a4be6529-b6e7-4fbf-8fa7-4122fe4c806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a4be6529-b6e7-4fbf-8fa7-4122fe4c806c">
      <UserInfo>
        <DisplayName>Rautiainen Tave</DisplayName>
        <AccountId>114</AccountId>
        <AccountType/>
      </UserInfo>
    </SharedWithUsers>
    <TaxCatchAll xmlns="a4be6529-b6e7-4fbf-8fa7-4122fe4c806c" xsi:nil="true"/>
    <lcf76f155ced4ddcb4097134ff3c332f xmlns="9306fafd-935a-4708-926a-32d086bf73b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AEAF3D7-3F53-4515-AEC6-D41CB19A5BEB}">
  <ds:schemaRefs>
    <ds:schemaRef ds:uri="9306fafd-935a-4708-926a-32d086bf73bd"/>
    <ds:schemaRef ds:uri="a4be6529-b6e7-4fbf-8fa7-4122fe4c806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9FC834E-6564-400F-BD26-D01302A480B1}">
  <ds:schemaRefs>
    <ds:schemaRef ds:uri="http://schemas.microsoft.com/sharepoint/v3/contenttype/forms"/>
  </ds:schemaRefs>
</ds:datastoreItem>
</file>

<file path=customXml/itemProps3.xml><?xml version="1.0" encoding="utf-8"?>
<ds:datastoreItem xmlns:ds="http://schemas.openxmlformats.org/officeDocument/2006/customXml" ds:itemID="{572E6F8F-1B29-40B5-B013-7EB593C2B882}">
  <ds:schemaRefs>
    <ds:schemaRef ds:uri="9306fafd-935a-4708-926a-32d086bf73bd"/>
    <ds:schemaRef ds:uri="http://schemas.microsoft.com/office/2006/documentManagement/types"/>
    <ds:schemaRef ds:uri="http://purl.org/dc/elements/1.1/"/>
    <ds:schemaRef ds:uri="http://schemas.microsoft.com/office/2006/metadata/properties"/>
    <ds:schemaRef ds:uri="a4be6529-b6e7-4fbf-8fa7-4122fe4c806c"/>
    <ds:schemaRef ds:uri="http://schemas.microsoft.com/office/infopath/2007/PartnerControls"/>
    <ds:schemaRef ds:uri="http://schemas.openxmlformats.org/package/2006/metadata/core-properties"/>
    <ds:schemaRef ds:uri="http://www.w3.org/XML/1998/namespace"/>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25</TotalTime>
  <Words>723</Words>
  <Application>Microsoft Office PowerPoint</Application>
  <PresentationFormat>Widescreen</PresentationFormat>
  <Paragraphs>61</Paragraphs>
  <Slides>14</Slides>
  <Notes>3</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14</vt:i4>
      </vt:variant>
    </vt:vector>
  </HeadingPairs>
  <TitlesOfParts>
    <vt:vector size="20" baseType="lpstr">
      <vt:lpstr>Arial</vt:lpstr>
      <vt:lpstr>Calibri</vt:lpstr>
      <vt:lpstr>Georgia</vt:lpstr>
      <vt:lpstr>SPR</vt:lpstr>
      <vt:lpstr>1_SPR</vt:lpstr>
      <vt:lpstr>SPR</vt:lpstr>
      <vt:lpstr>Nälkäpäivä 2025</vt:lpstr>
      <vt:lpstr>Nälkäpäivänä kerätään lahjoituksia Suomen Punaisen Ristin katastrofirahastoon. Varoja ei ole ennalta sidottu mihinkään kohteeseen. Siksi voimme auttaa nopeasti siellä, missä apua eniten tarvitaan. </vt:lpstr>
      <vt:lpstr>PowerPoint Presentation</vt:lpstr>
      <vt:lpstr>PowerPoint Presentation</vt:lpstr>
      <vt:lpstr>Avun tarpeen voi aiheuttaa esimerkiksi konflikti, epidemia tai äkillinen luonnonkatastrofi. Ihmisten perustarpeet hädän keskellä ovat aina samat: ensin tarvitaan vettä, ruokaa, vaatteet, katto pään päälle ja henkistä tukea.  </vt:lpstr>
      <vt:lpstr>PowerPoint Presentation</vt:lpstr>
      <vt:lpstr>Juuri nyt maailmalla ihmiset tarvitsevat kipeästi apua. Hätä Gazassa on saavuttanut ennennäkemättömät mittasuhteet ja Keniassa monet tytöt ja naiset kokevat yhä seksuaali- ja sukupuolittunutta väkivaltaa.   </vt:lpstr>
      <vt:lpstr>PowerPoint Presentation</vt:lpstr>
      <vt:lpstr>Loukkaannuin yrittäessäni hakea ruokaa</vt:lpstr>
      <vt:lpstr>Sirpa ja Pertti saivat apua tulipalon jälkeen</vt:lpstr>
      <vt:lpstr>Lukutaito toi toivon</vt:lpstr>
      <vt:lpstr>Jokainen lahjoitus on tärkeä</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Salminen Tuuli</dc:creator>
  <cp:lastModifiedBy>Ekström Mia</cp:lastModifiedBy>
  <cp:revision>2</cp:revision>
  <dcterms:created xsi:type="dcterms:W3CDTF">2022-01-20T10:13:04Z</dcterms:created>
  <dcterms:modified xsi:type="dcterms:W3CDTF">2025-09-22T11:41:06Z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0x010100CBCD28C3708299418EAFF75E48171C6B</vt:lpwstr>
  </property>
  <property fmtid="{D5CDD505-2E9C-101B-9397-08002B2CF9AE}" pid="3" name="MediaServiceImageTags">
    <vt:lpwstr/>
  </property>
  <property fmtid="{D5CDD505-2E9C-101B-9397-08002B2CF9AE}" pid="4" name="Order">
    <vt:lpwstr>194400.000000000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