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6" r:id="rId2"/>
  </p:sldIdLst>
  <p:sldSz cx="6858000" cy="9906000" type="A4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11"/>
    <p:restoredTop sz="96327"/>
  </p:normalViewPr>
  <p:slideViewPr>
    <p:cSldViewPr snapToGrid="0" snapToObjects="1">
      <p:cViewPr varScale="1">
        <p:scale>
          <a:sx n="52" d="100"/>
          <a:sy n="52" d="100"/>
        </p:scale>
        <p:origin x="2008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26.4.2025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5" y="5253936"/>
            <a:ext cx="5915025" cy="6266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  <a:endParaRPr lang="fi-FI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399F695-8668-224C-8AFC-D44698FF56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71484" y="5996529"/>
            <a:ext cx="5915025" cy="1172936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500" b="0"/>
            </a:lvl2pPr>
            <a:lvl3pPr marL="514344" indent="0">
              <a:buNone/>
              <a:defRPr sz="1500" b="0"/>
            </a:lvl3pPr>
            <a:lvl4pPr marL="771516" indent="0">
              <a:buNone/>
              <a:defRPr sz="1500" b="0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58B2654-D836-4347-9069-004B90A0A55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71483" y="7274410"/>
            <a:ext cx="5915025" cy="486128"/>
          </a:xfrm>
        </p:spPr>
        <p:txBody>
          <a:bodyPr anchor="ctr"/>
          <a:lstStyle>
            <a:lvl1pPr marL="0" indent="0">
              <a:buNone/>
              <a:defRPr sz="1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125" b="1"/>
            </a:lvl2pPr>
            <a:lvl3pPr marL="514344" indent="0">
              <a:buNone/>
              <a:defRPr sz="1013" b="1"/>
            </a:lvl3pPr>
            <a:lvl4pPr marL="771516" indent="0">
              <a:buNone/>
              <a:defRPr sz="900" b="1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6CED8C-C7B5-DD70-D3AA-A9206C704F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0825" y="228601"/>
            <a:ext cx="6356350" cy="4724400"/>
          </a:xfrm>
        </p:spPr>
        <p:txBody>
          <a:bodyPr/>
          <a:lstStyle/>
          <a:p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FFD0798-FB39-BF3E-6751-212221E527D6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71482" y="7865483"/>
            <a:ext cx="5915025" cy="486128"/>
          </a:xfr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125" b="1"/>
            </a:lvl2pPr>
            <a:lvl3pPr marL="514344" indent="0">
              <a:buNone/>
              <a:defRPr sz="1013" b="1"/>
            </a:lvl3pPr>
            <a:lvl4pPr marL="771516" indent="0">
              <a:buNone/>
              <a:defRPr sz="900" b="1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7B4B1CB-7D2F-1E5B-1ED6-BE8C2B636F50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1481" y="8456556"/>
            <a:ext cx="5915025" cy="746084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300" b="0"/>
            </a:lvl2pPr>
            <a:lvl3pPr marL="514344" indent="0">
              <a:buNone/>
              <a:defRPr sz="1300" b="0"/>
            </a:lvl3pPr>
            <a:lvl4pPr marL="771516" indent="0">
              <a:buNone/>
              <a:defRPr sz="1300" b="0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874676F-9ED0-5B74-C52E-12ACA87235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13514" y="228600"/>
            <a:ext cx="1893661" cy="85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33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5" y="5253936"/>
            <a:ext cx="5915025" cy="6266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  <a:endParaRPr lang="fi-FI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399F695-8668-224C-8AFC-D44698FF56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71484" y="5996529"/>
            <a:ext cx="5915025" cy="1172936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500" b="0"/>
            </a:lvl2pPr>
            <a:lvl3pPr marL="514344" indent="0">
              <a:buNone/>
              <a:defRPr sz="1500" b="0"/>
            </a:lvl3pPr>
            <a:lvl4pPr marL="771516" indent="0">
              <a:buNone/>
              <a:defRPr sz="1500" b="0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58B2654-D836-4347-9069-004B90A0A55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71483" y="7274410"/>
            <a:ext cx="5915025" cy="486128"/>
          </a:xfrm>
        </p:spPr>
        <p:txBody>
          <a:bodyPr anchor="ctr"/>
          <a:lstStyle>
            <a:lvl1pPr marL="0" indent="0">
              <a:buNone/>
              <a:defRPr sz="1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125" b="1"/>
            </a:lvl2pPr>
            <a:lvl3pPr marL="514344" indent="0">
              <a:buNone/>
              <a:defRPr sz="1013" b="1"/>
            </a:lvl3pPr>
            <a:lvl4pPr marL="771516" indent="0">
              <a:buNone/>
              <a:defRPr sz="900" b="1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6CED8C-C7B5-DD70-D3AA-A9206C704F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50825" y="228601"/>
            <a:ext cx="6356350" cy="4724400"/>
          </a:xfrm>
        </p:spPr>
        <p:txBody>
          <a:bodyPr/>
          <a:lstStyle/>
          <a:p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FFD0798-FB39-BF3E-6751-212221E527D6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71482" y="7865483"/>
            <a:ext cx="5915025" cy="486128"/>
          </a:xfr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125" b="1"/>
            </a:lvl2pPr>
            <a:lvl3pPr marL="514344" indent="0">
              <a:buNone/>
              <a:defRPr sz="1013" b="1"/>
            </a:lvl3pPr>
            <a:lvl4pPr marL="771516" indent="0">
              <a:buNone/>
              <a:defRPr sz="900" b="1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7B4B1CB-7D2F-1E5B-1ED6-BE8C2B636F50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1481" y="8456556"/>
            <a:ext cx="5915025" cy="746084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2" indent="0">
              <a:buNone/>
              <a:defRPr sz="1300" b="0"/>
            </a:lvl2pPr>
            <a:lvl3pPr marL="514344" indent="0">
              <a:buNone/>
              <a:defRPr sz="1300" b="0"/>
            </a:lvl3pPr>
            <a:lvl4pPr marL="771516" indent="0">
              <a:buNone/>
              <a:defRPr sz="1300" b="0"/>
            </a:lvl4pPr>
            <a:lvl5pPr marL="1028689" indent="0">
              <a:buNone/>
              <a:defRPr sz="900" b="1"/>
            </a:lvl5pPr>
            <a:lvl6pPr marL="1285861" indent="0">
              <a:buNone/>
              <a:defRPr sz="900" b="1"/>
            </a:lvl6pPr>
            <a:lvl7pPr marL="1543033" indent="0">
              <a:buNone/>
              <a:defRPr sz="900" b="1"/>
            </a:lvl7pPr>
            <a:lvl8pPr marL="1800205" indent="0">
              <a:buNone/>
              <a:defRPr sz="900" b="1"/>
            </a:lvl8pPr>
            <a:lvl9pPr marL="2057377" indent="0">
              <a:buNone/>
              <a:defRPr sz="900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</p:txBody>
      </p:sp>
      <p:pic>
        <p:nvPicPr>
          <p:cNvPr id="3" name="Picture 2" descr="Logo&#10;&#10;Description automatically generated with low confidence">
            <a:extLst>
              <a:ext uri="{FF2B5EF4-FFF2-40B4-BE49-F238E27FC236}">
                <a16:creationId xmlns:a16="http://schemas.microsoft.com/office/drawing/2014/main" id="{F6A6055E-C02A-6CEF-3589-A749A4BCF8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78936" y="228601"/>
            <a:ext cx="1728239" cy="85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9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F7963-B688-6345-9742-540145AD6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fi-FI" noProof="0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13ADB4FF-36A8-5847-9E28-618A7E39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7" r:id="rId2"/>
  </p:sldLayoutIdLst>
  <p:txStyles>
    <p:titleStyle>
      <a:lvl1pPr algn="l" defTabSz="514344" rtl="0" eaLnBrk="1" latinLnBrk="0" hangingPunct="1">
        <a:lnSpc>
          <a:spcPct val="90000"/>
        </a:lnSpc>
        <a:spcBef>
          <a:spcPct val="0"/>
        </a:spcBef>
        <a:buNone/>
        <a:defRPr sz="2475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28586" indent="-128586" algn="l" defTabSz="514344" rtl="0" eaLnBrk="1" latinLnBrk="0" hangingPunct="1">
        <a:lnSpc>
          <a:spcPct val="100000"/>
        </a:lnSpc>
        <a:spcBef>
          <a:spcPts val="563"/>
        </a:spcBef>
        <a:buFont typeface="Arial" panose="020B0604020202020204" pitchFamily="34" charset="0"/>
        <a:buChar char="•"/>
        <a:defRPr sz="1575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5759" indent="-128586" algn="l" defTabSz="514344" rtl="0" eaLnBrk="1" latinLnBrk="0" hangingPunct="1">
        <a:lnSpc>
          <a:spcPct val="100000"/>
        </a:lnSpc>
        <a:spcBef>
          <a:spcPts val="281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2931" indent="-128586" algn="l" defTabSz="514344" rtl="0" eaLnBrk="1" latinLnBrk="0" hangingPunct="1">
        <a:lnSpc>
          <a:spcPct val="100000"/>
        </a:lnSpc>
        <a:spcBef>
          <a:spcPts val="281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00103" indent="-128586" algn="l" defTabSz="514344" rtl="0" eaLnBrk="1" latinLnBrk="0" hangingPunct="1">
        <a:lnSpc>
          <a:spcPct val="100000"/>
        </a:lnSpc>
        <a:spcBef>
          <a:spcPts val="281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7275" indent="-128586" algn="l" defTabSz="514344" rtl="0" eaLnBrk="1" latinLnBrk="0" hangingPunct="1">
        <a:lnSpc>
          <a:spcPct val="100000"/>
        </a:lnSpc>
        <a:spcBef>
          <a:spcPts val="281"/>
        </a:spcBef>
        <a:buFont typeface="Arial" panose="020B0604020202020204" pitchFamily="34" charset="0"/>
        <a:buChar char="•"/>
        <a:defRPr sz="1013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47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19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91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64" indent="-128586" algn="l" defTabSz="514344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2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44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16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89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61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33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05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77" algn="l" defTabSz="51434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9253-A2C4-A495-A21F-63B49070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1"/>
              <a:t>Tervetuloa Kohtaamispaikkaan!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BCA4B-5AA3-DDA3-120D-F646F2AC4B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71484" y="5996529"/>
            <a:ext cx="5915025" cy="941358"/>
          </a:xfrm>
        </p:spPr>
        <p:txBody>
          <a:bodyPr/>
          <a:lstStyle/>
          <a:p>
            <a:endParaRPr lang="fi-FI" noProof="1"/>
          </a:p>
          <a:p>
            <a:r>
              <a:rPr lang="fi-FI" noProof="1"/>
              <a:t>Punainen Risti järjestää kaikille yhteisiä kohtaamispaikkoja.</a:t>
            </a:r>
          </a:p>
          <a:p>
            <a:r>
              <a:rPr lang="fi-FI" noProof="1"/>
              <a:t>Tule tutustumaan uusiin ihmisiin ja viettämään aikaa yhdessä! Kaikki kohtaamispaikat ovat kaikille avoimia.</a:t>
            </a:r>
          </a:p>
          <a:p>
            <a:endParaRPr lang="fi-FI" noProof="1"/>
          </a:p>
          <a:p>
            <a:endParaRPr lang="fi-FI" noProof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968924-C8D9-1C2E-E153-27AB97466E4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71480" y="7665042"/>
            <a:ext cx="5915025" cy="94135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i-FI" noProof="1">
                <a:solidFill>
                  <a:srgbClr val="FF0000"/>
                </a:solidFill>
              </a:rPr>
              <a:t>maanataisin </a:t>
            </a:r>
            <a:r>
              <a:rPr lang="fi-FI" noProof="1"/>
              <a:t>kello</a:t>
            </a:r>
            <a:r>
              <a:rPr lang="fi-FI" noProof="1">
                <a:solidFill>
                  <a:srgbClr val="FF0000"/>
                </a:solidFill>
              </a:rPr>
              <a:t> XXX, osoite: Yhteisruokailu</a:t>
            </a:r>
          </a:p>
          <a:p>
            <a:pPr>
              <a:spcBef>
                <a:spcPts val="0"/>
              </a:spcBef>
            </a:pPr>
            <a:r>
              <a:rPr lang="fi-FI" noProof="1">
                <a:solidFill>
                  <a:srgbClr val="FF0000"/>
                </a:solidFill>
              </a:rPr>
              <a:t>torstaisin </a:t>
            </a:r>
            <a:r>
              <a:rPr lang="fi-FI" noProof="1"/>
              <a:t>kello</a:t>
            </a:r>
            <a:r>
              <a:rPr lang="fi-FI" noProof="1">
                <a:solidFill>
                  <a:srgbClr val="FF0000"/>
                </a:solidFill>
              </a:rPr>
              <a:t> XXX, Osoite: Kielikahvila</a:t>
            </a:r>
          </a:p>
          <a:p>
            <a:pPr>
              <a:spcBef>
                <a:spcPts val="0"/>
              </a:spcBef>
            </a:pPr>
            <a:r>
              <a:rPr lang="fi-FI" noProof="1">
                <a:solidFill>
                  <a:srgbClr val="FF0000"/>
                </a:solidFill>
              </a:rPr>
              <a:t>joka toinen keskiviikko </a:t>
            </a:r>
            <a:r>
              <a:rPr lang="fi-FI" noProof="1"/>
              <a:t>kello</a:t>
            </a:r>
            <a:r>
              <a:rPr lang="fi-FI" noProof="1">
                <a:solidFill>
                  <a:srgbClr val="FF0000"/>
                </a:solidFill>
              </a:rPr>
              <a:t> XXX, osoite: Kohtaamiskahvila ja terveyspiste</a:t>
            </a:r>
          </a:p>
          <a:p>
            <a:pPr>
              <a:spcBef>
                <a:spcPts val="0"/>
              </a:spcBef>
            </a:pPr>
            <a:r>
              <a:rPr lang="fi-FI" noProof="1">
                <a:solidFill>
                  <a:srgbClr val="FF0000"/>
                </a:solidFill>
              </a:rPr>
              <a:t>Kuukauden viimeinen perjantai </a:t>
            </a:r>
            <a:r>
              <a:rPr lang="fi-FI" noProof="1"/>
              <a:t>kello</a:t>
            </a:r>
            <a:r>
              <a:rPr lang="fi-FI" noProof="1">
                <a:solidFill>
                  <a:srgbClr val="FF0000"/>
                </a:solidFill>
              </a:rPr>
              <a:t> XXX, osoite: Nuorten hengailuilta</a:t>
            </a:r>
          </a:p>
          <a:p>
            <a:pPr>
              <a:spcBef>
                <a:spcPts val="0"/>
              </a:spcBef>
            </a:pPr>
            <a:endParaRPr lang="fi-FI" noProof="1">
              <a:solidFill>
                <a:srgbClr val="FF0000"/>
              </a:solidFill>
            </a:endParaRPr>
          </a:p>
        </p:txBody>
      </p:sp>
      <p:pic>
        <p:nvPicPr>
          <p:cNvPr id="9" name="Picture Placeholder 8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9DCB1D68-4961-C9E2-3CB4-AC1053325B6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825" y="228601"/>
            <a:ext cx="6356350" cy="472440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42F16F-DDC0-ED37-8D2A-4773E81B673F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71485" y="8621850"/>
            <a:ext cx="5915025" cy="486128"/>
          </a:xfrm>
        </p:spPr>
        <p:txBody>
          <a:bodyPr/>
          <a:lstStyle/>
          <a:p>
            <a:endParaRPr lang="fi-FI" noProof="1"/>
          </a:p>
          <a:p>
            <a:r>
              <a:rPr lang="fi-FI" noProof="1"/>
              <a:t>Tervetuloa!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39804B-4473-40A7-4F96-15D91B617B87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1481" y="9333555"/>
            <a:ext cx="5915025" cy="486129"/>
          </a:xfrm>
        </p:spPr>
        <p:txBody>
          <a:bodyPr/>
          <a:lstStyle/>
          <a:p>
            <a:r>
              <a:rPr lang="en-GB" b="0" i="0" u="none" strike="noStrike" noProof="1">
                <a:solidFill>
                  <a:srgbClr val="181818"/>
                </a:solidFill>
                <a:effectLst/>
              </a:rPr>
              <a:t>Järjestäjä:xxxxxxxxxxxxx</a:t>
            </a:r>
            <a:endParaRPr lang="fi-FI" noProof="1"/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C7A25D2D-9FA4-E127-FCE7-B8723B9FE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514" y="219635"/>
            <a:ext cx="1893661" cy="85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63838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3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F0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R_Powerpoint_pohja_FI_päivitetty" id="{3CD7FA41-E9AC-2C43-8BFB-180382BD3CE5}" vid="{A0B1B484-304B-9D4D-BC21-B0A943DAE9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SPR</Template>
  <TotalTime>33</TotalTime>
  <Words>65</Words>
  <Application>Microsoft Office PowerPoint</Application>
  <PresentationFormat>A4-paperi (210 x 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4" baseType="lpstr">
      <vt:lpstr>Arial</vt:lpstr>
      <vt:lpstr>Calibri</vt:lpstr>
      <vt:lpstr>SPR</vt:lpstr>
      <vt:lpstr>Tervetuloa Kohtaamispaikkaan!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Kutsu xxx xxx...</dc:title>
  <dc:creator>Salminen Tuuli</dc:creator>
  <cp:lastModifiedBy>Alaranta Maaret</cp:lastModifiedBy>
  <cp:revision>5</cp:revision>
  <dcterms:created xsi:type="dcterms:W3CDTF">2023-01-19T13:43:15Z</dcterms:created>
  <dcterms:modified xsi:type="dcterms:W3CDTF">2025-04-26T11:18:29Z</dcterms:modified>
</cp:coreProperties>
</file>