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144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842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64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60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06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57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75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5730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95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17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00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481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595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5B76D-FD81-4353-93C5-84862C25F750}" type="datetimeFigureOut">
              <a:rPr lang="fi-FI" smtClean="0"/>
              <a:t>29.10.2015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30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03" t="7738" r="27825" b="20635"/>
          <a:stretch/>
        </p:blipFill>
        <p:spPr bwMode="auto">
          <a:xfrm>
            <a:off x="458670" y="2249742"/>
            <a:ext cx="5346594" cy="4673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20688" y="2789802"/>
            <a:ext cx="3834426" cy="648072"/>
          </a:xfrm>
        </p:spPr>
        <p:txBody>
          <a:bodyPr>
            <a:normAutofit/>
          </a:bodyPr>
          <a:lstStyle/>
          <a:p>
            <a:pPr algn="l"/>
            <a:r>
              <a:rPr lang="fi-FI" sz="27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Valmiuskansio</a:t>
            </a:r>
            <a:endParaRPr lang="fi-FI" sz="27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24844" y="7437883"/>
            <a:ext cx="2430270" cy="735546"/>
          </a:xfrm>
        </p:spPr>
        <p:txBody>
          <a:bodyPr>
            <a:normAutofit/>
          </a:bodyPr>
          <a:lstStyle/>
          <a:p>
            <a:endParaRPr lang="fi-FI" sz="15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8670" y="1475656"/>
            <a:ext cx="53465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laotsikko 2"/>
          <p:cNvSpPr txBox="1">
            <a:spLocks/>
          </p:cNvSpPr>
          <p:nvPr/>
        </p:nvSpPr>
        <p:spPr>
          <a:xfrm>
            <a:off x="483078" y="1553141"/>
            <a:ext cx="1080121" cy="439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500" b="1" dirty="0" smtClean="0"/>
              <a:t>Osasto</a:t>
            </a:r>
            <a:endParaRPr lang="fi-FI" sz="1500" dirty="0"/>
          </a:p>
        </p:txBody>
      </p:sp>
      <p:sp>
        <p:nvSpPr>
          <p:cNvPr id="5" name="TextBox 4"/>
          <p:cNvSpPr txBox="1"/>
          <p:nvPr/>
        </p:nvSpPr>
        <p:spPr>
          <a:xfrm>
            <a:off x="620688" y="872441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>
                <a:solidFill>
                  <a:schemeClr val="bg1">
                    <a:lumMod val="85000"/>
                  </a:schemeClr>
                </a:solidFill>
              </a:rPr>
              <a:t>OSASTON NIMI, PAIKKAKUNTA</a:t>
            </a:r>
            <a:endParaRPr lang="en-US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26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1977</TotalTime>
  <Words>6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Office-teema</vt:lpstr>
      <vt:lpstr>Valmiuskansio</vt:lpstr>
    </vt:vector>
  </TitlesOfParts>
  <Company>ISS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Valmiudessa</dc:title>
  <dc:creator>Mattila, Pekka</dc:creator>
  <cp:lastModifiedBy>Palomaa Melinda</cp:lastModifiedBy>
  <cp:revision>12</cp:revision>
  <cp:lastPrinted>2015-10-29T11:17:48Z</cp:lastPrinted>
  <dcterms:created xsi:type="dcterms:W3CDTF">2015-10-08T17:43:53Z</dcterms:created>
  <dcterms:modified xsi:type="dcterms:W3CDTF">2015-10-29T11:21:00Z</dcterms:modified>
</cp:coreProperties>
</file>