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57" r:id="rId6"/>
  </p:sldIdLst>
  <p:sldSz cx="12192000" cy="6858000"/>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EECFCD-94B1-41BA-AD2A-553B04886599}" v="18" dt="2023-11-07T07:15:36.9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1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kka Joonas" userId="41e8f81b-1732-48d7-81e6-83cc08ddd15e" providerId="ADAL" clId="{62EECFCD-94B1-41BA-AD2A-553B04886599}"/>
    <pc:docChg chg="undo custSel modSld">
      <pc:chgData name="Okka Joonas" userId="41e8f81b-1732-48d7-81e6-83cc08ddd15e" providerId="ADAL" clId="{62EECFCD-94B1-41BA-AD2A-553B04886599}" dt="2023-11-07T07:15:36.924" v="120"/>
      <pc:docMkLst>
        <pc:docMk/>
      </pc:docMkLst>
      <pc:sldChg chg="modSp mod setBg">
        <pc:chgData name="Okka Joonas" userId="41e8f81b-1732-48d7-81e6-83cc08ddd15e" providerId="ADAL" clId="{62EECFCD-94B1-41BA-AD2A-553B04886599}" dt="2023-11-07T07:13:40.391" v="114"/>
        <pc:sldMkLst>
          <pc:docMk/>
          <pc:sldMk cId="3422639564" sldId="256"/>
        </pc:sldMkLst>
        <pc:spChg chg="mod">
          <ac:chgData name="Okka Joonas" userId="41e8f81b-1732-48d7-81e6-83cc08ddd15e" providerId="ADAL" clId="{62EECFCD-94B1-41BA-AD2A-553B04886599}" dt="2023-11-06T10:49:03.948" v="40" actId="20577"/>
          <ac:spMkLst>
            <pc:docMk/>
            <pc:sldMk cId="3422639564" sldId="256"/>
            <ac:spMk id="4" creationId="{D0880131-7795-8AFF-AB14-EBFEC94D6623}"/>
          </ac:spMkLst>
        </pc:spChg>
        <pc:spChg chg="mod">
          <ac:chgData name="Okka Joonas" userId="41e8f81b-1732-48d7-81e6-83cc08ddd15e" providerId="ADAL" clId="{62EECFCD-94B1-41BA-AD2A-553B04886599}" dt="2023-11-06T10:49:20.372" v="83" actId="1076"/>
          <ac:spMkLst>
            <pc:docMk/>
            <pc:sldMk cId="3422639564" sldId="256"/>
            <ac:spMk id="5" creationId="{88B60685-D9FD-A5D6-4D31-A3F4D97B4251}"/>
          </ac:spMkLst>
        </pc:spChg>
        <pc:spChg chg="mod">
          <ac:chgData name="Okka Joonas" userId="41e8f81b-1732-48d7-81e6-83cc08ddd15e" providerId="ADAL" clId="{62EECFCD-94B1-41BA-AD2A-553B04886599}" dt="2023-11-06T10:49:24.360" v="84" actId="1076"/>
          <ac:spMkLst>
            <pc:docMk/>
            <pc:sldMk cId="3422639564" sldId="256"/>
            <ac:spMk id="6" creationId="{8922D53A-938B-D9CB-109E-B9EB61E975D2}"/>
          </ac:spMkLst>
        </pc:spChg>
      </pc:sldChg>
      <pc:sldChg chg="modSp mod">
        <pc:chgData name="Okka Joonas" userId="41e8f81b-1732-48d7-81e6-83cc08ddd15e" providerId="ADAL" clId="{62EECFCD-94B1-41BA-AD2A-553B04886599}" dt="2023-11-06T10:51:17.322" v="109" actId="20577"/>
        <pc:sldMkLst>
          <pc:docMk/>
          <pc:sldMk cId="2176353882" sldId="257"/>
        </pc:sldMkLst>
        <pc:spChg chg="mod">
          <ac:chgData name="Okka Joonas" userId="41e8f81b-1732-48d7-81e6-83cc08ddd15e" providerId="ADAL" clId="{62EECFCD-94B1-41BA-AD2A-553B04886599}" dt="2023-11-06T10:51:17.322" v="109" actId="20577"/>
          <ac:spMkLst>
            <pc:docMk/>
            <pc:sldMk cId="2176353882" sldId="257"/>
            <ac:spMk id="4" creationId="{8A8191E7-9C94-0436-472C-14F8366300F9}"/>
          </ac:spMkLst>
        </pc:spChg>
      </pc:sldChg>
      <pc:sldChg chg="addSp delSp modSp mod setBg">
        <pc:chgData name="Okka Joonas" userId="41e8f81b-1732-48d7-81e6-83cc08ddd15e" providerId="ADAL" clId="{62EECFCD-94B1-41BA-AD2A-553B04886599}" dt="2023-11-07T07:15:23.271" v="116"/>
        <pc:sldMkLst>
          <pc:docMk/>
          <pc:sldMk cId="1663779620" sldId="258"/>
        </pc:sldMkLst>
        <pc:spChg chg="add mod">
          <ac:chgData name="Okka Joonas" userId="41e8f81b-1732-48d7-81e6-83cc08ddd15e" providerId="ADAL" clId="{62EECFCD-94B1-41BA-AD2A-553B04886599}" dt="2023-11-06T10:52:03.684" v="110"/>
          <ac:spMkLst>
            <pc:docMk/>
            <pc:sldMk cId="1663779620" sldId="258"/>
            <ac:spMk id="2" creationId="{844E34E9-1D52-386C-D651-6858949B9E04}"/>
          </ac:spMkLst>
        </pc:spChg>
        <pc:spChg chg="add mod">
          <ac:chgData name="Okka Joonas" userId="41e8f81b-1732-48d7-81e6-83cc08ddd15e" providerId="ADAL" clId="{62EECFCD-94B1-41BA-AD2A-553B04886599}" dt="2023-11-06T10:52:03.684" v="110"/>
          <ac:spMkLst>
            <pc:docMk/>
            <pc:sldMk cId="1663779620" sldId="258"/>
            <ac:spMk id="3" creationId="{FB3552BA-8E8F-8043-6C99-9095B6083CC9}"/>
          </ac:spMkLst>
        </pc:spChg>
        <pc:spChg chg="add mod">
          <ac:chgData name="Okka Joonas" userId="41e8f81b-1732-48d7-81e6-83cc08ddd15e" providerId="ADAL" clId="{62EECFCD-94B1-41BA-AD2A-553B04886599}" dt="2023-11-06T10:52:03.684" v="110"/>
          <ac:spMkLst>
            <pc:docMk/>
            <pc:sldMk cId="1663779620" sldId="258"/>
            <ac:spMk id="4" creationId="{49E4F9B7-2653-2BD8-C6CC-2FA19ECEF36C}"/>
          </ac:spMkLst>
        </pc:spChg>
        <pc:spChg chg="del">
          <ac:chgData name="Okka Joonas" userId="41e8f81b-1732-48d7-81e6-83cc08ddd15e" providerId="ADAL" clId="{62EECFCD-94B1-41BA-AD2A-553B04886599}" dt="2023-11-06T10:49:38.389" v="85" actId="478"/>
          <ac:spMkLst>
            <pc:docMk/>
            <pc:sldMk cId="1663779620" sldId="258"/>
            <ac:spMk id="5" creationId="{23300F63-D349-6AC7-2C8E-477CE7261C1D}"/>
          </ac:spMkLst>
        </pc:spChg>
        <pc:spChg chg="del">
          <ac:chgData name="Okka Joonas" userId="41e8f81b-1732-48d7-81e6-83cc08ddd15e" providerId="ADAL" clId="{62EECFCD-94B1-41BA-AD2A-553B04886599}" dt="2023-11-06T10:49:38.389" v="85" actId="478"/>
          <ac:spMkLst>
            <pc:docMk/>
            <pc:sldMk cId="1663779620" sldId="258"/>
            <ac:spMk id="6" creationId="{8F547023-D79C-4B8E-BEA2-DC8A400B6CDB}"/>
          </ac:spMkLst>
        </pc:spChg>
        <pc:spChg chg="del">
          <ac:chgData name="Okka Joonas" userId="41e8f81b-1732-48d7-81e6-83cc08ddd15e" providerId="ADAL" clId="{62EECFCD-94B1-41BA-AD2A-553B04886599}" dt="2023-11-06T10:49:38.389" v="85" actId="478"/>
          <ac:spMkLst>
            <pc:docMk/>
            <pc:sldMk cId="1663779620" sldId="258"/>
            <ac:spMk id="7" creationId="{225796BA-36FF-ED6E-A37C-34711E5E71B7}"/>
          </ac:spMkLst>
        </pc:spChg>
        <pc:spChg chg="del">
          <ac:chgData name="Okka Joonas" userId="41e8f81b-1732-48d7-81e6-83cc08ddd15e" providerId="ADAL" clId="{62EECFCD-94B1-41BA-AD2A-553B04886599}" dt="2023-11-06T10:49:38.389" v="85" actId="478"/>
          <ac:spMkLst>
            <pc:docMk/>
            <pc:sldMk cId="1663779620" sldId="258"/>
            <ac:spMk id="9" creationId="{42A4FC2C-047E-45A5-965D-8E1E3BF09BC6}"/>
          </ac:spMkLst>
        </pc:spChg>
      </pc:sldChg>
      <pc:sldChg chg="addSp delSp modSp mod setBg">
        <pc:chgData name="Okka Joonas" userId="41e8f81b-1732-48d7-81e6-83cc08ddd15e" providerId="ADAL" clId="{62EECFCD-94B1-41BA-AD2A-553B04886599}" dt="2023-11-07T07:15:31.158" v="118"/>
        <pc:sldMkLst>
          <pc:docMk/>
          <pc:sldMk cId="1858136777" sldId="259"/>
        </pc:sldMkLst>
        <pc:spChg chg="add mod">
          <ac:chgData name="Okka Joonas" userId="41e8f81b-1732-48d7-81e6-83cc08ddd15e" providerId="ADAL" clId="{62EECFCD-94B1-41BA-AD2A-553B04886599}" dt="2023-11-06T10:52:06.276" v="111"/>
          <ac:spMkLst>
            <pc:docMk/>
            <pc:sldMk cId="1858136777" sldId="259"/>
            <ac:spMk id="2" creationId="{B0AC716D-D23D-ABFF-9C76-FCF6E4200D7C}"/>
          </ac:spMkLst>
        </pc:spChg>
        <pc:spChg chg="del">
          <ac:chgData name="Okka Joonas" userId="41e8f81b-1732-48d7-81e6-83cc08ddd15e" providerId="ADAL" clId="{62EECFCD-94B1-41BA-AD2A-553B04886599}" dt="2023-11-06T10:49:47.007" v="88" actId="478"/>
          <ac:spMkLst>
            <pc:docMk/>
            <pc:sldMk cId="1858136777" sldId="259"/>
            <ac:spMk id="3" creationId="{A65698FB-079B-2861-AD95-E39588A6705E}"/>
          </ac:spMkLst>
        </pc:spChg>
        <pc:spChg chg="del">
          <ac:chgData name="Okka Joonas" userId="41e8f81b-1732-48d7-81e6-83cc08ddd15e" providerId="ADAL" clId="{62EECFCD-94B1-41BA-AD2A-553B04886599}" dt="2023-11-06T10:49:47.007" v="88" actId="478"/>
          <ac:spMkLst>
            <pc:docMk/>
            <pc:sldMk cId="1858136777" sldId="259"/>
            <ac:spMk id="4" creationId="{B93E3DB4-1450-D159-E731-FAF14CB34B08}"/>
          </ac:spMkLst>
        </pc:spChg>
        <pc:spChg chg="del">
          <ac:chgData name="Okka Joonas" userId="41e8f81b-1732-48d7-81e6-83cc08ddd15e" providerId="ADAL" clId="{62EECFCD-94B1-41BA-AD2A-553B04886599}" dt="2023-11-06T10:49:47.007" v="88" actId="478"/>
          <ac:spMkLst>
            <pc:docMk/>
            <pc:sldMk cId="1858136777" sldId="259"/>
            <ac:spMk id="5" creationId="{552B96B2-FEF0-6A2A-986B-E65C9AC8AC2F}"/>
          </ac:spMkLst>
        </pc:spChg>
        <pc:spChg chg="add mod">
          <ac:chgData name="Okka Joonas" userId="41e8f81b-1732-48d7-81e6-83cc08ddd15e" providerId="ADAL" clId="{62EECFCD-94B1-41BA-AD2A-553B04886599}" dt="2023-11-06T10:52:06.276" v="111"/>
          <ac:spMkLst>
            <pc:docMk/>
            <pc:sldMk cId="1858136777" sldId="259"/>
            <ac:spMk id="6" creationId="{3896EE7C-F331-7638-6A34-A897FF007E6A}"/>
          </ac:spMkLst>
        </pc:spChg>
        <pc:spChg chg="add mod">
          <ac:chgData name="Okka Joonas" userId="41e8f81b-1732-48d7-81e6-83cc08ddd15e" providerId="ADAL" clId="{62EECFCD-94B1-41BA-AD2A-553B04886599}" dt="2023-11-06T10:52:06.276" v="111"/>
          <ac:spMkLst>
            <pc:docMk/>
            <pc:sldMk cId="1858136777" sldId="259"/>
            <ac:spMk id="7" creationId="{96A9CB3A-CA91-C608-96E0-3D5D14B40470}"/>
          </ac:spMkLst>
        </pc:spChg>
      </pc:sldChg>
      <pc:sldChg chg="addSp delSp modSp mod setBg">
        <pc:chgData name="Okka Joonas" userId="41e8f81b-1732-48d7-81e6-83cc08ddd15e" providerId="ADAL" clId="{62EECFCD-94B1-41BA-AD2A-553B04886599}" dt="2023-11-07T07:15:36.924" v="120"/>
        <pc:sldMkLst>
          <pc:docMk/>
          <pc:sldMk cId="2893185259" sldId="260"/>
        </pc:sldMkLst>
        <pc:spChg chg="add mod">
          <ac:chgData name="Okka Joonas" userId="41e8f81b-1732-48d7-81e6-83cc08ddd15e" providerId="ADAL" clId="{62EECFCD-94B1-41BA-AD2A-553B04886599}" dt="2023-11-06T10:52:07.731" v="112"/>
          <ac:spMkLst>
            <pc:docMk/>
            <pc:sldMk cId="2893185259" sldId="260"/>
            <ac:spMk id="2" creationId="{185C26A1-3B6D-7A07-D98D-DE29F18EE947}"/>
          </ac:spMkLst>
        </pc:spChg>
        <pc:spChg chg="del">
          <ac:chgData name="Okka Joonas" userId="41e8f81b-1732-48d7-81e6-83cc08ddd15e" providerId="ADAL" clId="{62EECFCD-94B1-41BA-AD2A-553B04886599}" dt="2023-11-06T10:49:54.351" v="91" actId="478"/>
          <ac:spMkLst>
            <pc:docMk/>
            <pc:sldMk cId="2893185259" sldId="260"/>
            <ac:spMk id="3" creationId="{D5C34B6E-2213-2117-51ED-1C8A8F53B9D6}"/>
          </ac:spMkLst>
        </pc:spChg>
        <pc:spChg chg="del">
          <ac:chgData name="Okka Joonas" userId="41e8f81b-1732-48d7-81e6-83cc08ddd15e" providerId="ADAL" clId="{62EECFCD-94B1-41BA-AD2A-553B04886599}" dt="2023-11-06T10:49:54.351" v="91" actId="478"/>
          <ac:spMkLst>
            <pc:docMk/>
            <pc:sldMk cId="2893185259" sldId="260"/>
            <ac:spMk id="4" creationId="{DF30256B-5EA8-2691-7197-68D55B39EE66}"/>
          </ac:spMkLst>
        </pc:spChg>
        <pc:spChg chg="del">
          <ac:chgData name="Okka Joonas" userId="41e8f81b-1732-48d7-81e6-83cc08ddd15e" providerId="ADAL" clId="{62EECFCD-94B1-41BA-AD2A-553B04886599}" dt="2023-11-06T10:49:54.351" v="91" actId="478"/>
          <ac:spMkLst>
            <pc:docMk/>
            <pc:sldMk cId="2893185259" sldId="260"/>
            <ac:spMk id="5" creationId="{CAA24E96-F486-F5D2-A433-FF070921C146}"/>
          </ac:spMkLst>
        </pc:spChg>
        <pc:spChg chg="add mod">
          <ac:chgData name="Okka Joonas" userId="41e8f81b-1732-48d7-81e6-83cc08ddd15e" providerId="ADAL" clId="{62EECFCD-94B1-41BA-AD2A-553B04886599}" dt="2023-11-06T10:52:07.731" v="112"/>
          <ac:spMkLst>
            <pc:docMk/>
            <pc:sldMk cId="2893185259" sldId="260"/>
            <ac:spMk id="6" creationId="{2B65FF7D-F881-74C8-6020-BDF6BA3034B2}"/>
          </ac:spMkLst>
        </pc:spChg>
        <pc:spChg chg="add mod">
          <ac:chgData name="Okka Joonas" userId="41e8f81b-1732-48d7-81e6-83cc08ddd15e" providerId="ADAL" clId="{62EECFCD-94B1-41BA-AD2A-553B04886599}" dt="2023-11-06T10:52:07.731" v="112"/>
          <ac:spMkLst>
            <pc:docMk/>
            <pc:sldMk cId="2893185259" sldId="260"/>
            <ac:spMk id="7" creationId="{23F2108D-FB6A-A2BE-1F13-B8316B1EBE4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480D2-C518-F971-85A6-1B6E1F268FDD}"/>
              </a:ext>
            </a:extLst>
          </p:cNvPr>
          <p:cNvSpPr>
            <a:spLocks noGrp="1"/>
          </p:cNvSpPr>
          <p:nvPr>
            <p:ph type="title"/>
          </p:nvPr>
        </p:nvSpPr>
        <p:spPr/>
        <p:txBody>
          <a:bodyPr/>
          <a:lstStyle/>
          <a:p>
            <a:r>
              <a:rPr lang="en-US"/>
              <a:t>Click to edit Master title style</a:t>
            </a:r>
            <a:endParaRPr lang="en-FI"/>
          </a:p>
        </p:txBody>
      </p:sp>
      <p:sp>
        <p:nvSpPr>
          <p:cNvPr id="3" name="Date Placeholder 2">
            <a:extLst>
              <a:ext uri="{FF2B5EF4-FFF2-40B4-BE49-F238E27FC236}">
                <a16:creationId xmlns:a16="http://schemas.microsoft.com/office/drawing/2014/main" id="{F49D4EE6-2941-0112-6F66-3C6FCBF17CB3}"/>
              </a:ext>
            </a:extLst>
          </p:cNvPr>
          <p:cNvSpPr>
            <a:spLocks noGrp="1"/>
          </p:cNvSpPr>
          <p:nvPr>
            <p:ph type="dt" sz="half" idx="10"/>
          </p:nvPr>
        </p:nvSpPr>
        <p:spPr/>
        <p:txBody>
          <a:bodyPr/>
          <a:lstStyle/>
          <a:p>
            <a:fld id="{54267F5C-F714-4EA1-8333-92D3CBE4E41B}" type="datetimeFigureOut">
              <a:rPr lang="en-FI" smtClean="0"/>
              <a:t>07/11/2023</a:t>
            </a:fld>
            <a:endParaRPr lang="en-FI"/>
          </a:p>
        </p:txBody>
      </p:sp>
      <p:sp>
        <p:nvSpPr>
          <p:cNvPr id="4" name="Footer Placeholder 3">
            <a:extLst>
              <a:ext uri="{FF2B5EF4-FFF2-40B4-BE49-F238E27FC236}">
                <a16:creationId xmlns:a16="http://schemas.microsoft.com/office/drawing/2014/main" id="{5BAA8D53-6AF3-8B47-CEA3-9C29AE021895}"/>
              </a:ext>
            </a:extLst>
          </p:cNvPr>
          <p:cNvSpPr>
            <a:spLocks noGrp="1"/>
          </p:cNvSpPr>
          <p:nvPr>
            <p:ph type="ftr" sz="quarter" idx="11"/>
          </p:nvPr>
        </p:nvSpPr>
        <p:spPr/>
        <p:txBody>
          <a:bodyPr/>
          <a:lstStyle/>
          <a:p>
            <a:endParaRPr lang="en-FI"/>
          </a:p>
        </p:txBody>
      </p:sp>
      <p:sp>
        <p:nvSpPr>
          <p:cNvPr id="5" name="Slide Number Placeholder 4">
            <a:extLst>
              <a:ext uri="{FF2B5EF4-FFF2-40B4-BE49-F238E27FC236}">
                <a16:creationId xmlns:a16="http://schemas.microsoft.com/office/drawing/2014/main" id="{C4B0EF51-55DC-AE74-DC0A-05D2D7DF760E}"/>
              </a:ext>
            </a:extLst>
          </p:cNvPr>
          <p:cNvSpPr>
            <a:spLocks noGrp="1"/>
          </p:cNvSpPr>
          <p:nvPr>
            <p:ph type="sldNum" sz="quarter" idx="12"/>
          </p:nvPr>
        </p:nvSpPr>
        <p:spPr/>
        <p:txBody>
          <a:bodyPr/>
          <a:lstStyle/>
          <a:p>
            <a:fld id="{A625F90E-1F1F-46B5-A1DD-2579CD5897E5}" type="slidenum">
              <a:rPr lang="en-FI" smtClean="0"/>
              <a:t>‹#›</a:t>
            </a:fld>
            <a:endParaRPr lang="en-FI"/>
          </a:p>
        </p:txBody>
      </p:sp>
    </p:spTree>
    <p:extLst>
      <p:ext uri="{BB962C8B-B14F-4D97-AF65-F5344CB8AC3E}">
        <p14:creationId xmlns:p14="http://schemas.microsoft.com/office/powerpoint/2010/main" val="80246606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39CEB7-C107-27F9-2A80-92E83496E0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FI"/>
          </a:p>
        </p:txBody>
      </p:sp>
      <p:sp>
        <p:nvSpPr>
          <p:cNvPr id="3" name="Text Placeholder 2">
            <a:extLst>
              <a:ext uri="{FF2B5EF4-FFF2-40B4-BE49-F238E27FC236}">
                <a16:creationId xmlns:a16="http://schemas.microsoft.com/office/drawing/2014/main" id="{2E77D235-B15C-E8D6-AEB5-AB6E0BB756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I"/>
          </a:p>
        </p:txBody>
      </p:sp>
      <p:sp>
        <p:nvSpPr>
          <p:cNvPr id="4" name="Date Placeholder 3">
            <a:extLst>
              <a:ext uri="{FF2B5EF4-FFF2-40B4-BE49-F238E27FC236}">
                <a16:creationId xmlns:a16="http://schemas.microsoft.com/office/drawing/2014/main" id="{008E8799-7390-66C2-79AF-5A00A04C3B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267F5C-F714-4EA1-8333-92D3CBE4E41B}" type="datetimeFigureOut">
              <a:rPr lang="en-FI" smtClean="0"/>
              <a:t>07/11/2023</a:t>
            </a:fld>
            <a:endParaRPr lang="en-FI"/>
          </a:p>
        </p:txBody>
      </p:sp>
      <p:sp>
        <p:nvSpPr>
          <p:cNvPr id="5" name="Footer Placeholder 4">
            <a:extLst>
              <a:ext uri="{FF2B5EF4-FFF2-40B4-BE49-F238E27FC236}">
                <a16:creationId xmlns:a16="http://schemas.microsoft.com/office/drawing/2014/main" id="{A82F3F8A-4367-118D-9981-C338BCB660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FI"/>
          </a:p>
        </p:txBody>
      </p:sp>
      <p:sp>
        <p:nvSpPr>
          <p:cNvPr id="6" name="Slide Number Placeholder 5">
            <a:extLst>
              <a:ext uri="{FF2B5EF4-FFF2-40B4-BE49-F238E27FC236}">
                <a16:creationId xmlns:a16="http://schemas.microsoft.com/office/drawing/2014/main" id="{9C5A21AA-01F7-852D-090E-516BD0E0C9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25F90E-1F1F-46B5-A1DD-2579CD5897E5}" type="slidenum">
              <a:rPr lang="en-FI" smtClean="0"/>
              <a:t>‹#›</a:t>
            </a:fld>
            <a:endParaRPr lang="en-FI"/>
          </a:p>
        </p:txBody>
      </p:sp>
    </p:spTree>
    <p:extLst>
      <p:ext uri="{BB962C8B-B14F-4D97-AF65-F5344CB8AC3E}">
        <p14:creationId xmlns:p14="http://schemas.microsoft.com/office/powerpoint/2010/main" val="1539913015"/>
      </p:ext>
    </p:extLst>
  </p:cSld>
  <p:clrMap bg1="lt1" tx1="dk1" bg2="lt2" tx2="dk2" accent1="accent1" accent2="accent2" accent3="accent3" accent4="accent4" accent5="accent5" accent6="accent6" hlink="hlink" folHlink="folHlink"/>
  <p:sldLayoutIdLst>
    <p:sldLayoutId id="214748365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rednet.punainenristi.fi/kototarjoti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5F68782E-12E5-DE48-8D39-9B0983CE1823}"/>
              </a:ext>
            </a:extLst>
          </p:cNvPr>
          <p:cNvSpPr>
            <a:spLocks noGrp="1"/>
          </p:cNvSpPr>
          <p:nvPr>
            <p:ph type="title"/>
          </p:nvPr>
        </p:nvSpPr>
        <p:spPr/>
        <p:txBody>
          <a:bodyPr/>
          <a:lstStyle/>
          <a:p>
            <a:endParaRPr lang="en-FI"/>
          </a:p>
        </p:txBody>
      </p:sp>
      <p:sp>
        <p:nvSpPr>
          <p:cNvPr id="4" name="TextBox 3">
            <a:extLst>
              <a:ext uri="{FF2B5EF4-FFF2-40B4-BE49-F238E27FC236}">
                <a16:creationId xmlns:a16="http://schemas.microsoft.com/office/drawing/2014/main" id="{D0880131-7795-8AFF-AB14-EBFEC94D6623}"/>
              </a:ext>
            </a:extLst>
          </p:cNvPr>
          <p:cNvSpPr txBox="1"/>
          <p:nvPr/>
        </p:nvSpPr>
        <p:spPr>
          <a:xfrm>
            <a:off x="1276952" y="950719"/>
            <a:ext cx="4339046" cy="307777"/>
          </a:xfrm>
          <a:prstGeom prst="rect">
            <a:avLst/>
          </a:prstGeom>
          <a:noFill/>
        </p:spPr>
        <p:txBody>
          <a:bodyPr wrap="square" rtlCol="0">
            <a:spAutoFit/>
          </a:bodyPr>
          <a:lstStyle/>
          <a:p>
            <a:r>
              <a:rPr lang="en-US" sz="1400" dirty="0">
                <a:latin typeface="Verdana" panose="020B0604030504040204" pitchFamily="34" charset="0"/>
                <a:ea typeface="Verdana" panose="020B0604030504040204" pitchFamily="34" charset="0"/>
              </a:rPr>
              <a:t>Name of your </a:t>
            </a:r>
            <a:r>
              <a:rPr lang="en-US" sz="1400" dirty="0" err="1">
                <a:latin typeface="Verdana" panose="020B0604030504040204" pitchFamily="34" charset="0"/>
                <a:ea typeface="Verdana" panose="020B0604030504040204" pitchFamily="34" charset="0"/>
              </a:rPr>
              <a:t>organisation</a:t>
            </a:r>
            <a:endParaRPr lang="en-FI" sz="1400" dirty="0">
              <a:latin typeface="Verdana" panose="020B0604030504040204" pitchFamily="34" charset="0"/>
              <a:ea typeface="Verdana" panose="020B0604030504040204" pitchFamily="34" charset="0"/>
            </a:endParaRPr>
          </a:p>
        </p:txBody>
      </p:sp>
      <p:sp>
        <p:nvSpPr>
          <p:cNvPr id="5" name="TextBox 4">
            <a:extLst>
              <a:ext uri="{FF2B5EF4-FFF2-40B4-BE49-F238E27FC236}">
                <a16:creationId xmlns:a16="http://schemas.microsoft.com/office/drawing/2014/main" id="{88B60685-D9FD-A5D6-4D31-A3F4D97B4251}"/>
              </a:ext>
            </a:extLst>
          </p:cNvPr>
          <p:cNvSpPr txBox="1"/>
          <p:nvPr/>
        </p:nvSpPr>
        <p:spPr>
          <a:xfrm>
            <a:off x="6284396" y="950719"/>
            <a:ext cx="2646590" cy="307777"/>
          </a:xfrm>
          <a:prstGeom prst="rect">
            <a:avLst/>
          </a:prstGeom>
          <a:noFill/>
        </p:spPr>
        <p:txBody>
          <a:bodyPr wrap="square" rtlCol="0">
            <a:spAutoFit/>
          </a:bodyPr>
          <a:lstStyle/>
          <a:p>
            <a:r>
              <a:rPr lang="en-US" sz="1400" dirty="0">
                <a:latin typeface="Verdana" panose="020B0604030504040204" pitchFamily="34" charset="0"/>
                <a:ea typeface="Verdana" panose="020B0604030504040204" pitchFamily="34" charset="0"/>
              </a:rPr>
              <a:t>Your location</a:t>
            </a:r>
            <a:endParaRPr lang="en-FI" sz="1400" dirty="0">
              <a:latin typeface="Verdana" panose="020B0604030504040204" pitchFamily="34" charset="0"/>
              <a:ea typeface="Verdana" panose="020B0604030504040204" pitchFamily="34" charset="0"/>
            </a:endParaRPr>
          </a:p>
        </p:txBody>
      </p:sp>
      <p:sp>
        <p:nvSpPr>
          <p:cNvPr id="6" name="TextBox 5">
            <a:extLst>
              <a:ext uri="{FF2B5EF4-FFF2-40B4-BE49-F238E27FC236}">
                <a16:creationId xmlns:a16="http://schemas.microsoft.com/office/drawing/2014/main" id="{8922D53A-938B-D9CB-109E-B9EB61E975D2}"/>
              </a:ext>
            </a:extLst>
          </p:cNvPr>
          <p:cNvSpPr txBox="1"/>
          <p:nvPr/>
        </p:nvSpPr>
        <p:spPr>
          <a:xfrm>
            <a:off x="9351397" y="950718"/>
            <a:ext cx="2340973" cy="307777"/>
          </a:xfrm>
          <a:prstGeom prst="rect">
            <a:avLst/>
          </a:prstGeom>
          <a:noFill/>
        </p:spPr>
        <p:txBody>
          <a:bodyPr wrap="square" rtlCol="0">
            <a:spAutoFit/>
          </a:bodyPr>
          <a:lstStyle/>
          <a:p>
            <a:r>
              <a:rPr lang="en-US" sz="1400" dirty="0" err="1">
                <a:latin typeface="Verdana" panose="020B0604030504040204" pitchFamily="34" charset="0"/>
                <a:ea typeface="Verdana" panose="020B0604030504040204" pitchFamily="34" charset="0"/>
              </a:rPr>
              <a:t>xx.xx.xxxx</a:t>
            </a:r>
            <a:endParaRPr lang="en-FI" sz="1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422639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44E34E9-1D52-386C-D651-6858949B9E04}"/>
              </a:ext>
            </a:extLst>
          </p:cNvPr>
          <p:cNvSpPr txBox="1"/>
          <p:nvPr/>
        </p:nvSpPr>
        <p:spPr>
          <a:xfrm>
            <a:off x="1276952" y="950719"/>
            <a:ext cx="4339046" cy="307777"/>
          </a:xfrm>
          <a:prstGeom prst="rect">
            <a:avLst/>
          </a:prstGeom>
          <a:noFill/>
        </p:spPr>
        <p:txBody>
          <a:bodyPr wrap="square" rtlCol="0">
            <a:spAutoFit/>
          </a:bodyPr>
          <a:lstStyle/>
          <a:p>
            <a:r>
              <a:rPr lang="en-US" sz="1400" dirty="0">
                <a:latin typeface="Verdana" panose="020B0604030504040204" pitchFamily="34" charset="0"/>
                <a:ea typeface="Verdana" panose="020B0604030504040204" pitchFamily="34" charset="0"/>
              </a:rPr>
              <a:t>Name of your </a:t>
            </a:r>
            <a:r>
              <a:rPr lang="en-US" sz="1400" dirty="0" err="1">
                <a:latin typeface="Verdana" panose="020B0604030504040204" pitchFamily="34" charset="0"/>
                <a:ea typeface="Verdana" panose="020B0604030504040204" pitchFamily="34" charset="0"/>
              </a:rPr>
              <a:t>organisation</a:t>
            </a:r>
            <a:endParaRPr lang="en-FI" sz="1400" dirty="0">
              <a:latin typeface="Verdana" panose="020B0604030504040204" pitchFamily="34" charset="0"/>
              <a:ea typeface="Verdana" panose="020B0604030504040204" pitchFamily="34" charset="0"/>
            </a:endParaRPr>
          </a:p>
        </p:txBody>
      </p:sp>
      <p:sp>
        <p:nvSpPr>
          <p:cNvPr id="3" name="TextBox 2">
            <a:extLst>
              <a:ext uri="{FF2B5EF4-FFF2-40B4-BE49-F238E27FC236}">
                <a16:creationId xmlns:a16="http://schemas.microsoft.com/office/drawing/2014/main" id="{FB3552BA-8E8F-8043-6C99-9095B6083CC9}"/>
              </a:ext>
            </a:extLst>
          </p:cNvPr>
          <p:cNvSpPr txBox="1"/>
          <p:nvPr/>
        </p:nvSpPr>
        <p:spPr>
          <a:xfrm>
            <a:off x="6284396" y="950719"/>
            <a:ext cx="2646590" cy="307777"/>
          </a:xfrm>
          <a:prstGeom prst="rect">
            <a:avLst/>
          </a:prstGeom>
          <a:noFill/>
        </p:spPr>
        <p:txBody>
          <a:bodyPr wrap="square" rtlCol="0">
            <a:spAutoFit/>
          </a:bodyPr>
          <a:lstStyle/>
          <a:p>
            <a:r>
              <a:rPr lang="en-US" sz="1400" dirty="0">
                <a:latin typeface="Verdana" panose="020B0604030504040204" pitchFamily="34" charset="0"/>
                <a:ea typeface="Verdana" panose="020B0604030504040204" pitchFamily="34" charset="0"/>
              </a:rPr>
              <a:t>Your location</a:t>
            </a:r>
            <a:endParaRPr lang="en-FI" sz="1400" dirty="0">
              <a:latin typeface="Verdana" panose="020B0604030504040204" pitchFamily="34" charset="0"/>
              <a:ea typeface="Verdana" panose="020B0604030504040204" pitchFamily="34" charset="0"/>
            </a:endParaRPr>
          </a:p>
        </p:txBody>
      </p:sp>
      <p:sp>
        <p:nvSpPr>
          <p:cNvPr id="4" name="TextBox 3">
            <a:extLst>
              <a:ext uri="{FF2B5EF4-FFF2-40B4-BE49-F238E27FC236}">
                <a16:creationId xmlns:a16="http://schemas.microsoft.com/office/drawing/2014/main" id="{49E4F9B7-2653-2BD8-C6CC-2FA19ECEF36C}"/>
              </a:ext>
            </a:extLst>
          </p:cNvPr>
          <p:cNvSpPr txBox="1"/>
          <p:nvPr/>
        </p:nvSpPr>
        <p:spPr>
          <a:xfrm>
            <a:off x="9351397" y="950718"/>
            <a:ext cx="2340973" cy="307777"/>
          </a:xfrm>
          <a:prstGeom prst="rect">
            <a:avLst/>
          </a:prstGeom>
          <a:noFill/>
        </p:spPr>
        <p:txBody>
          <a:bodyPr wrap="square" rtlCol="0">
            <a:spAutoFit/>
          </a:bodyPr>
          <a:lstStyle/>
          <a:p>
            <a:r>
              <a:rPr lang="en-US" sz="1400" dirty="0" err="1">
                <a:latin typeface="Verdana" panose="020B0604030504040204" pitchFamily="34" charset="0"/>
                <a:ea typeface="Verdana" panose="020B0604030504040204" pitchFamily="34" charset="0"/>
              </a:rPr>
              <a:t>xx.xx.xxxx</a:t>
            </a:r>
            <a:endParaRPr lang="en-FI" sz="1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663779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0AC716D-D23D-ABFF-9C76-FCF6E4200D7C}"/>
              </a:ext>
            </a:extLst>
          </p:cNvPr>
          <p:cNvSpPr txBox="1"/>
          <p:nvPr/>
        </p:nvSpPr>
        <p:spPr>
          <a:xfrm>
            <a:off x="1276952" y="950719"/>
            <a:ext cx="4339046" cy="307777"/>
          </a:xfrm>
          <a:prstGeom prst="rect">
            <a:avLst/>
          </a:prstGeom>
          <a:noFill/>
        </p:spPr>
        <p:txBody>
          <a:bodyPr wrap="square" rtlCol="0">
            <a:spAutoFit/>
          </a:bodyPr>
          <a:lstStyle/>
          <a:p>
            <a:r>
              <a:rPr lang="en-US" sz="1400" dirty="0">
                <a:latin typeface="Verdana" panose="020B0604030504040204" pitchFamily="34" charset="0"/>
                <a:ea typeface="Verdana" panose="020B0604030504040204" pitchFamily="34" charset="0"/>
              </a:rPr>
              <a:t>Name of your </a:t>
            </a:r>
            <a:r>
              <a:rPr lang="en-US" sz="1400" dirty="0" err="1">
                <a:latin typeface="Verdana" panose="020B0604030504040204" pitchFamily="34" charset="0"/>
                <a:ea typeface="Verdana" panose="020B0604030504040204" pitchFamily="34" charset="0"/>
              </a:rPr>
              <a:t>organisation</a:t>
            </a:r>
            <a:endParaRPr lang="en-FI" sz="1400" dirty="0">
              <a:latin typeface="Verdana" panose="020B0604030504040204" pitchFamily="34" charset="0"/>
              <a:ea typeface="Verdana" panose="020B0604030504040204" pitchFamily="34" charset="0"/>
            </a:endParaRPr>
          </a:p>
        </p:txBody>
      </p:sp>
      <p:sp>
        <p:nvSpPr>
          <p:cNvPr id="6" name="TextBox 5">
            <a:extLst>
              <a:ext uri="{FF2B5EF4-FFF2-40B4-BE49-F238E27FC236}">
                <a16:creationId xmlns:a16="http://schemas.microsoft.com/office/drawing/2014/main" id="{3896EE7C-F331-7638-6A34-A897FF007E6A}"/>
              </a:ext>
            </a:extLst>
          </p:cNvPr>
          <p:cNvSpPr txBox="1"/>
          <p:nvPr/>
        </p:nvSpPr>
        <p:spPr>
          <a:xfrm>
            <a:off x="6284396" y="950719"/>
            <a:ext cx="2646590" cy="307777"/>
          </a:xfrm>
          <a:prstGeom prst="rect">
            <a:avLst/>
          </a:prstGeom>
          <a:noFill/>
        </p:spPr>
        <p:txBody>
          <a:bodyPr wrap="square" rtlCol="0">
            <a:spAutoFit/>
          </a:bodyPr>
          <a:lstStyle/>
          <a:p>
            <a:r>
              <a:rPr lang="en-US" sz="1400" dirty="0">
                <a:latin typeface="Verdana" panose="020B0604030504040204" pitchFamily="34" charset="0"/>
                <a:ea typeface="Verdana" panose="020B0604030504040204" pitchFamily="34" charset="0"/>
              </a:rPr>
              <a:t>Your location</a:t>
            </a:r>
            <a:endParaRPr lang="en-FI" sz="1400" dirty="0">
              <a:latin typeface="Verdana" panose="020B0604030504040204" pitchFamily="34" charset="0"/>
              <a:ea typeface="Verdana" panose="020B0604030504040204" pitchFamily="34" charset="0"/>
            </a:endParaRPr>
          </a:p>
        </p:txBody>
      </p:sp>
      <p:sp>
        <p:nvSpPr>
          <p:cNvPr id="7" name="TextBox 6">
            <a:extLst>
              <a:ext uri="{FF2B5EF4-FFF2-40B4-BE49-F238E27FC236}">
                <a16:creationId xmlns:a16="http://schemas.microsoft.com/office/drawing/2014/main" id="{96A9CB3A-CA91-C608-96E0-3D5D14B40470}"/>
              </a:ext>
            </a:extLst>
          </p:cNvPr>
          <p:cNvSpPr txBox="1"/>
          <p:nvPr/>
        </p:nvSpPr>
        <p:spPr>
          <a:xfrm>
            <a:off x="9351397" y="950718"/>
            <a:ext cx="2340973" cy="307777"/>
          </a:xfrm>
          <a:prstGeom prst="rect">
            <a:avLst/>
          </a:prstGeom>
          <a:noFill/>
        </p:spPr>
        <p:txBody>
          <a:bodyPr wrap="square" rtlCol="0">
            <a:spAutoFit/>
          </a:bodyPr>
          <a:lstStyle/>
          <a:p>
            <a:r>
              <a:rPr lang="en-US" sz="1400" dirty="0" err="1">
                <a:latin typeface="Verdana" panose="020B0604030504040204" pitchFamily="34" charset="0"/>
                <a:ea typeface="Verdana" panose="020B0604030504040204" pitchFamily="34" charset="0"/>
              </a:rPr>
              <a:t>xx.xx.xxxx</a:t>
            </a:r>
            <a:endParaRPr lang="en-FI" sz="1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858136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5C26A1-3B6D-7A07-D98D-DE29F18EE947}"/>
              </a:ext>
            </a:extLst>
          </p:cNvPr>
          <p:cNvSpPr txBox="1"/>
          <p:nvPr/>
        </p:nvSpPr>
        <p:spPr>
          <a:xfrm>
            <a:off x="1276952" y="950719"/>
            <a:ext cx="4339046" cy="307777"/>
          </a:xfrm>
          <a:prstGeom prst="rect">
            <a:avLst/>
          </a:prstGeom>
          <a:noFill/>
        </p:spPr>
        <p:txBody>
          <a:bodyPr wrap="square" rtlCol="0">
            <a:spAutoFit/>
          </a:bodyPr>
          <a:lstStyle/>
          <a:p>
            <a:r>
              <a:rPr lang="en-US" sz="1400" dirty="0">
                <a:latin typeface="Verdana" panose="020B0604030504040204" pitchFamily="34" charset="0"/>
                <a:ea typeface="Verdana" panose="020B0604030504040204" pitchFamily="34" charset="0"/>
              </a:rPr>
              <a:t>Name of your </a:t>
            </a:r>
            <a:r>
              <a:rPr lang="en-US" sz="1400" dirty="0" err="1">
                <a:latin typeface="Verdana" panose="020B0604030504040204" pitchFamily="34" charset="0"/>
                <a:ea typeface="Verdana" panose="020B0604030504040204" pitchFamily="34" charset="0"/>
              </a:rPr>
              <a:t>organisation</a:t>
            </a:r>
            <a:endParaRPr lang="en-FI" sz="1400" dirty="0">
              <a:latin typeface="Verdana" panose="020B0604030504040204" pitchFamily="34" charset="0"/>
              <a:ea typeface="Verdana" panose="020B0604030504040204" pitchFamily="34" charset="0"/>
            </a:endParaRPr>
          </a:p>
        </p:txBody>
      </p:sp>
      <p:sp>
        <p:nvSpPr>
          <p:cNvPr id="6" name="TextBox 5">
            <a:extLst>
              <a:ext uri="{FF2B5EF4-FFF2-40B4-BE49-F238E27FC236}">
                <a16:creationId xmlns:a16="http://schemas.microsoft.com/office/drawing/2014/main" id="{2B65FF7D-F881-74C8-6020-BDF6BA3034B2}"/>
              </a:ext>
            </a:extLst>
          </p:cNvPr>
          <p:cNvSpPr txBox="1"/>
          <p:nvPr/>
        </p:nvSpPr>
        <p:spPr>
          <a:xfrm>
            <a:off x="6284396" y="950719"/>
            <a:ext cx="2646590" cy="307777"/>
          </a:xfrm>
          <a:prstGeom prst="rect">
            <a:avLst/>
          </a:prstGeom>
          <a:noFill/>
        </p:spPr>
        <p:txBody>
          <a:bodyPr wrap="square" rtlCol="0">
            <a:spAutoFit/>
          </a:bodyPr>
          <a:lstStyle/>
          <a:p>
            <a:r>
              <a:rPr lang="en-US" sz="1400" dirty="0">
                <a:latin typeface="Verdana" panose="020B0604030504040204" pitchFamily="34" charset="0"/>
                <a:ea typeface="Verdana" panose="020B0604030504040204" pitchFamily="34" charset="0"/>
              </a:rPr>
              <a:t>Your location</a:t>
            </a:r>
            <a:endParaRPr lang="en-FI" sz="1400" dirty="0">
              <a:latin typeface="Verdana" panose="020B0604030504040204" pitchFamily="34" charset="0"/>
              <a:ea typeface="Verdana" panose="020B0604030504040204" pitchFamily="34" charset="0"/>
            </a:endParaRPr>
          </a:p>
        </p:txBody>
      </p:sp>
      <p:sp>
        <p:nvSpPr>
          <p:cNvPr id="7" name="TextBox 6">
            <a:extLst>
              <a:ext uri="{FF2B5EF4-FFF2-40B4-BE49-F238E27FC236}">
                <a16:creationId xmlns:a16="http://schemas.microsoft.com/office/drawing/2014/main" id="{23F2108D-FB6A-A2BE-1F13-B8316B1EBE4C}"/>
              </a:ext>
            </a:extLst>
          </p:cNvPr>
          <p:cNvSpPr txBox="1"/>
          <p:nvPr/>
        </p:nvSpPr>
        <p:spPr>
          <a:xfrm>
            <a:off x="9351397" y="950718"/>
            <a:ext cx="2340973" cy="307777"/>
          </a:xfrm>
          <a:prstGeom prst="rect">
            <a:avLst/>
          </a:prstGeom>
          <a:noFill/>
        </p:spPr>
        <p:txBody>
          <a:bodyPr wrap="square" rtlCol="0">
            <a:spAutoFit/>
          </a:bodyPr>
          <a:lstStyle/>
          <a:p>
            <a:r>
              <a:rPr lang="en-US" sz="1400" dirty="0" err="1">
                <a:latin typeface="Verdana" panose="020B0604030504040204" pitchFamily="34" charset="0"/>
                <a:ea typeface="Verdana" panose="020B0604030504040204" pitchFamily="34" charset="0"/>
              </a:rPr>
              <a:t>xx.xx.xxxx</a:t>
            </a:r>
            <a:endParaRPr lang="en-FI" sz="1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893185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A33DEEAA-6B14-A36C-1CF6-D2D7B2533026}"/>
              </a:ext>
            </a:extLst>
          </p:cNvPr>
          <p:cNvSpPr>
            <a:spLocks noGrp="1"/>
          </p:cNvSpPr>
          <p:nvPr>
            <p:ph type="title"/>
          </p:nvPr>
        </p:nvSpPr>
        <p:spPr/>
        <p:txBody>
          <a:bodyPr/>
          <a:lstStyle/>
          <a:p>
            <a:endParaRPr lang="en-FI"/>
          </a:p>
        </p:txBody>
      </p:sp>
      <p:sp>
        <p:nvSpPr>
          <p:cNvPr id="4" name="TextBox 3">
            <a:extLst>
              <a:ext uri="{FF2B5EF4-FFF2-40B4-BE49-F238E27FC236}">
                <a16:creationId xmlns:a16="http://schemas.microsoft.com/office/drawing/2014/main" id="{8A8191E7-9C94-0436-472C-14F8366300F9}"/>
              </a:ext>
            </a:extLst>
          </p:cNvPr>
          <p:cNvSpPr txBox="1">
            <a:spLocks noGrp="1" noRot="1" noMove="1" noResize="1" noEditPoints="1" noAdjustHandles="1" noChangeArrowheads="1" noChangeShapeType="1"/>
          </p:cNvSpPr>
          <p:nvPr/>
        </p:nvSpPr>
        <p:spPr>
          <a:xfrm>
            <a:off x="168676" y="186431"/>
            <a:ext cx="11922710" cy="6494085"/>
          </a:xfrm>
          <a:prstGeom prst="rect">
            <a:avLst/>
          </a:prstGeom>
          <a:noFill/>
        </p:spPr>
        <p:txBody>
          <a:bodyPr wrap="square" rtlCol="0">
            <a:spAutoFit/>
          </a:bodyPr>
          <a:lstStyle/>
          <a:p>
            <a:r>
              <a:rPr lang="en-US" sz="1600" b="1" dirty="0"/>
              <a:t>Overview of the integration platform</a:t>
            </a:r>
          </a:p>
          <a:p>
            <a:r>
              <a:rPr lang="en-US" sz="1600" dirty="0"/>
              <a:t>The integration platform has a default template that cannot be edited by the user. This means that the elements and texts in the template cannot be edited, as the template is intended to be the same for all users.</a:t>
            </a:r>
          </a:p>
          <a:p>
            <a:r>
              <a:rPr lang="en-US" sz="1600" dirty="0"/>
              <a:t>You can find the instructions for filling in the integration platform from the Finnish Red Cross’s </a:t>
            </a:r>
            <a:r>
              <a:rPr lang="en-US" sz="1600" dirty="0" err="1"/>
              <a:t>Rednet</a:t>
            </a:r>
            <a:r>
              <a:rPr lang="en-US" sz="1600" dirty="0"/>
              <a:t>: “integration platform/</a:t>
            </a:r>
            <a:r>
              <a:rPr lang="en-US" sz="1600" dirty="0" err="1"/>
              <a:t>kotoutumistarjotin</a:t>
            </a:r>
            <a:r>
              <a:rPr lang="en-US" sz="1600" dirty="0"/>
              <a:t>” </a:t>
            </a:r>
            <a:r>
              <a:rPr lang="en-US" sz="1600" dirty="0">
                <a:hlinkClick r:id="rId2"/>
              </a:rPr>
              <a:t>https://rednet.punainenristi.fi/kototarjotin</a:t>
            </a:r>
            <a:endParaRPr lang="en-US" sz="1600" dirty="0"/>
          </a:p>
          <a:p>
            <a:r>
              <a:rPr lang="en-US" sz="1600" b="1" dirty="0"/>
              <a:t> </a:t>
            </a:r>
          </a:p>
          <a:p>
            <a:r>
              <a:rPr lang="en-US" sz="1600" b="1" dirty="0"/>
              <a:t>Adding and editing a text field</a:t>
            </a:r>
          </a:p>
          <a:p>
            <a:r>
              <a:rPr lang="en-US" sz="1600" dirty="0"/>
              <a:t>You can add a text field in the PowerPoint template by selecting “Insert” from the top of the application and then selecting “Text box” from the toolbar underneath.</a:t>
            </a:r>
          </a:p>
          <a:p>
            <a:r>
              <a:rPr lang="en-US" sz="1600" b="1" dirty="0"/>
              <a:t>  </a:t>
            </a:r>
          </a:p>
          <a:p>
            <a:r>
              <a:rPr lang="en-US" sz="1600" b="1" dirty="0"/>
              <a:t>Icon for the text box</a:t>
            </a:r>
          </a:p>
          <a:p>
            <a:r>
              <a:rPr lang="en-US" sz="1600" dirty="0"/>
              <a:t>You can edit the size or place of the text field freely by moving it around with the mouse or by holding the mouse button down on the borders and dragging them.</a:t>
            </a:r>
          </a:p>
          <a:p>
            <a:r>
              <a:rPr lang="en-US" sz="1600" b="1" dirty="0"/>
              <a:t> </a:t>
            </a:r>
          </a:p>
          <a:p>
            <a:r>
              <a:rPr lang="en-US" sz="1600" b="1" dirty="0"/>
              <a:t>Adding and editing shapes</a:t>
            </a:r>
          </a:p>
          <a:p>
            <a:r>
              <a:rPr lang="en-US" sz="1600" dirty="0"/>
              <a:t>You can add various graphic elements or shapes in the PowerPoint template under the same “Insert” menu that allows you to add a text box. These elements can be found under the “Shapes” menu. It allows you to choose between several different shapes that you can also resize and move as you desire, similar to a text box</a:t>
            </a:r>
          </a:p>
          <a:p>
            <a:r>
              <a:rPr lang="en-US" sz="1600" b="1" dirty="0"/>
              <a:t> </a:t>
            </a:r>
          </a:p>
          <a:p>
            <a:r>
              <a:rPr lang="en-US" sz="1600" b="1" dirty="0"/>
              <a:t>Shapes icon</a:t>
            </a:r>
          </a:p>
          <a:p>
            <a:r>
              <a:rPr lang="en-US" sz="1600" dirty="0"/>
              <a:t>You can also write text directly inside a shape without adding a text box on top. Double-click the shape to write inside it.</a:t>
            </a:r>
          </a:p>
          <a:p>
            <a:r>
              <a:rPr lang="en-US" sz="1600" b="1" dirty="0"/>
              <a:t> </a:t>
            </a:r>
          </a:p>
          <a:p>
            <a:r>
              <a:rPr lang="en-US" sz="1600" b="1" dirty="0"/>
              <a:t>Printing the integration platform</a:t>
            </a:r>
          </a:p>
          <a:p>
            <a:r>
              <a:rPr lang="en-US" sz="1600" dirty="0"/>
              <a:t>If you need a printed version of the integration platform you have created, you can print a PowerPoint slide by clicking “File” and then choosing “Print”. The settings menu allows you to choose whether to print only the current slide or all slides. Please note. This instructional slide is hidden, which means that it is not included in the printed slides by default.</a:t>
            </a:r>
          </a:p>
        </p:txBody>
      </p:sp>
    </p:spTree>
    <p:extLst>
      <p:ext uri="{BB962C8B-B14F-4D97-AF65-F5344CB8AC3E}">
        <p14:creationId xmlns:p14="http://schemas.microsoft.com/office/powerpoint/2010/main" val="21763538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378</Words>
  <Application>Microsoft Office PowerPoint</Application>
  <PresentationFormat>Widescreen</PresentationFormat>
  <Paragraphs>30</Paragraphs>
  <Slides>5</Slides>
  <Notes>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Verdana</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Okka Joonas</dc:creator>
  <cp:lastModifiedBy>Okka Joonas</cp:lastModifiedBy>
  <cp:revision>4</cp:revision>
  <dcterms:created xsi:type="dcterms:W3CDTF">2023-10-12T07:04:39Z</dcterms:created>
  <dcterms:modified xsi:type="dcterms:W3CDTF">2023-11-07T07:15:43Z</dcterms:modified>
</cp:coreProperties>
</file>