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65" r:id="rId5"/>
    <p:sldId id="292" r:id="rId6"/>
    <p:sldId id="2050096992" r:id="rId7"/>
    <p:sldId id="2050096965" r:id="rId8"/>
    <p:sldId id="268" r:id="rId9"/>
    <p:sldId id="284" r:id="rId10"/>
    <p:sldId id="279" r:id="rId11"/>
    <p:sldId id="2050096990" r:id="rId12"/>
    <p:sldId id="2050096947" r:id="rId13"/>
    <p:sldId id="2050096950" r:id="rId14"/>
    <p:sldId id="2050096951" r:id="rId15"/>
    <p:sldId id="2050096955" r:id="rId16"/>
    <p:sldId id="2050096952" r:id="rId17"/>
    <p:sldId id="2050096963" r:id="rId18"/>
    <p:sldId id="2050096991" r:id="rId19"/>
    <p:sldId id="2050096987" r:id="rId20"/>
    <p:sldId id="2050096986" r:id="rId21"/>
    <p:sldId id="2050096985" r:id="rId22"/>
    <p:sldId id="287" r:id="rId23"/>
    <p:sldId id="288" r:id="rId24"/>
    <p:sldId id="2050097000" r:id="rId25"/>
    <p:sldId id="2050097001" r:id="rId26"/>
    <p:sldId id="2050097004" r:id="rId27"/>
    <p:sldId id="2050097002" r:id="rId28"/>
    <p:sldId id="2050097005" r:id="rId29"/>
    <p:sldId id="2050097003" r:id="rId30"/>
    <p:sldId id="2050096994" r:id="rId31"/>
    <p:sldId id="289" r:id="rId32"/>
    <p:sldId id="2050096996" r:id="rId33"/>
    <p:sldId id="2050096995" r:id="rId34"/>
    <p:sldId id="2050096999" r:id="rId35"/>
    <p:sldId id="267" r:id="rId36"/>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EE7783-8D0B-D906-5BA9-4FA7086FFF0F}" name="Erpestad Maija" initials="EM" userId="S::maija.erpestad@redcross.fi::33690bf8-06f7-4536-9c64-6dda1b4c5945" providerId="AD"/>
  <p188:author id="{3039D8C5-C044-C89D-1418-BF0CEC7DEF8A}" name="Ylipoussu Mimmu" initials="YM" userId="S::mimmu.ylipoussu@redcross.fi::118d5e35-f880-4d81-864f-d34a3c3c688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EA996"/>
    <a:srgbClr val="7F181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E7B71A-A4FF-42FF-8BB9-747F09BDF7D9}" v="204" dt="2023-04-04T08:08:27.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98" d="100"/>
          <a:sy n="98" d="100"/>
        </p:scale>
        <p:origin x="276" y="90"/>
      </p:cViewPr>
      <p:guideLst/>
    </p:cSldViewPr>
  </p:slideViewPr>
  <p:outlineViewPr>
    <p:cViewPr>
      <p:scale>
        <a:sx n="33" d="100"/>
        <a:sy n="33" d="100"/>
      </p:scale>
      <p:origin x="0" y="-106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pestad Maija" userId="33690bf8-06f7-4536-9c64-6dda1b4c5945" providerId="ADAL" clId="{30E7B71A-A4FF-42FF-8BB9-747F09BDF7D9}"/>
    <pc:docChg chg="undo custSel addSld delSld modSld modMainMaster">
      <pc:chgData name="Erpestad Maija" userId="33690bf8-06f7-4536-9c64-6dda1b4c5945" providerId="ADAL" clId="{30E7B71A-A4FF-42FF-8BB9-747F09BDF7D9}" dt="2023-04-04T08:20:22.439" v="526" actId="20577"/>
      <pc:docMkLst>
        <pc:docMk/>
      </pc:docMkLst>
      <pc:sldChg chg="modSp del mod">
        <pc:chgData name="Erpestad Maija" userId="33690bf8-06f7-4536-9c64-6dda1b4c5945" providerId="ADAL" clId="{30E7B71A-A4FF-42FF-8BB9-747F09BDF7D9}" dt="2023-04-04T08:16:25.217" v="498" actId="47"/>
        <pc:sldMkLst>
          <pc:docMk/>
          <pc:sldMk cId="3215655757" sldId="263"/>
        </pc:sldMkLst>
        <pc:spChg chg="mod">
          <ac:chgData name="Erpestad Maija" userId="33690bf8-06f7-4536-9c64-6dda1b4c5945" providerId="ADAL" clId="{30E7B71A-A4FF-42FF-8BB9-747F09BDF7D9}" dt="2023-04-04T08:16:05.578" v="491" actId="207"/>
          <ac:spMkLst>
            <pc:docMk/>
            <pc:sldMk cId="3215655757" sldId="263"/>
            <ac:spMk id="10" creationId="{4460E635-87EF-6330-E40D-E516B212695F}"/>
          </ac:spMkLst>
        </pc:spChg>
        <pc:picChg chg="mod">
          <ac:chgData name="Erpestad Maija" userId="33690bf8-06f7-4536-9c64-6dda1b4c5945" providerId="ADAL" clId="{30E7B71A-A4FF-42FF-8BB9-747F09BDF7D9}" dt="2023-04-04T08:15:23.365" v="485" actId="1076"/>
          <ac:picMkLst>
            <pc:docMk/>
            <pc:sldMk cId="3215655757" sldId="263"/>
            <ac:picMk id="4" creationId="{71F02FB1-1979-4087-0955-2C41CFD67D4A}"/>
          </ac:picMkLst>
        </pc:picChg>
      </pc:sldChg>
      <pc:sldChg chg="modSp mod">
        <pc:chgData name="Erpestad Maija" userId="33690bf8-06f7-4536-9c64-6dda1b4c5945" providerId="ADAL" clId="{30E7B71A-A4FF-42FF-8BB9-747F09BDF7D9}" dt="2023-04-04T08:15:13.772" v="484" actId="1076"/>
        <pc:sldMkLst>
          <pc:docMk/>
          <pc:sldMk cId="2990707756" sldId="265"/>
        </pc:sldMkLst>
        <pc:spChg chg="mod">
          <ac:chgData name="Erpestad Maija" userId="33690bf8-06f7-4536-9c64-6dda1b4c5945" providerId="ADAL" clId="{30E7B71A-A4FF-42FF-8BB9-747F09BDF7D9}" dt="2023-04-04T08:15:09.972" v="483" actId="1076"/>
          <ac:spMkLst>
            <pc:docMk/>
            <pc:sldMk cId="2990707756" sldId="265"/>
            <ac:spMk id="2" creationId="{74AA0E8D-3504-1D60-7C8C-8B28D9348B99}"/>
          </ac:spMkLst>
        </pc:spChg>
        <pc:spChg chg="mod">
          <ac:chgData name="Erpestad Maija" userId="33690bf8-06f7-4536-9c64-6dda1b4c5945" providerId="ADAL" clId="{30E7B71A-A4FF-42FF-8BB9-747F09BDF7D9}" dt="2023-04-04T08:15:13.772" v="484" actId="1076"/>
          <ac:spMkLst>
            <pc:docMk/>
            <pc:sldMk cId="2990707756" sldId="265"/>
            <ac:spMk id="3" creationId="{47DEECF3-E61E-E10A-E11B-D64C1436A040}"/>
          </ac:spMkLst>
        </pc:spChg>
      </pc:sldChg>
      <pc:sldChg chg="modSp mod">
        <pc:chgData name="Erpestad Maija" userId="33690bf8-06f7-4536-9c64-6dda1b4c5945" providerId="ADAL" clId="{30E7B71A-A4FF-42FF-8BB9-747F09BDF7D9}" dt="2023-04-04T07:41:53.008" v="191" actId="20577"/>
        <pc:sldMkLst>
          <pc:docMk/>
          <pc:sldMk cId="1269795500" sldId="267"/>
        </pc:sldMkLst>
        <pc:spChg chg="mod">
          <ac:chgData name="Erpestad Maija" userId="33690bf8-06f7-4536-9c64-6dda1b4c5945" providerId="ADAL" clId="{30E7B71A-A4FF-42FF-8BB9-747F09BDF7D9}" dt="2023-04-04T07:41:53.008" v="191" actId="20577"/>
          <ac:spMkLst>
            <pc:docMk/>
            <pc:sldMk cId="1269795500" sldId="267"/>
            <ac:spMk id="3" creationId="{B82EDA78-D83C-0606-F9D5-6BE7E8BC38E1}"/>
          </ac:spMkLst>
        </pc:spChg>
      </pc:sldChg>
      <pc:sldChg chg="modSp">
        <pc:chgData name="Erpestad Maija" userId="33690bf8-06f7-4536-9c64-6dda1b4c5945" providerId="ADAL" clId="{30E7B71A-A4FF-42FF-8BB9-747F09BDF7D9}" dt="2023-04-03T06:39:42.304" v="88" actId="255"/>
        <pc:sldMkLst>
          <pc:docMk/>
          <pc:sldMk cId="3332663377" sldId="268"/>
        </pc:sldMkLst>
        <pc:spChg chg="mod">
          <ac:chgData name="Erpestad Maija" userId="33690bf8-06f7-4536-9c64-6dda1b4c5945" providerId="ADAL" clId="{30E7B71A-A4FF-42FF-8BB9-747F09BDF7D9}" dt="2023-04-03T06:39:42.304" v="88" actId="255"/>
          <ac:spMkLst>
            <pc:docMk/>
            <pc:sldMk cId="3332663377" sldId="268"/>
            <ac:spMk id="2" creationId="{4E9E0D65-1BF5-75C8-06B5-A9B9FD9C4D2D}"/>
          </ac:spMkLst>
        </pc:spChg>
        <pc:spChg chg="mod">
          <ac:chgData name="Erpestad Maija" userId="33690bf8-06f7-4536-9c64-6dda1b4c5945" providerId="ADAL" clId="{30E7B71A-A4FF-42FF-8BB9-747F09BDF7D9}" dt="2023-04-03T06:39:34.505" v="87" actId="12"/>
          <ac:spMkLst>
            <pc:docMk/>
            <pc:sldMk cId="3332663377" sldId="268"/>
            <ac:spMk id="8" creationId="{1F50E339-C7FD-AF11-9253-D8AD0E83CF8F}"/>
          </ac:spMkLst>
        </pc:spChg>
        <pc:spChg chg="mod">
          <ac:chgData name="Erpestad Maija" userId="33690bf8-06f7-4536-9c64-6dda1b4c5945" providerId="ADAL" clId="{30E7B71A-A4FF-42FF-8BB9-747F09BDF7D9}" dt="2023-04-03T06:39:06.371" v="82" actId="20577"/>
          <ac:spMkLst>
            <pc:docMk/>
            <pc:sldMk cId="3332663377" sldId="268"/>
            <ac:spMk id="9" creationId="{BE742387-4D48-B42B-E2D8-355B2DAF1DD9}"/>
          </ac:spMkLst>
        </pc:spChg>
      </pc:sldChg>
      <pc:sldChg chg="del">
        <pc:chgData name="Erpestad Maija" userId="33690bf8-06f7-4536-9c64-6dda1b4c5945" providerId="ADAL" clId="{30E7B71A-A4FF-42FF-8BB9-747F09BDF7D9}" dt="2023-04-04T07:41:33.155" v="186" actId="47"/>
        <pc:sldMkLst>
          <pc:docMk/>
          <pc:sldMk cId="0" sldId="278"/>
        </pc:sldMkLst>
      </pc:sldChg>
      <pc:sldChg chg="modSp mod">
        <pc:chgData name="Erpestad Maija" userId="33690bf8-06f7-4536-9c64-6dda1b4c5945" providerId="ADAL" clId="{30E7B71A-A4FF-42FF-8BB9-747F09BDF7D9}" dt="2023-04-04T07:41:38.040" v="187" actId="1076"/>
        <pc:sldMkLst>
          <pc:docMk/>
          <pc:sldMk cId="0" sldId="279"/>
        </pc:sldMkLst>
        <pc:spChg chg="mod">
          <ac:chgData name="Erpestad Maija" userId="33690bf8-06f7-4536-9c64-6dda1b4c5945" providerId="ADAL" clId="{30E7B71A-A4FF-42FF-8BB9-747F09BDF7D9}" dt="2023-04-04T07:41:38.040" v="187" actId="1076"/>
          <ac:spMkLst>
            <pc:docMk/>
            <pc:sldMk cId="0" sldId="279"/>
            <ac:spMk id="27649" creationId="{00000000-0000-0000-0000-000000000000}"/>
          </ac:spMkLst>
        </pc:spChg>
        <pc:spChg chg="mod">
          <ac:chgData name="Erpestad Maija" userId="33690bf8-06f7-4536-9c64-6dda1b4c5945" providerId="ADAL" clId="{30E7B71A-A4FF-42FF-8BB9-747F09BDF7D9}" dt="2023-04-03T06:45:28.183" v="119" actId="255"/>
          <ac:spMkLst>
            <pc:docMk/>
            <pc:sldMk cId="0" sldId="279"/>
            <ac:spMk id="27650" creationId="{00000000-0000-0000-0000-000000000000}"/>
          </ac:spMkLst>
        </pc:spChg>
      </pc:sldChg>
      <pc:sldChg chg="modSp">
        <pc:chgData name="Erpestad Maija" userId="33690bf8-06f7-4536-9c64-6dda1b4c5945" providerId="ADAL" clId="{30E7B71A-A4FF-42FF-8BB9-747F09BDF7D9}" dt="2023-04-03T06:42:23.907" v="98" actId="20577"/>
        <pc:sldMkLst>
          <pc:docMk/>
          <pc:sldMk cId="1203331888" sldId="284"/>
        </pc:sldMkLst>
        <pc:spChg chg="mod">
          <ac:chgData name="Erpestad Maija" userId="33690bf8-06f7-4536-9c64-6dda1b4c5945" providerId="ADAL" clId="{30E7B71A-A4FF-42FF-8BB9-747F09BDF7D9}" dt="2023-04-03T06:42:19.627" v="94" actId="1076"/>
          <ac:spMkLst>
            <pc:docMk/>
            <pc:sldMk cId="1203331888" sldId="284"/>
            <ac:spMk id="2" creationId="{74D98E75-C917-0142-A9F7-9ABAFD432502}"/>
          </ac:spMkLst>
        </pc:spChg>
        <pc:spChg chg="mod">
          <ac:chgData name="Erpestad Maija" userId="33690bf8-06f7-4536-9c64-6dda1b4c5945" providerId="ADAL" clId="{30E7B71A-A4FF-42FF-8BB9-747F09BDF7D9}" dt="2023-04-03T06:42:23.907" v="98" actId="20577"/>
          <ac:spMkLst>
            <pc:docMk/>
            <pc:sldMk cId="1203331888" sldId="284"/>
            <ac:spMk id="33794" creationId="{00000000-0000-0000-0000-000000000000}"/>
          </ac:spMkLst>
        </pc:spChg>
      </pc:sldChg>
      <pc:sldChg chg="modSp mod">
        <pc:chgData name="Erpestad Maija" userId="33690bf8-06f7-4536-9c64-6dda1b4c5945" providerId="ADAL" clId="{30E7B71A-A4FF-42FF-8BB9-747F09BDF7D9}" dt="2023-04-04T08:18:14.056" v="512" actId="1076"/>
        <pc:sldMkLst>
          <pc:docMk/>
          <pc:sldMk cId="1319978495" sldId="287"/>
        </pc:sldMkLst>
        <pc:spChg chg="mod">
          <ac:chgData name="Erpestad Maija" userId="33690bf8-06f7-4536-9c64-6dda1b4c5945" providerId="ADAL" clId="{30E7B71A-A4FF-42FF-8BB9-747F09BDF7D9}" dt="2023-04-04T08:18:14.056" v="512" actId="1076"/>
          <ac:spMkLst>
            <pc:docMk/>
            <pc:sldMk cId="1319978495" sldId="287"/>
            <ac:spMk id="2" creationId="{C177CB7E-700A-CE76-C332-EA8C22912D43}"/>
          </ac:spMkLst>
        </pc:spChg>
        <pc:spChg chg="mod">
          <ac:chgData name="Erpestad Maija" userId="33690bf8-06f7-4536-9c64-6dda1b4c5945" providerId="ADAL" clId="{30E7B71A-A4FF-42FF-8BB9-747F09BDF7D9}" dt="2023-04-04T08:18:10.227" v="511" actId="1076"/>
          <ac:spMkLst>
            <pc:docMk/>
            <pc:sldMk cId="1319978495" sldId="287"/>
            <ac:spMk id="36865" creationId="{00000000-0000-0000-0000-000000000000}"/>
          </ac:spMkLst>
        </pc:spChg>
      </pc:sldChg>
      <pc:sldChg chg="modSp mod">
        <pc:chgData name="Erpestad Maija" userId="33690bf8-06f7-4536-9c64-6dda1b4c5945" providerId="ADAL" clId="{30E7B71A-A4FF-42FF-8BB9-747F09BDF7D9}" dt="2023-04-04T08:00:35.151" v="326" actId="1076"/>
        <pc:sldMkLst>
          <pc:docMk/>
          <pc:sldMk cId="2426038905" sldId="288"/>
        </pc:sldMkLst>
        <pc:spChg chg="mod">
          <ac:chgData name="Erpestad Maija" userId="33690bf8-06f7-4536-9c64-6dda1b4c5945" providerId="ADAL" clId="{30E7B71A-A4FF-42FF-8BB9-747F09BDF7D9}" dt="2023-04-04T07:59:52.183" v="321" actId="20577"/>
          <ac:spMkLst>
            <pc:docMk/>
            <pc:sldMk cId="2426038905" sldId="288"/>
            <ac:spMk id="37889" creationId="{00000000-0000-0000-0000-000000000000}"/>
          </ac:spMkLst>
        </pc:spChg>
        <pc:spChg chg="mod">
          <ac:chgData name="Erpestad Maija" userId="33690bf8-06f7-4536-9c64-6dda1b4c5945" providerId="ADAL" clId="{30E7B71A-A4FF-42FF-8BB9-747F09BDF7D9}" dt="2023-04-04T08:00:35.151" v="326" actId="1076"/>
          <ac:spMkLst>
            <pc:docMk/>
            <pc:sldMk cId="2426038905" sldId="288"/>
            <ac:spMk id="37890" creationId="{00000000-0000-0000-0000-000000000000}"/>
          </ac:spMkLst>
        </pc:spChg>
      </pc:sldChg>
      <pc:sldChg chg="modSp mod">
        <pc:chgData name="Erpestad Maija" userId="33690bf8-06f7-4536-9c64-6dda1b4c5945" providerId="ADAL" clId="{30E7B71A-A4FF-42FF-8BB9-747F09BDF7D9}" dt="2023-04-04T08:08:43.715" v="419" actId="255"/>
        <pc:sldMkLst>
          <pc:docMk/>
          <pc:sldMk cId="0" sldId="289"/>
        </pc:sldMkLst>
        <pc:spChg chg="mod">
          <ac:chgData name="Erpestad Maija" userId="33690bf8-06f7-4536-9c64-6dda1b4c5945" providerId="ADAL" clId="{30E7B71A-A4FF-42FF-8BB9-747F09BDF7D9}" dt="2023-04-04T08:07:40.880" v="410" actId="20577"/>
          <ac:spMkLst>
            <pc:docMk/>
            <pc:sldMk cId="0" sldId="289"/>
            <ac:spMk id="38913" creationId="{00000000-0000-0000-0000-000000000000}"/>
          </ac:spMkLst>
        </pc:spChg>
        <pc:spChg chg="mod">
          <ac:chgData name="Erpestad Maija" userId="33690bf8-06f7-4536-9c64-6dda1b4c5945" providerId="ADAL" clId="{30E7B71A-A4FF-42FF-8BB9-747F09BDF7D9}" dt="2023-04-04T08:08:43.715" v="419" actId="255"/>
          <ac:spMkLst>
            <pc:docMk/>
            <pc:sldMk cId="0" sldId="289"/>
            <ac:spMk id="38914" creationId="{00000000-0000-0000-0000-000000000000}"/>
          </ac:spMkLst>
        </pc:spChg>
      </pc:sldChg>
      <pc:sldChg chg="addSp delSp modSp mod">
        <pc:chgData name="Erpestad Maija" userId="33690bf8-06f7-4536-9c64-6dda1b4c5945" providerId="ADAL" clId="{30E7B71A-A4FF-42FF-8BB9-747F09BDF7D9}" dt="2023-04-04T08:17:05.882" v="506" actId="20577"/>
        <pc:sldMkLst>
          <pc:docMk/>
          <pc:sldMk cId="0" sldId="292"/>
        </pc:sldMkLst>
        <pc:spChg chg="add del mod">
          <ac:chgData name="Erpestad Maija" userId="33690bf8-06f7-4536-9c64-6dda1b4c5945" providerId="ADAL" clId="{30E7B71A-A4FF-42FF-8BB9-747F09BDF7D9}" dt="2023-04-03T06:26:55.750" v="14" actId="478"/>
          <ac:spMkLst>
            <pc:docMk/>
            <pc:sldMk cId="0" sldId="292"/>
            <ac:spMk id="3" creationId="{C9713BF7-62A1-0419-139D-ECFCF29FF4A3}"/>
          </ac:spMkLst>
        </pc:spChg>
        <pc:spChg chg="add del mod">
          <ac:chgData name="Erpestad Maija" userId="33690bf8-06f7-4536-9c64-6dda1b4c5945" providerId="ADAL" clId="{30E7B71A-A4FF-42FF-8BB9-747F09BDF7D9}" dt="2023-04-03T06:27:11.503" v="17" actId="20577"/>
          <ac:spMkLst>
            <pc:docMk/>
            <pc:sldMk cId="0" sldId="292"/>
            <ac:spMk id="41985" creationId="{00000000-0000-0000-0000-000000000000}"/>
          </ac:spMkLst>
        </pc:spChg>
        <pc:spChg chg="mod">
          <ac:chgData name="Erpestad Maija" userId="33690bf8-06f7-4536-9c64-6dda1b4c5945" providerId="ADAL" clId="{30E7B71A-A4FF-42FF-8BB9-747F09BDF7D9}" dt="2023-04-04T08:17:05.882" v="506" actId="20577"/>
          <ac:spMkLst>
            <pc:docMk/>
            <pc:sldMk cId="0" sldId="292"/>
            <ac:spMk id="41986" creationId="{00000000-0000-0000-0000-000000000000}"/>
          </ac:spMkLst>
        </pc:spChg>
        <pc:picChg chg="del">
          <ac:chgData name="Erpestad Maija" userId="33690bf8-06f7-4536-9c64-6dda1b4c5945" providerId="ADAL" clId="{30E7B71A-A4FF-42FF-8BB9-747F09BDF7D9}" dt="2023-04-04T08:15:40.007" v="486" actId="478"/>
          <ac:picMkLst>
            <pc:docMk/>
            <pc:sldMk cId="0" sldId="292"/>
            <ac:picMk id="2" creationId="{9D08BBE4-F5DE-B6CF-4F0C-B35B1B6D668C}"/>
          </ac:picMkLst>
        </pc:picChg>
      </pc:sldChg>
      <pc:sldChg chg="del">
        <pc:chgData name="Erpestad Maija" userId="33690bf8-06f7-4536-9c64-6dda1b4c5945" providerId="ADAL" clId="{30E7B71A-A4FF-42FF-8BB9-747F09BDF7D9}" dt="2023-04-04T07:45:00.439" v="192" actId="47"/>
        <pc:sldMkLst>
          <pc:docMk/>
          <pc:sldMk cId="418205067" sldId="366"/>
        </pc:sldMkLst>
      </pc:sldChg>
      <pc:sldChg chg="del">
        <pc:chgData name="Erpestad Maija" userId="33690bf8-06f7-4536-9c64-6dda1b4c5945" providerId="ADAL" clId="{30E7B71A-A4FF-42FF-8BB9-747F09BDF7D9}" dt="2023-04-04T07:46:52.714" v="214" actId="47"/>
        <pc:sldMkLst>
          <pc:docMk/>
          <pc:sldMk cId="3796429905" sldId="971"/>
        </pc:sldMkLst>
      </pc:sldChg>
      <pc:sldChg chg="del">
        <pc:chgData name="Erpestad Maija" userId="33690bf8-06f7-4536-9c64-6dda1b4c5945" providerId="ADAL" clId="{30E7B71A-A4FF-42FF-8BB9-747F09BDF7D9}" dt="2023-04-04T07:46:49.795" v="213" actId="47"/>
        <pc:sldMkLst>
          <pc:docMk/>
          <pc:sldMk cId="2115413269" sldId="972"/>
        </pc:sldMkLst>
      </pc:sldChg>
      <pc:sldChg chg="del">
        <pc:chgData name="Erpestad Maija" userId="33690bf8-06f7-4536-9c64-6dda1b4c5945" providerId="ADAL" clId="{30E7B71A-A4FF-42FF-8BB9-747F09BDF7D9}" dt="2023-04-04T07:48:55.099" v="232" actId="47"/>
        <pc:sldMkLst>
          <pc:docMk/>
          <pc:sldMk cId="1397153264" sldId="973"/>
        </pc:sldMkLst>
      </pc:sldChg>
      <pc:sldChg chg="modSp">
        <pc:chgData name="Erpestad Maija" userId="33690bf8-06f7-4536-9c64-6dda1b4c5945" providerId="ADAL" clId="{30E7B71A-A4FF-42FF-8BB9-747F09BDF7D9}" dt="2023-04-03T06:48:07.061" v="136" actId="255"/>
        <pc:sldMkLst>
          <pc:docMk/>
          <pc:sldMk cId="1838508006" sldId="2050096947"/>
        </pc:sldMkLst>
        <pc:spChg chg="mod">
          <ac:chgData name="Erpestad Maija" userId="33690bf8-06f7-4536-9c64-6dda1b4c5945" providerId="ADAL" clId="{30E7B71A-A4FF-42FF-8BB9-747F09BDF7D9}" dt="2023-04-03T06:48:07.061" v="136" actId="255"/>
          <ac:spMkLst>
            <pc:docMk/>
            <pc:sldMk cId="1838508006" sldId="2050096947"/>
            <ac:spMk id="2" creationId="{4162DDCC-56AB-45A8-8A4F-17A34B5F55D8}"/>
          </ac:spMkLst>
        </pc:spChg>
      </pc:sldChg>
      <pc:sldChg chg="modSp">
        <pc:chgData name="Erpestad Maija" userId="33690bf8-06f7-4536-9c64-6dda1b4c5945" providerId="ADAL" clId="{30E7B71A-A4FF-42FF-8BB9-747F09BDF7D9}" dt="2023-04-03T06:57:49.865" v="158" actId="27636"/>
        <pc:sldMkLst>
          <pc:docMk/>
          <pc:sldMk cId="4211493236" sldId="2050096950"/>
        </pc:sldMkLst>
        <pc:spChg chg="mod">
          <ac:chgData name="Erpestad Maija" userId="33690bf8-06f7-4536-9c64-6dda1b4c5945" providerId="ADAL" clId="{30E7B71A-A4FF-42FF-8BB9-747F09BDF7D9}" dt="2023-04-03T06:57:49.865" v="158" actId="27636"/>
          <ac:spMkLst>
            <pc:docMk/>
            <pc:sldMk cId="4211493236" sldId="2050096950"/>
            <ac:spMk id="2" creationId="{E2CBFAC8-A2E2-4C94-B498-2792EC9772AF}"/>
          </ac:spMkLst>
        </pc:spChg>
        <pc:spChg chg="mod">
          <ac:chgData name="Erpestad Maija" userId="33690bf8-06f7-4536-9c64-6dda1b4c5945" providerId="ADAL" clId="{30E7B71A-A4FF-42FF-8BB9-747F09BDF7D9}" dt="2023-04-03T06:56:24.521" v="140" actId="2711"/>
          <ac:spMkLst>
            <pc:docMk/>
            <pc:sldMk cId="4211493236" sldId="2050096950"/>
            <ac:spMk id="5" creationId="{FA0AA604-8811-4172-8CB3-1DD08D666462}"/>
          </ac:spMkLst>
        </pc:spChg>
      </pc:sldChg>
      <pc:sldChg chg="modSp">
        <pc:chgData name="Erpestad Maija" userId="33690bf8-06f7-4536-9c64-6dda1b4c5945" providerId="ADAL" clId="{30E7B71A-A4FF-42FF-8BB9-747F09BDF7D9}" dt="2023-04-03T06:59:48.374" v="178" actId="255"/>
        <pc:sldMkLst>
          <pc:docMk/>
          <pc:sldMk cId="3766640860" sldId="2050096951"/>
        </pc:sldMkLst>
        <pc:spChg chg="mod">
          <ac:chgData name="Erpestad Maija" userId="33690bf8-06f7-4536-9c64-6dda1b4c5945" providerId="ADAL" clId="{30E7B71A-A4FF-42FF-8BB9-747F09BDF7D9}" dt="2023-04-03T06:59:42.528" v="177" actId="2711"/>
          <ac:spMkLst>
            <pc:docMk/>
            <pc:sldMk cId="3766640860" sldId="2050096951"/>
            <ac:spMk id="2" creationId="{323F5308-ACC1-4C71-85BD-4BDB10605C44}"/>
          </ac:spMkLst>
        </pc:spChg>
        <pc:spChg chg="mod">
          <ac:chgData name="Erpestad Maija" userId="33690bf8-06f7-4536-9c64-6dda1b4c5945" providerId="ADAL" clId="{30E7B71A-A4FF-42FF-8BB9-747F09BDF7D9}" dt="2023-04-03T06:59:48.374" v="178" actId="255"/>
          <ac:spMkLst>
            <pc:docMk/>
            <pc:sldMk cId="3766640860" sldId="2050096951"/>
            <ac:spMk id="5" creationId="{30FB81F9-27DF-437D-89DE-EAB412F36D38}"/>
          </ac:spMkLst>
        </pc:spChg>
      </pc:sldChg>
      <pc:sldChg chg="modSp mod">
        <pc:chgData name="Erpestad Maija" userId="33690bf8-06f7-4536-9c64-6dda1b4c5945" providerId="ADAL" clId="{30E7B71A-A4FF-42FF-8BB9-747F09BDF7D9}" dt="2023-04-04T07:48:47.677" v="231" actId="27636"/>
        <pc:sldMkLst>
          <pc:docMk/>
          <pc:sldMk cId="229900513" sldId="2050096952"/>
        </pc:sldMkLst>
        <pc:spChg chg="mod">
          <ac:chgData name="Erpestad Maija" userId="33690bf8-06f7-4536-9c64-6dda1b4c5945" providerId="ADAL" clId="{30E7B71A-A4FF-42FF-8BB9-747F09BDF7D9}" dt="2023-04-04T07:48:47.677" v="231" actId="27636"/>
          <ac:spMkLst>
            <pc:docMk/>
            <pc:sldMk cId="229900513" sldId="2050096952"/>
            <ac:spMk id="2" creationId="{88CCDB69-32E4-4A94-A14C-83DF4A46BF0F}"/>
          </ac:spMkLst>
        </pc:spChg>
        <pc:spChg chg="mod">
          <ac:chgData name="Erpestad Maija" userId="33690bf8-06f7-4536-9c64-6dda1b4c5945" providerId="ADAL" clId="{30E7B71A-A4FF-42FF-8BB9-747F09BDF7D9}" dt="2023-04-04T07:47:23.797" v="221" actId="27636"/>
          <ac:spMkLst>
            <pc:docMk/>
            <pc:sldMk cId="229900513" sldId="2050096952"/>
            <ac:spMk id="5" creationId="{08FC34A9-7FCE-4612-9178-7C806310D6D9}"/>
          </ac:spMkLst>
        </pc:spChg>
      </pc:sldChg>
      <pc:sldChg chg="modSp mod">
        <pc:chgData name="Erpestad Maija" userId="33690bf8-06f7-4536-9c64-6dda1b4c5945" providerId="ADAL" clId="{30E7B71A-A4FF-42FF-8BB9-747F09BDF7D9}" dt="2023-04-04T07:46:45.076" v="212" actId="1076"/>
        <pc:sldMkLst>
          <pc:docMk/>
          <pc:sldMk cId="4086004719" sldId="2050096955"/>
        </pc:sldMkLst>
        <pc:spChg chg="mod">
          <ac:chgData name="Erpestad Maija" userId="33690bf8-06f7-4536-9c64-6dda1b4c5945" providerId="ADAL" clId="{30E7B71A-A4FF-42FF-8BB9-747F09BDF7D9}" dt="2023-04-04T07:46:41.329" v="211" actId="255"/>
          <ac:spMkLst>
            <pc:docMk/>
            <pc:sldMk cId="4086004719" sldId="2050096955"/>
            <ac:spMk id="2" creationId="{EF83CE2A-F9BF-4473-8785-652406AC7ACC}"/>
          </ac:spMkLst>
        </pc:spChg>
        <pc:spChg chg="mod">
          <ac:chgData name="Erpestad Maija" userId="33690bf8-06f7-4536-9c64-6dda1b4c5945" providerId="ADAL" clId="{30E7B71A-A4FF-42FF-8BB9-747F09BDF7D9}" dt="2023-04-04T07:46:45.076" v="212" actId="1076"/>
          <ac:spMkLst>
            <pc:docMk/>
            <pc:sldMk cId="4086004719" sldId="2050096955"/>
            <ac:spMk id="3" creationId="{6922C127-F014-45CB-B8F1-8F81BB6CBF1F}"/>
          </ac:spMkLst>
        </pc:spChg>
      </pc:sldChg>
      <pc:sldChg chg="modSp mod">
        <pc:chgData name="Erpestad Maija" userId="33690bf8-06f7-4536-9c64-6dda1b4c5945" providerId="ADAL" clId="{30E7B71A-A4FF-42FF-8BB9-747F09BDF7D9}" dt="2023-04-04T07:50:06.017" v="243" actId="1076"/>
        <pc:sldMkLst>
          <pc:docMk/>
          <pc:sldMk cId="555438634" sldId="2050096963"/>
        </pc:sldMkLst>
        <pc:spChg chg="mod">
          <ac:chgData name="Erpestad Maija" userId="33690bf8-06f7-4536-9c64-6dda1b4c5945" providerId="ADAL" clId="{30E7B71A-A4FF-42FF-8BB9-747F09BDF7D9}" dt="2023-04-04T07:49:22.186" v="238" actId="20577"/>
          <ac:spMkLst>
            <pc:docMk/>
            <pc:sldMk cId="555438634" sldId="2050096963"/>
            <ac:spMk id="2" creationId="{4162DDCC-56AB-45A8-8A4F-17A34B5F55D8}"/>
          </ac:spMkLst>
        </pc:spChg>
        <pc:spChg chg="mod">
          <ac:chgData name="Erpestad Maija" userId="33690bf8-06f7-4536-9c64-6dda1b4c5945" providerId="ADAL" clId="{30E7B71A-A4FF-42FF-8BB9-747F09BDF7D9}" dt="2023-04-04T07:50:06.017" v="243" actId="1076"/>
          <ac:spMkLst>
            <pc:docMk/>
            <pc:sldMk cId="555438634" sldId="2050096963"/>
            <ac:spMk id="3" creationId="{46214B76-BD1E-5115-8F4C-DD14D40D35DF}"/>
          </ac:spMkLst>
        </pc:spChg>
      </pc:sldChg>
      <pc:sldChg chg="addSp delSp modSp add del mod">
        <pc:chgData name="Erpestad Maija" userId="33690bf8-06f7-4536-9c64-6dda1b4c5945" providerId="ADAL" clId="{30E7B71A-A4FF-42FF-8BB9-747F09BDF7D9}" dt="2023-04-04T07:41:23.531" v="185" actId="26606"/>
        <pc:sldMkLst>
          <pc:docMk/>
          <pc:sldMk cId="2932647802" sldId="2050096965"/>
        </pc:sldMkLst>
        <pc:picChg chg="del">
          <ac:chgData name="Erpestad Maija" userId="33690bf8-06f7-4536-9c64-6dda1b4c5945" providerId="ADAL" clId="{30E7B71A-A4FF-42FF-8BB9-747F09BDF7D9}" dt="2023-04-04T07:40:47.447" v="181" actId="478"/>
          <ac:picMkLst>
            <pc:docMk/>
            <pc:sldMk cId="2932647802" sldId="2050096965"/>
            <ac:picMk id="3" creationId="{9526E5A6-EA25-859A-E641-BA77B1CD45ED}"/>
          </ac:picMkLst>
        </pc:picChg>
        <pc:picChg chg="add mod">
          <ac:chgData name="Erpestad Maija" userId="33690bf8-06f7-4536-9c64-6dda1b4c5945" providerId="ADAL" clId="{30E7B71A-A4FF-42FF-8BB9-747F09BDF7D9}" dt="2023-04-04T07:41:23.531" v="185" actId="26606"/>
          <ac:picMkLst>
            <pc:docMk/>
            <pc:sldMk cId="2932647802" sldId="2050096965"/>
            <ac:picMk id="4" creationId="{9883E682-8924-7192-DEF9-EAD0B0B5420B}"/>
          </ac:picMkLst>
        </pc:picChg>
      </pc:sldChg>
      <pc:sldChg chg="modSp mod">
        <pc:chgData name="Erpestad Maija" userId="33690bf8-06f7-4536-9c64-6dda1b4c5945" providerId="ADAL" clId="{30E7B71A-A4FF-42FF-8BB9-747F09BDF7D9}" dt="2023-04-04T07:57:51.445" v="298" actId="255"/>
        <pc:sldMkLst>
          <pc:docMk/>
          <pc:sldMk cId="1019395943" sldId="2050096985"/>
        </pc:sldMkLst>
        <pc:spChg chg="mod">
          <ac:chgData name="Erpestad Maija" userId="33690bf8-06f7-4536-9c64-6dda1b4c5945" providerId="ADAL" clId="{30E7B71A-A4FF-42FF-8BB9-747F09BDF7D9}" dt="2023-04-04T07:56:57.475" v="293" actId="20577"/>
          <ac:spMkLst>
            <pc:docMk/>
            <pc:sldMk cId="1019395943" sldId="2050096985"/>
            <ac:spMk id="2" creationId="{08B2C338-D819-4FE6-99E6-026A2F9ED211}"/>
          </ac:spMkLst>
        </pc:spChg>
        <pc:spChg chg="mod">
          <ac:chgData name="Erpestad Maija" userId="33690bf8-06f7-4536-9c64-6dda1b4c5945" providerId="ADAL" clId="{30E7B71A-A4FF-42FF-8BB9-747F09BDF7D9}" dt="2023-04-04T07:57:51.445" v="298" actId="255"/>
          <ac:spMkLst>
            <pc:docMk/>
            <pc:sldMk cId="1019395943" sldId="2050096985"/>
            <ac:spMk id="3" creationId="{A4A08B1A-5E2F-4CDF-8AD7-9345FF9ADD7E}"/>
          </ac:spMkLst>
        </pc:spChg>
      </pc:sldChg>
      <pc:sldChg chg="modSp mod">
        <pc:chgData name="Erpestad Maija" userId="33690bf8-06f7-4536-9c64-6dda1b4c5945" providerId="ADAL" clId="{30E7B71A-A4FF-42FF-8BB9-747F09BDF7D9}" dt="2023-04-04T07:56:31.495" v="289" actId="255"/>
        <pc:sldMkLst>
          <pc:docMk/>
          <pc:sldMk cId="2501663079" sldId="2050096986"/>
        </pc:sldMkLst>
        <pc:spChg chg="mod">
          <ac:chgData name="Erpestad Maija" userId="33690bf8-06f7-4536-9c64-6dda1b4c5945" providerId="ADAL" clId="{30E7B71A-A4FF-42FF-8BB9-747F09BDF7D9}" dt="2023-04-04T07:55:43.833" v="284" actId="20577"/>
          <ac:spMkLst>
            <pc:docMk/>
            <pc:sldMk cId="2501663079" sldId="2050096986"/>
            <ac:spMk id="5" creationId="{AA35BB2B-9BE4-4B5C-A908-92A93D9B77D3}"/>
          </ac:spMkLst>
        </pc:spChg>
        <pc:spChg chg="mod">
          <ac:chgData name="Erpestad Maija" userId="33690bf8-06f7-4536-9c64-6dda1b4c5945" providerId="ADAL" clId="{30E7B71A-A4FF-42FF-8BB9-747F09BDF7D9}" dt="2023-04-04T07:56:31.495" v="289" actId="255"/>
          <ac:spMkLst>
            <pc:docMk/>
            <pc:sldMk cId="2501663079" sldId="2050096986"/>
            <ac:spMk id="6" creationId="{25B03665-505D-430D-8E3C-076B005AD5B0}"/>
          </ac:spMkLst>
        </pc:spChg>
      </pc:sldChg>
      <pc:sldChg chg="modSp mod">
        <pc:chgData name="Erpestad Maija" userId="33690bf8-06f7-4536-9c64-6dda1b4c5945" providerId="ADAL" clId="{30E7B71A-A4FF-42FF-8BB9-747F09BDF7D9}" dt="2023-04-04T08:17:37.725" v="508" actId="2711"/>
        <pc:sldMkLst>
          <pc:docMk/>
          <pc:sldMk cId="2383529304" sldId="2050096987"/>
        </pc:sldMkLst>
        <pc:spChg chg="mod">
          <ac:chgData name="Erpestad Maija" userId="33690bf8-06f7-4536-9c64-6dda1b4c5945" providerId="ADAL" clId="{30E7B71A-A4FF-42FF-8BB9-747F09BDF7D9}" dt="2023-04-04T07:55:12.465" v="280" actId="255"/>
          <ac:spMkLst>
            <pc:docMk/>
            <pc:sldMk cId="2383529304" sldId="2050096987"/>
            <ac:spMk id="2" creationId="{26ECB801-74F8-D74B-878B-CC9C4EE261F1}"/>
          </ac:spMkLst>
        </pc:spChg>
        <pc:spChg chg="mod">
          <ac:chgData name="Erpestad Maija" userId="33690bf8-06f7-4536-9c64-6dda1b4c5945" providerId="ADAL" clId="{30E7B71A-A4FF-42FF-8BB9-747F09BDF7D9}" dt="2023-04-04T08:17:37.725" v="508" actId="2711"/>
          <ac:spMkLst>
            <pc:docMk/>
            <pc:sldMk cId="2383529304" sldId="2050096987"/>
            <ac:spMk id="3" creationId="{2B1F5DCA-268A-244E-9ACB-D6B787CB6F8B}"/>
          </ac:spMkLst>
        </pc:spChg>
      </pc:sldChg>
      <pc:sldChg chg="delSp modSp">
        <pc:chgData name="Erpestad Maija" userId="33690bf8-06f7-4536-9c64-6dda1b4c5945" providerId="ADAL" clId="{30E7B71A-A4FF-42FF-8BB9-747F09BDF7D9}" dt="2023-04-03T06:47:36.101" v="132" actId="1076"/>
        <pc:sldMkLst>
          <pc:docMk/>
          <pc:sldMk cId="1296006024" sldId="2050096990"/>
        </pc:sldMkLst>
        <pc:spChg chg="mod">
          <ac:chgData name="Erpestad Maija" userId="33690bf8-06f7-4536-9c64-6dda1b4c5945" providerId="ADAL" clId="{30E7B71A-A4FF-42FF-8BB9-747F09BDF7D9}" dt="2023-04-03T06:47:36.101" v="132" actId="1076"/>
          <ac:spMkLst>
            <pc:docMk/>
            <pc:sldMk cId="1296006024" sldId="2050096990"/>
            <ac:spMk id="2" creationId="{684A81EC-2EF2-AF2D-816B-EFC716BFD1F7}"/>
          </ac:spMkLst>
        </pc:spChg>
        <pc:spChg chg="del">
          <ac:chgData name="Erpestad Maija" userId="33690bf8-06f7-4536-9c64-6dda1b4c5945" providerId="ADAL" clId="{30E7B71A-A4FF-42FF-8BB9-747F09BDF7D9}" dt="2023-04-03T06:46:10.960" v="120" actId="478"/>
          <ac:spMkLst>
            <pc:docMk/>
            <pc:sldMk cId="1296006024" sldId="2050096990"/>
            <ac:spMk id="8" creationId="{80ECC282-7D06-F8E9-473A-A435BF0D3F09}"/>
          </ac:spMkLst>
        </pc:spChg>
      </pc:sldChg>
      <pc:sldChg chg="modSp mod">
        <pc:chgData name="Erpestad Maija" userId="33690bf8-06f7-4536-9c64-6dda1b4c5945" providerId="ADAL" clId="{30E7B71A-A4FF-42FF-8BB9-747F09BDF7D9}" dt="2023-04-04T07:53:35.469" v="262" actId="1076"/>
        <pc:sldMkLst>
          <pc:docMk/>
          <pc:sldMk cId="1028412794" sldId="2050096991"/>
        </pc:sldMkLst>
        <pc:spChg chg="mod">
          <ac:chgData name="Erpestad Maija" userId="33690bf8-06f7-4536-9c64-6dda1b4c5945" providerId="ADAL" clId="{30E7B71A-A4FF-42FF-8BB9-747F09BDF7D9}" dt="2023-04-04T07:53:32.476" v="261" actId="1076"/>
          <ac:spMkLst>
            <pc:docMk/>
            <pc:sldMk cId="1028412794" sldId="2050096991"/>
            <ac:spMk id="4" creationId="{7A08F155-CE2B-8E79-437A-1DEFCA22D147}"/>
          </ac:spMkLst>
        </pc:spChg>
        <pc:spChg chg="mod">
          <ac:chgData name="Erpestad Maija" userId="33690bf8-06f7-4536-9c64-6dda1b4c5945" providerId="ADAL" clId="{30E7B71A-A4FF-42FF-8BB9-747F09BDF7D9}" dt="2023-04-04T07:53:35.469" v="262" actId="1076"/>
          <ac:spMkLst>
            <pc:docMk/>
            <pc:sldMk cId="1028412794" sldId="2050096991"/>
            <ac:spMk id="7" creationId="{83C589AD-600D-3A5F-E630-6F2E0DE70A9E}"/>
          </ac:spMkLst>
        </pc:spChg>
      </pc:sldChg>
      <pc:sldChg chg="modSp mod">
        <pc:chgData name="Erpestad Maija" userId="33690bf8-06f7-4536-9c64-6dda1b4c5945" providerId="ADAL" clId="{30E7B71A-A4FF-42FF-8BB9-747F09BDF7D9}" dt="2023-04-04T08:16:56.925" v="503" actId="1076"/>
        <pc:sldMkLst>
          <pc:docMk/>
          <pc:sldMk cId="1354028428" sldId="2050096992"/>
        </pc:sldMkLst>
        <pc:spChg chg="mod">
          <ac:chgData name="Erpestad Maija" userId="33690bf8-06f7-4536-9c64-6dda1b4c5945" providerId="ADAL" clId="{30E7B71A-A4FF-42FF-8BB9-747F09BDF7D9}" dt="2023-04-04T08:16:56.925" v="503" actId="1076"/>
          <ac:spMkLst>
            <pc:docMk/>
            <pc:sldMk cId="1354028428" sldId="2050096992"/>
            <ac:spMk id="4" creationId="{69715B76-95F7-6810-680A-58593E34D92F}"/>
          </ac:spMkLst>
        </pc:spChg>
      </pc:sldChg>
      <pc:sldChg chg="modSp mod">
        <pc:chgData name="Erpestad Maija" userId="33690bf8-06f7-4536-9c64-6dda1b4c5945" providerId="ADAL" clId="{30E7B71A-A4FF-42FF-8BB9-747F09BDF7D9}" dt="2023-04-04T08:07:21.953" v="406" actId="20577"/>
        <pc:sldMkLst>
          <pc:docMk/>
          <pc:sldMk cId="4214436575" sldId="2050096994"/>
        </pc:sldMkLst>
        <pc:spChg chg="mod">
          <ac:chgData name="Erpestad Maija" userId="33690bf8-06f7-4536-9c64-6dda1b4c5945" providerId="ADAL" clId="{30E7B71A-A4FF-42FF-8BB9-747F09BDF7D9}" dt="2023-04-04T08:07:21.953" v="406" actId="20577"/>
          <ac:spMkLst>
            <pc:docMk/>
            <pc:sldMk cId="4214436575" sldId="2050096994"/>
            <ac:spMk id="2" creationId="{08B9A99B-12BD-F93B-22C0-C6036AA02F65}"/>
          </ac:spMkLst>
        </pc:spChg>
      </pc:sldChg>
      <pc:sldChg chg="modSp mod">
        <pc:chgData name="Erpestad Maija" userId="33690bf8-06f7-4536-9c64-6dda1b4c5945" providerId="ADAL" clId="{30E7B71A-A4FF-42FF-8BB9-747F09BDF7D9}" dt="2023-04-04T08:20:22.439" v="526" actId="20577"/>
        <pc:sldMkLst>
          <pc:docMk/>
          <pc:sldMk cId="224662300" sldId="2050096995"/>
        </pc:sldMkLst>
        <pc:spChg chg="mod">
          <ac:chgData name="Erpestad Maija" userId="33690bf8-06f7-4536-9c64-6dda1b4c5945" providerId="ADAL" clId="{30E7B71A-A4FF-42FF-8BB9-747F09BDF7D9}" dt="2023-04-04T08:20:22.439" v="526" actId="20577"/>
          <ac:spMkLst>
            <pc:docMk/>
            <pc:sldMk cId="224662300" sldId="2050096995"/>
            <ac:spMk id="2" creationId="{4BFE34B3-E52B-8013-F475-8D71AB20AA1E}"/>
          </ac:spMkLst>
        </pc:spChg>
        <pc:spChg chg="mod">
          <ac:chgData name="Erpestad Maija" userId="33690bf8-06f7-4536-9c64-6dda1b4c5945" providerId="ADAL" clId="{30E7B71A-A4FF-42FF-8BB9-747F09BDF7D9}" dt="2023-04-04T08:12:32.741" v="454" actId="1076"/>
          <ac:spMkLst>
            <pc:docMk/>
            <pc:sldMk cId="224662300" sldId="2050096995"/>
            <ac:spMk id="3" creationId="{84B32C17-1A69-F10D-48A3-B4C7A075DF21}"/>
          </ac:spMkLst>
        </pc:spChg>
      </pc:sldChg>
      <pc:sldChg chg="modSp mod">
        <pc:chgData name="Erpestad Maija" userId="33690bf8-06f7-4536-9c64-6dda1b4c5945" providerId="ADAL" clId="{30E7B71A-A4FF-42FF-8BB9-747F09BDF7D9}" dt="2023-04-04T08:10:31.078" v="436" actId="20577"/>
        <pc:sldMkLst>
          <pc:docMk/>
          <pc:sldMk cId="3099404914" sldId="2050096996"/>
        </pc:sldMkLst>
        <pc:spChg chg="mod">
          <ac:chgData name="Erpestad Maija" userId="33690bf8-06f7-4536-9c64-6dda1b4c5945" providerId="ADAL" clId="{30E7B71A-A4FF-42FF-8BB9-747F09BDF7D9}" dt="2023-04-04T08:09:23.517" v="425" actId="1076"/>
          <ac:spMkLst>
            <pc:docMk/>
            <pc:sldMk cId="3099404914" sldId="2050096996"/>
            <ac:spMk id="2" creationId="{9192F8AD-EDC5-02D8-2CC5-2E867818F1DE}"/>
          </ac:spMkLst>
        </pc:spChg>
        <pc:spChg chg="mod">
          <ac:chgData name="Erpestad Maija" userId="33690bf8-06f7-4536-9c64-6dda1b4c5945" providerId="ADAL" clId="{30E7B71A-A4FF-42FF-8BB9-747F09BDF7D9}" dt="2023-04-04T08:09:44.853" v="428" actId="20577"/>
          <ac:spMkLst>
            <pc:docMk/>
            <pc:sldMk cId="3099404914" sldId="2050096996"/>
            <ac:spMk id="3" creationId="{CE27AD1B-1521-9255-AE4F-E24C730A8315}"/>
          </ac:spMkLst>
        </pc:spChg>
        <pc:spChg chg="mod">
          <ac:chgData name="Erpestad Maija" userId="33690bf8-06f7-4536-9c64-6dda1b4c5945" providerId="ADAL" clId="{30E7B71A-A4FF-42FF-8BB9-747F09BDF7D9}" dt="2023-04-04T08:10:31.078" v="436" actId="20577"/>
          <ac:spMkLst>
            <pc:docMk/>
            <pc:sldMk cId="3099404914" sldId="2050096996"/>
            <ac:spMk id="5" creationId="{BF577DD4-97FB-4830-0C6F-0076CD0C7526}"/>
          </ac:spMkLst>
        </pc:spChg>
      </pc:sldChg>
      <pc:sldChg chg="modSp mod">
        <pc:chgData name="Erpestad Maija" userId="33690bf8-06f7-4536-9c64-6dda1b4c5945" providerId="ADAL" clId="{30E7B71A-A4FF-42FF-8BB9-747F09BDF7D9}" dt="2023-04-04T08:14:42.804" v="481" actId="1076"/>
        <pc:sldMkLst>
          <pc:docMk/>
          <pc:sldMk cId="12041745" sldId="2050096999"/>
        </pc:sldMkLst>
        <pc:spChg chg="mod">
          <ac:chgData name="Erpestad Maija" userId="33690bf8-06f7-4536-9c64-6dda1b4c5945" providerId="ADAL" clId="{30E7B71A-A4FF-42FF-8BB9-747F09BDF7D9}" dt="2023-04-04T08:14:42.804" v="481" actId="1076"/>
          <ac:spMkLst>
            <pc:docMk/>
            <pc:sldMk cId="12041745" sldId="2050096999"/>
            <ac:spMk id="2" creationId="{4BFE34B3-E52B-8013-F475-8D71AB20AA1E}"/>
          </ac:spMkLst>
        </pc:spChg>
        <pc:spChg chg="mod">
          <ac:chgData name="Erpestad Maija" userId="33690bf8-06f7-4536-9c64-6dda1b4c5945" providerId="ADAL" clId="{30E7B71A-A4FF-42FF-8BB9-747F09BDF7D9}" dt="2023-04-04T08:14:32.831" v="480" actId="113"/>
          <ac:spMkLst>
            <pc:docMk/>
            <pc:sldMk cId="12041745" sldId="2050096999"/>
            <ac:spMk id="8" creationId="{300A124B-480E-C28F-1608-13A8351519B6}"/>
          </ac:spMkLst>
        </pc:spChg>
      </pc:sldChg>
      <pc:sldChg chg="modSp mod">
        <pc:chgData name="Erpestad Maija" userId="33690bf8-06f7-4536-9c64-6dda1b4c5945" providerId="ADAL" clId="{30E7B71A-A4FF-42FF-8BB9-747F09BDF7D9}" dt="2023-04-04T08:19:29.152" v="517"/>
        <pc:sldMkLst>
          <pc:docMk/>
          <pc:sldMk cId="2672620752" sldId="2050097000"/>
        </pc:sldMkLst>
        <pc:spChg chg="mod">
          <ac:chgData name="Erpestad Maija" userId="33690bf8-06f7-4536-9c64-6dda1b4c5945" providerId="ADAL" clId="{30E7B71A-A4FF-42FF-8BB9-747F09BDF7D9}" dt="2023-04-04T08:19:29.152" v="517"/>
          <ac:spMkLst>
            <pc:docMk/>
            <pc:sldMk cId="2672620752" sldId="2050097000"/>
            <ac:spMk id="2" creationId="{08B9A99B-12BD-F93B-22C0-C6036AA02F65}"/>
          </ac:spMkLst>
        </pc:spChg>
      </pc:sldChg>
      <pc:sldChg chg="modSp mod">
        <pc:chgData name="Erpestad Maija" userId="33690bf8-06f7-4536-9c64-6dda1b4c5945" providerId="ADAL" clId="{30E7B71A-A4FF-42FF-8BB9-747F09BDF7D9}" dt="2023-04-04T08:02:25.289" v="349" actId="1076"/>
        <pc:sldMkLst>
          <pc:docMk/>
          <pc:sldMk cId="3522751004" sldId="2050097001"/>
        </pc:sldMkLst>
        <pc:spChg chg="mod">
          <ac:chgData name="Erpestad Maija" userId="33690bf8-06f7-4536-9c64-6dda1b4c5945" providerId="ADAL" clId="{30E7B71A-A4FF-42FF-8BB9-747F09BDF7D9}" dt="2023-04-04T08:02:25.289" v="349" actId="1076"/>
          <ac:spMkLst>
            <pc:docMk/>
            <pc:sldMk cId="3522751004" sldId="2050097001"/>
            <ac:spMk id="2" creationId="{4BFE34B3-E52B-8013-F475-8D71AB20AA1E}"/>
          </ac:spMkLst>
        </pc:spChg>
        <pc:spChg chg="mod">
          <ac:chgData name="Erpestad Maija" userId="33690bf8-06f7-4536-9c64-6dda1b4c5945" providerId="ADAL" clId="{30E7B71A-A4FF-42FF-8BB9-747F09BDF7D9}" dt="2023-04-04T08:02:17.397" v="348" actId="1076"/>
          <ac:spMkLst>
            <pc:docMk/>
            <pc:sldMk cId="3522751004" sldId="2050097001"/>
            <ac:spMk id="3" creationId="{84B32C17-1A69-F10D-48A3-B4C7A075DF21}"/>
          </ac:spMkLst>
        </pc:spChg>
      </pc:sldChg>
      <pc:sldChg chg="modSp mod">
        <pc:chgData name="Erpestad Maija" userId="33690bf8-06f7-4536-9c64-6dda1b4c5945" providerId="ADAL" clId="{30E7B71A-A4FF-42FF-8BB9-747F09BDF7D9}" dt="2023-04-04T08:04:36" v="373" actId="255"/>
        <pc:sldMkLst>
          <pc:docMk/>
          <pc:sldMk cId="2798919912" sldId="2050097002"/>
        </pc:sldMkLst>
        <pc:spChg chg="mod">
          <ac:chgData name="Erpestad Maija" userId="33690bf8-06f7-4536-9c64-6dda1b4c5945" providerId="ADAL" clId="{30E7B71A-A4FF-42FF-8BB9-747F09BDF7D9}" dt="2023-04-04T08:03:41.165" v="363" actId="20577"/>
          <ac:spMkLst>
            <pc:docMk/>
            <pc:sldMk cId="2798919912" sldId="2050097002"/>
            <ac:spMk id="2" creationId="{4BFE34B3-E52B-8013-F475-8D71AB20AA1E}"/>
          </ac:spMkLst>
        </pc:spChg>
        <pc:spChg chg="mod">
          <ac:chgData name="Erpestad Maija" userId="33690bf8-06f7-4536-9c64-6dda1b4c5945" providerId="ADAL" clId="{30E7B71A-A4FF-42FF-8BB9-747F09BDF7D9}" dt="2023-04-04T08:04:36" v="373" actId="255"/>
          <ac:spMkLst>
            <pc:docMk/>
            <pc:sldMk cId="2798919912" sldId="2050097002"/>
            <ac:spMk id="3" creationId="{84B32C17-1A69-F10D-48A3-B4C7A075DF21}"/>
          </ac:spMkLst>
        </pc:spChg>
      </pc:sldChg>
      <pc:sldChg chg="modSp mod">
        <pc:chgData name="Erpestad Maija" userId="33690bf8-06f7-4536-9c64-6dda1b4c5945" providerId="ADAL" clId="{30E7B71A-A4FF-42FF-8BB9-747F09BDF7D9}" dt="2023-04-04T08:07:01.727" v="402" actId="1076"/>
        <pc:sldMkLst>
          <pc:docMk/>
          <pc:sldMk cId="1016561703" sldId="2050097003"/>
        </pc:sldMkLst>
        <pc:spChg chg="mod">
          <ac:chgData name="Erpestad Maija" userId="33690bf8-06f7-4536-9c64-6dda1b4c5945" providerId="ADAL" clId="{30E7B71A-A4FF-42FF-8BB9-747F09BDF7D9}" dt="2023-04-04T08:07:01.727" v="402" actId="1076"/>
          <ac:spMkLst>
            <pc:docMk/>
            <pc:sldMk cId="1016561703" sldId="2050097003"/>
            <ac:spMk id="2" creationId="{97DA1A99-22CE-78F0-A926-883E60ADB3A7}"/>
          </ac:spMkLst>
        </pc:spChg>
        <pc:spChg chg="mod">
          <ac:chgData name="Erpestad Maija" userId="33690bf8-06f7-4536-9c64-6dda1b4c5945" providerId="ADAL" clId="{30E7B71A-A4FF-42FF-8BB9-747F09BDF7D9}" dt="2023-04-04T08:06:51.694" v="400" actId="255"/>
          <ac:spMkLst>
            <pc:docMk/>
            <pc:sldMk cId="1016561703" sldId="2050097003"/>
            <ac:spMk id="3" creationId="{C661223A-3507-52EA-A604-AEB4CB2D7CAB}"/>
          </ac:spMkLst>
        </pc:spChg>
      </pc:sldChg>
      <pc:sldChg chg="modSp mod">
        <pc:chgData name="Erpestad Maija" userId="33690bf8-06f7-4536-9c64-6dda1b4c5945" providerId="ADAL" clId="{30E7B71A-A4FF-42FF-8BB9-747F09BDF7D9}" dt="2023-04-04T08:19:43.152" v="519" actId="1076"/>
        <pc:sldMkLst>
          <pc:docMk/>
          <pc:sldMk cId="3427519948" sldId="2050097004"/>
        </pc:sldMkLst>
        <pc:spChg chg="mod">
          <ac:chgData name="Erpestad Maija" userId="33690bf8-06f7-4536-9c64-6dda1b4c5945" providerId="ADAL" clId="{30E7B71A-A4FF-42FF-8BB9-747F09BDF7D9}" dt="2023-04-04T08:19:40.577" v="518" actId="1076"/>
          <ac:spMkLst>
            <pc:docMk/>
            <pc:sldMk cId="3427519948" sldId="2050097004"/>
            <ac:spMk id="2" creationId="{4BFE34B3-E52B-8013-F475-8D71AB20AA1E}"/>
          </ac:spMkLst>
        </pc:spChg>
        <pc:spChg chg="mod">
          <ac:chgData name="Erpestad Maija" userId="33690bf8-06f7-4536-9c64-6dda1b4c5945" providerId="ADAL" clId="{30E7B71A-A4FF-42FF-8BB9-747F09BDF7D9}" dt="2023-04-04T08:19:43.152" v="519" actId="1076"/>
          <ac:spMkLst>
            <pc:docMk/>
            <pc:sldMk cId="3427519948" sldId="2050097004"/>
            <ac:spMk id="3" creationId="{84B32C17-1A69-F10D-48A3-B4C7A075DF21}"/>
          </ac:spMkLst>
        </pc:spChg>
      </pc:sldChg>
      <pc:sldChg chg="modSp mod">
        <pc:chgData name="Erpestad Maija" userId="33690bf8-06f7-4536-9c64-6dda1b4c5945" providerId="ADAL" clId="{30E7B71A-A4FF-42FF-8BB9-747F09BDF7D9}" dt="2023-04-04T08:19:55.009" v="520" actId="1076"/>
        <pc:sldMkLst>
          <pc:docMk/>
          <pc:sldMk cId="3615340670" sldId="2050097005"/>
        </pc:sldMkLst>
        <pc:spChg chg="mod">
          <ac:chgData name="Erpestad Maija" userId="33690bf8-06f7-4536-9c64-6dda1b4c5945" providerId="ADAL" clId="{30E7B71A-A4FF-42FF-8BB9-747F09BDF7D9}" dt="2023-04-04T08:19:55.009" v="520" actId="1076"/>
          <ac:spMkLst>
            <pc:docMk/>
            <pc:sldMk cId="3615340670" sldId="2050097005"/>
            <ac:spMk id="2" creationId="{4BFE34B3-E52B-8013-F475-8D71AB20AA1E}"/>
          </ac:spMkLst>
        </pc:spChg>
        <pc:spChg chg="mod">
          <ac:chgData name="Erpestad Maija" userId="33690bf8-06f7-4536-9c64-6dda1b4c5945" providerId="ADAL" clId="{30E7B71A-A4FF-42FF-8BB9-747F09BDF7D9}" dt="2023-04-04T08:05:28.578" v="386" actId="255"/>
          <ac:spMkLst>
            <pc:docMk/>
            <pc:sldMk cId="3615340670" sldId="2050097005"/>
            <ac:spMk id="3" creationId="{84B32C17-1A69-F10D-48A3-B4C7A075DF21}"/>
          </ac:spMkLst>
        </pc:spChg>
      </pc:sldChg>
      <pc:sldChg chg="modSp add del">
        <pc:chgData name="Erpestad Maija" userId="33690bf8-06f7-4536-9c64-6dda1b4c5945" providerId="ADAL" clId="{30E7B71A-A4FF-42FF-8BB9-747F09BDF7D9}" dt="2023-04-03T06:29:06.443" v="32"/>
        <pc:sldMkLst>
          <pc:docMk/>
          <pc:sldMk cId="561735087" sldId="2050097006"/>
        </pc:sldMkLst>
        <pc:spChg chg="mod">
          <ac:chgData name="Erpestad Maija" userId="33690bf8-06f7-4536-9c64-6dda1b4c5945" providerId="ADAL" clId="{30E7B71A-A4FF-42FF-8BB9-747F09BDF7D9}" dt="2023-04-03T06:29:04.042" v="31"/>
          <ac:spMkLst>
            <pc:docMk/>
            <pc:sldMk cId="561735087" sldId="2050097006"/>
            <ac:spMk id="2" creationId="{633B9752-2C7C-2DAA-76D8-0D0B1A78CBE8}"/>
          </ac:spMkLst>
        </pc:spChg>
      </pc:sldChg>
      <pc:sldChg chg="modSp add del">
        <pc:chgData name="Erpestad Maija" userId="33690bf8-06f7-4536-9c64-6dda1b4c5945" providerId="ADAL" clId="{30E7B71A-A4FF-42FF-8BB9-747F09BDF7D9}" dt="2023-04-03T06:28:57.711" v="29"/>
        <pc:sldMkLst>
          <pc:docMk/>
          <pc:sldMk cId="2402808219" sldId="2050097006"/>
        </pc:sldMkLst>
        <pc:spChg chg="mod">
          <ac:chgData name="Erpestad Maija" userId="33690bf8-06f7-4536-9c64-6dda1b4c5945" providerId="ADAL" clId="{30E7B71A-A4FF-42FF-8BB9-747F09BDF7D9}" dt="2023-04-03T06:28:54.321" v="27"/>
          <ac:spMkLst>
            <pc:docMk/>
            <pc:sldMk cId="2402808219" sldId="2050097006"/>
            <ac:spMk id="2" creationId="{BC5F3FC9-B1B3-44B4-8FB5-B52AB7D2D570}"/>
          </ac:spMkLst>
        </pc:spChg>
      </pc:sldChg>
      <pc:sldChg chg="add del">
        <pc:chgData name="Erpestad Maija" userId="33690bf8-06f7-4536-9c64-6dda1b4c5945" providerId="ADAL" clId="{30E7B71A-A4FF-42FF-8BB9-747F09BDF7D9}" dt="2023-04-03T06:28:56.980" v="28"/>
        <pc:sldMkLst>
          <pc:docMk/>
          <pc:sldMk cId="1669810698" sldId="2050097007"/>
        </pc:sldMkLst>
      </pc:sldChg>
      <pc:sldMasterChg chg="modSp mod">
        <pc:chgData name="Erpestad Maija" userId="33690bf8-06f7-4536-9c64-6dda1b4c5945" providerId="ADAL" clId="{30E7B71A-A4FF-42FF-8BB9-747F09BDF7D9}" dt="2023-04-03T06:27:50.204" v="22" actId="20577"/>
        <pc:sldMasterMkLst>
          <pc:docMk/>
          <pc:sldMasterMk cId="1923731498" sldId="2147483648"/>
        </pc:sldMasterMkLst>
        <pc:spChg chg="mod">
          <ac:chgData name="Erpestad Maija" userId="33690bf8-06f7-4536-9c64-6dda1b4c5945" providerId="ADAL" clId="{30E7B71A-A4FF-42FF-8BB9-747F09BDF7D9}" dt="2023-04-03T06:27:50.204" v="22" actId="20577"/>
          <ac:spMkLst>
            <pc:docMk/>
            <pc:sldMasterMk cId="1923731498" sldId="2147483648"/>
            <ac:spMk id="14" creationId="{D4E3EEA6-F284-034E-8910-605416FAEBAF}"/>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4.4.2023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2</a:t>
            </a:fld>
            <a:endParaRPr lang="fi-FI"/>
          </a:p>
        </p:txBody>
      </p:sp>
    </p:spTree>
    <p:extLst>
      <p:ext uri="{BB962C8B-B14F-4D97-AF65-F5344CB8AC3E}">
        <p14:creationId xmlns:p14="http://schemas.microsoft.com/office/powerpoint/2010/main" val="2600910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14</a:t>
            </a:fld>
            <a:endParaRPr lang="fi-FI"/>
          </a:p>
        </p:txBody>
      </p:sp>
    </p:spTree>
    <p:extLst>
      <p:ext uri="{BB962C8B-B14F-4D97-AF65-F5344CB8AC3E}">
        <p14:creationId xmlns:p14="http://schemas.microsoft.com/office/powerpoint/2010/main" val="2975639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19</a:t>
            </a:fld>
            <a:endParaRPr lang="fi-FI"/>
          </a:p>
        </p:txBody>
      </p:sp>
    </p:spTree>
    <p:extLst>
      <p:ext uri="{BB962C8B-B14F-4D97-AF65-F5344CB8AC3E}">
        <p14:creationId xmlns:p14="http://schemas.microsoft.com/office/powerpoint/2010/main" val="222692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22</a:t>
            </a:fld>
            <a:endParaRPr lang="fi-FI"/>
          </a:p>
        </p:txBody>
      </p:sp>
    </p:spTree>
    <p:extLst>
      <p:ext uri="{BB962C8B-B14F-4D97-AF65-F5344CB8AC3E}">
        <p14:creationId xmlns:p14="http://schemas.microsoft.com/office/powerpoint/2010/main" val="3382109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23</a:t>
            </a:fld>
            <a:endParaRPr lang="fi-FI"/>
          </a:p>
        </p:txBody>
      </p:sp>
    </p:spTree>
    <p:extLst>
      <p:ext uri="{BB962C8B-B14F-4D97-AF65-F5344CB8AC3E}">
        <p14:creationId xmlns:p14="http://schemas.microsoft.com/office/powerpoint/2010/main" val="268267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24</a:t>
            </a:fld>
            <a:endParaRPr lang="fi-FI"/>
          </a:p>
        </p:txBody>
      </p:sp>
    </p:spTree>
    <p:extLst>
      <p:ext uri="{BB962C8B-B14F-4D97-AF65-F5344CB8AC3E}">
        <p14:creationId xmlns:p14="http://schemas.microsoft.com/office/powerpoint/2010/main" val="1760006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25</a:t>
            </a:fld>
            <a:endParaRPr lang="fi-FI"/>
          </a:p>
        </p:txBody>
      </p:sp>
    </p:spTree>
    <p:extLst>
      <p:ext uri="{BB962C8B-B14F-4D97-AF65-F5344CB8AC3E}">
        <p14:creationId xmlns:p14="http://schemas.microsoft.com/office/powerpoint/2010/main" val="3873968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29</a:t>
            </a:fld>
            <a:endParaRPr lang="fi-FI"/>
          </a:p>
        </p:txBody>
      </p:sp>
    </p:spTree>
    <p:extLst>
      <p:ext uri="{BB962C8B-B14F-4D97-AF65-F5344CB8AC3E}">
        <p14:creationId xmlns:p14="http://schemas.microsoft.com/office/powerpoint/2010/main" val="1552263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30</a:t>
            </a:fld>
            <a:endParaRPr lang="fi-FI"/>
          </a:p>
        </p:txBody>
      </p:sp>
    </p:spTree>
    <p:extLst>
      <p:ext uri="{BB962C8B-B14F-4D97-AF65-F5344CB8AC3E}">
        <p14:creationId xmlns:p14="http://schemas.microsoft.com/office/powerpoint/2010/main" val="179327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31</a:t>
            </a:fld>
            <a:endParaRPr lang="fi-FI"/>
          </a:p>
        </p:txBody>
      </p:sp>
    </p:spTree>
    <p:extLst>
      <p:ext uri="{BB962C8B-B14F-4D97-AF65-F5344CB8AC3E}">
        <p14:creationId xmlns:p14="http://schemas.microsoft.com/office/powerpoint/2010/main" val="46847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D9D1C9AF-C8A2-E248-9C2D-AAFE8E0C60B5}" type="slidenum">
              <a:rPr lang="fi-FI" smtClean="0"/>
              <a:t>32</a:t>
            </a:fld>
            <a:endParaRPr lang="fi-FI"/>
          </a:p>
        </p:txBody>
      </p:sp>
    </p:spTree>
    <p:extLst>
      <p:ext uri="{BB962C8B-B14F-4D97-AF65-F5344CB8AC3E}">
        <p14:creationId xmlns:p14="http://schemas.microsoft.com/office/powerpoint/2010/main" val="382145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4</a:t>
            </a:fld>
            <a:endParaRPr lang="fi-FI"/>
          </a:p>
        </p:txBody>
      </p:sp>
    </p:spTree>
    <p:extLst>
      <p:ext uri="{BB962C8B-B14F-4D97-AF65-F5344CB8AC3E}">
        <p14:creationId xmlns:p14="http://schemas.microsoft.com/office/powerpoint/2010/main" val="200873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9D1C9AF-C8A2-E248-9C2D-AAFE8E0C60B5}" type="slidenum">
              <a:rPr lang="fi-FI" smtClean="0"/>
              <a:t>5</a:t>
            </a:fld>
            <a:endParaRPr lang="fi-FI"/>
          </a:p>
        </p:txBody>
      </p:sp>
    </p:spTree>
    <p:extLst>
      <p:ext uri="{BB962C8B-B14F-4D97-AF65-F5344CB8AC3E}">
        <p14:creationId xmlns:p14="http://schemas.microsoft.com/office/powerpoint/2010/main" val="1474262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7</a:t>
            </a:fld>
            <a:endParaRPr lang="fi-FI"/>
          </a:p>
        </p:txBody>
      </p:sp>
    </p:spTree>
    <p:extLst>
      <p:ext uri="{BB962C8B-B14F-4D97-AF65-F5344CB8AC3E}">
        <p14:creationId xmlns:p14="http://schemas.microsoft.com/office/powerpoint/2010/main" val="1476003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9D1C9AF-C8A2-E248-9C2D-AAFE8E0C60B5}" type="slidenum">
              <a:rPr lang="fi-FI" smtClean="0"/>
              <a:t>8</a:t>
            </a:fld>
            <a:endParaRPr lang="fi-FI"/>
          </a:p>
        </p:txBody>
      </p:sp>
    </p:spTree>
    <p:extLst>
      <p:ext uri="{BB962C8B-B14F-4D97-AF65-F5344CB8AC3E}">
        <p14:creationId xmlns:p14="http://schemas.microsoft.com/office/powerpoint/2010/main" val="208248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538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289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11</a:t>
            </a:fld>
            <a:endParaRPr lang="fi-FI"/>
          </a:p>
        </p:txBody>
      </p:sp>
    </p:spTree>
    <p:extLst>
      <p:ext uri="{BB962C8B-B14F-4D97-AF65-F5344CB8AC3E}">
        <p14:creationId xmlns:p14="http://schemas.microsoft.com/office/powerpoint/2010/main" val="4049293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593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a:p>
            <a:pPr lvl="1"/>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12229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LISTA JA KUV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763489"/>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082700"/>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E3FD0F4A-62D2-D935-BC88-590E264F576D}"/>
              </a:ext>
            </a:extLst>
          </p:cNvPr>
          <p:cNvSpPr>
            <a:spLocks noGrp="1"/>
          </p:cNvSpPr>
          <p:nvPr>
            <p:ph type="pic" sz="quarter" idx="12"/>
          </p:nvPr>
        </p:nvSpPr>
        <p:spPr>
          <a:xfrm>
            <a:off x="6265863" y="763121"/>
            <a:ext cx="5083175" cy="4852988"/>
          </a:xfrm>
        </p:spPr>
        <p:txBody>
          <a:bodyPr/>
          <a:lstStyle/>
          <a:p>
            <a:endParaRPr lang="fi-FI"/>
          </a:p>
        </p:txBody>
      </p:sp>
    </p:spTree>
    <p:extLst>
      <p:ext uri="{BB962C8B-B14F-4D97-AF65-F5344CB8AC3E}">
        <p14:creationId xmlns:p14="http://schemas.microsoft.com/office/powerpoint/2010/main" val="174672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Font typeface="Arial" panose="020B0604020202020204" pitchFamily="34" charset="0"/>
              <a:buNone/>
              <a:defRPr sz="2300" b="0" i="0">
                <a:latin typeface="Georgia" panose="02040502050405020303" pitchFamily="18" charset="0"/>
              </a:defRPr>
            </a:lvl1pPr>
            <a:lvl2pPr marL="457200" indent="0">
              <a:buFont typeface="Arial" panose="020B0604020202020204" pitchFamily="34" charse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a:p>
            <a:pPr lvl="2"/>
            <a:r>
              <a:rPr lang="fi-FI" noProof="0"/>
              <a:t>	</a:t>
            </a:r>
          </a:p>
          <a:p>
            <a:pPr lvl="1"/>
            <a:r>
              <a:rPr lang="fi-FI" noProof="0"/>
              <a:t>		</a:t>
            </a:r>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2614705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LMIJAK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Tree>
    <p:extLst>
      <p:ext uri="{BB962C8B-B14F-4D97-AF65-F5344CB8AC3E}">
        <p14:creationId xmlns:p14="http://schemas.microsoft.com/office/powerpoint/2010/main" val="354933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Tree>
    <p:extLst>
      <p:ext uri="{BB962C8B-B14F-4D97-AF65-F5344CB8AC3E}">
        <p14:creationId xmlns:p14="http://schemas.microsoft.com/office/powerpoint/2010/main" val="2072938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50218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588243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OLMIJAKO KÄYTTÖESIMERKKI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88851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492305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69997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54330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7641D-3D15-1AA0-95DF-CD9D42FFE6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650" t="14608" r="30824" b="32688"/>
          <a:stretch/>
        </p:blipFill>
        <p:spPr>
          <a:xfrm>
            <a:off x="-3096"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278579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HTIAJAKO BULLET LISTA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6398596" y="59419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6399389" y="1913405"/>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861670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HTIAJAKO BULLET LISTA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37334"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76280" y="621087"/>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77073" y="1940298"/>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98620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HTIAJAKO BULLET LISTA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1596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3953435"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516007" y="795899"/>
            <a:ext cx="7114112"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517594" y="2115110"/>
            <a:ext cx="7114112"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3745458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58522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531594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2883073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a:p>
            <a:pPr lvl="1"/>
            <a:endParaRPr lang="en-GB"/>
          </a:p>
        </p:txBody>
      </p:sp>
    </p:spTree>
    <p:extLst>
      <p:ext uri="{BB962C8B-B14F-4D97-AF65-F5344CB8AC3E}">
        <p14:creationId xmlns:p14="http://schemas.microsoft.com/office/powerpoint/2010/main" val="3556509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661983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702252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33892816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00356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solidFill>
                  <a:schemeClr val="bg1"/>
                </a:solidFill>
              </a:defRPr>
            </a:lvl2pPr>
            <a:lvl3pPr marL="914400" indent="0">
              <a:buNone/>
              <a:defRPr sz="3000" b="1">
                <a:solidFill>
                  <a:schemeClr val="bg1"/>
                </a:solidFill>
              </a:defRPr>
            </a:lvl3pPr>
            <a:lvl4pPr marL="1371600" indent="0">
              <a:buNone/>
              <a:defRPr sz="3000" b="1">
                <a:solidFill>
                  <a:schemeClr val="bg1"/>
                </a:solidFill>
              </a:defRPr>
            </a:lvl4pPr>
            <a:lvl5pPr marL="1828800" indent="0">
              <a:buNone/>
              <a:defRPr sz="3000" b="1">
                <a:solidFill>
                  <a:schemeClr val="bg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1468596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2799813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RMAA TAUSTA">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50832939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934169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80458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4085743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89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581004" y="1729259"/>
            <a:ext cx="5431738" cy="4308027"/>
          </a:xfrm>
          <a:prstGeom prst="rect">
            <a:avLst/>
          </a:prstGeo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86499" y="1729259"/>
            <a:ext cx="5431739" cy="4308027"/>
          </a:xfrm>
          <a:prstGeom prst="rect">
            <a:avLst/>
          </a:prstGeo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p:cNvSpPr>
            <a:spLocks noGrp="1" noChangeArrowheads="1"/>
          </p:cNvSpPr>
          <p:nvPr>
            <p:ph type="dt" sz="half" idx="10"/>
          </p:nvPr>
        </p:nvSpPr>
        <p:spPr>
          <a:xfrm>
            <a:off x="6300528" y="6341094"/>
            <a:ext cx="2539396" cy="456433"/>
          </a:xfrm>
          <a:prstGeom prst="rect">
            <a:avLst/>
          </a:prstGeom>
        </p:spPr>
        <p:txBody>
          <a:bodyPr/>
          <a:lstStyle>
            <a:lvl1pPr eaLnBrk="1" hangingPunct="1">
              <a:defRPr>
                <a:latin typeface="Times New Roman" pitchFamily="18" charset="0"/>
              </a:defRPr>
            </a:lvl1pPr>
          </a:lstStyle>
          <a:p>
            <a:pPr>
              <a:defRPr/>
            </a:pPr>
            <a:endParaRPr lang="fi-FI"/>
          </a:p>
        </p:txBody>
      </p:sp>
    </p:spTree>
    <p:extLst>
      <p:ext uri="{BB962C8B-B14F-4D97-AF65-F5344CB8AC3E}">
        <p14:creationId xmlns:p14="http://schemas.microsoft.com/office/powerpoint/2010/main" val="3934423721"/>
      </p:ext>
    </p:extLst>
  </p:cSld>
  <p:clrMapOvr>
    <a:masterClrMapping/>
  </p:clrMapOvr>
  <p:transition>
    <p:cover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1745" name="Rectangle 1"/>
          <p:cNvSpPr>
            <a:spLocks noGrp="1" noChangeArrowheads="1"/>
          </p:cNvSpPr>
          <p:nvPr>
            <p:ph idx="1"/>
          </p:nvPr>
        </p:nvSpPr>
        <p:spPr bwMode="auto">
          <a:xfrm>
            <a:off x="629872" y="3621662"/>
            <a:ext cx="675697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r>
              <a:rPr lang="fi-FI"/>
              <a:t>Rednet.punainenristi.fi/yleiskokous2014</a:t>
            </a:r>
          </a:p>
        </p:txBody>
      </p:sp>
    </p:spTree>
    <p:extLst>
      <p:ext uri="{BB962C8B-B14F-4D97-AF65-F5344CB8AC3E}">
        <p14:creationId xmlns:p14="http://schemas.microsoft.com/office/powerpoint/2010/main" val="2925208767"/>
      </p:ext>
    </p:extLst>
  </p:cSld>
  <p:clrMapOvr>
    <a:masterClrMapping/>
  </p:clrMapOvr>
  <p:transition>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042871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19721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680498"/>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317115"/>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b="0" noProof="0"/>
          </a:p>
          <a:p>
            <a:pPr lvl="3"/>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1867410"/>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41473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750836"/>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1933819"/>
            <a:ext cx="10515600" cy="2944813"/>
          </a:xfrm>
        </p:spPr>
        <p:txBody>
          <a:bodyPr/>
          <a:lstStyle>
            <a:lvl1pPr>
              <a:defRPr sz="2400"/>
            </a:lvl1pPr>
            <a:lvl2pPr>
              <a:defRPr sz="2000"/>
            </a:lvl2pPr>
            <a:lvl3pPr>
              <a:defRPr sz="1900"/>
            </a:lvl3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7545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10725"/>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10725"/>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46746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57618"/>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57618"/>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176829"/>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176829"/>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1211514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
        <p:nvSpPr>
          <p:cNvPr id="14" name="TextBox 13">
            <a:extLst>
              <a:ext uri="{FF2B5EF4-FFF2-40B4-BE49-F238E27FC236}">
                <a16:creationId xmlns:a16="http://schemas.microsoft.com/office/drawing/2014/main" id="{D4E3EEA6-F284-034E-8910-605416FAEBAF}"/>
              </a:ext>
            </a:extLst>
          </p:cNvPr>
          <p:cNvSpPr txBox="1"/>
          <p:nvPr userDrawn="1"/>
        </p:nvSpPr>
        <p:spPr>
          <a:xfrm>
            <a:off x="272592" y="6392083"/>
            <a:ext cx="4252274" cy="276999"/>
          </a:xfrm>
          <a:prstGeom prst="rect">
            <a:avLst/>
          </a:prstGeom>
          <a:noFill/>
        </p:spPr>
        <p:txBody>
          <a:bodyPr wrap="square" rtlCol="0">
            <a:spAutoFit/>
          </a:bodyPr>
          <a:lstStyle/>
          <a:p>
            <a:r>
              <a:rPr lang="sv-FI" sz="1200" b="0" i="0" kern="1200" dirty="0">
                <a:solidFill>
                  <a:schemeClr val="tx1"/>
                </a:solidFill>
                <a:effectLst/>
                <a:latin typeface="Arial" panose="020B0604020202020204" pitchFamily="34" charset="0"/>
              </a:rPr>
              <a:t>Ordinarie stämman </a:t>
            </a:r>
            <a:r>
              <a:rPr lang="fi-FI" sz="1200" b="0" i="0" noProof="1">
                <a:latin typeface="Arial" panose="020B0604020202020204" pitchFamily="34" charset="0"/>
                <a:cs typeface="Arial" panose="020B0604020202020204" pitchFamily="34" charset="0"/>
              </a:rPr>
              <a:t>｜ Joensuu｜ 10.–11.6.</a:t>
            </a:r>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2" r:id="rId5"/>
    <p:sldLayoutId id="2147483664" r:id="rId6"/>
    <p:sldLayoutId id="2147483665" r:id="rId7"/>
    <p:sldLayoutId id="2147483653" r:id="rId8"/>
    <p:sldLayoutId id="2147483692" r:id="rId9"/>
    <p:sldLayoutId id="2147483703" r:id="rId10"/>
    <p:sldLayoutId id="2147483667" r:id="rId11"/>
    <p:sldLayoutId id="2147483699" r:id="rId12"/>
    <p:sldLayoutId id="2147483668" r:id="rId13"/>
    <p:sldLayoutId id="2147483669" r:id="rId14"/>
    <p:sldLayoutId id="2147483670" r:id="rId15"/>
    <p:sldLayoutId id="2147483691" r:id="rId16"/>
    <p:sldLayoutId id="2147483672" r:id="rId17"/>
    <p:sldLayoutId id="2147483671" r:id="rId18"/>
    <p:sldLayoutId id="2147483673" r:id="rId19"/>
    <p:sldLayoutId id="2147483701" r:id="rId20"/>
    <p:sldLayoutId id="2147483702" r:id="rId21"/>
    <p:sldLayoutId id="2147483704" r:id="rId22"/>
    <p:sldLayoutId id="2147483674" r:id="rId23"/>
    <p:sldLayoutId id="2147483675" r:id="rId24"/>
    <p:sldLayoutId id="2147483676" r:id="rId25"/>
    <p:sldLayoutId id="2147483678" r:id="rId26"/>
    <p:sldLayoutId id="2147483679" r:id="rId27"/>
    <p:sldLayoutId id="2147483681" r:id="rId28"/>
    <p:sldLayoutId id="2147483680" r:id="rId29"/>
    <p:sldLayoutId id="2147483684" r:id="rId30"/>
    <p:sldLayoutId id="2147483686" r:id="rId31"/>
    <p:sldLayoutId id="2147483705" r:id="rId32"/>
    <p:sldLayoutId id="2147483687" r:id="rId33"/>
    <p:sldLayoutId id="2147483688" r:id="rId34"/>
    <p:sldLayoutId id="2147483689" r:id="rId35"/>
    <p:sldLayoutId id="2147483706" r:id="rId36"/>
    <p:sldLayoutId id="2147483707" r:id="rId37"/>
    <p:sldLayoutId id="2147483708" r:id="rId38"/>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rednet.punainenristi.fi/ordinariestamman2023"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rednet.punainenristi.fi/node/26573"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rednet.punainenristi.fi/turvallisemman_tilan_periaatteet"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rednet.punainenristi.fi/system/files/group/Tietosuojaseloste_tapahtumaosallistujat.pdf"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kulttuuritehdas.fi/"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0E8D-3504-1D60-7C8C-8B28D9348B99}"/>
              </a:ext>
            </a:extLst>
          </p:cNvPr>
          <p:cNvSpPr>
            <a:spLocks noGrp="1"/>
          </p:cNvSpPr>
          <p:nvPr>
            <p:ph type="ctrTitle"/>
          </p:nvPr>
        </p:nvSpPr>
        <p:spPr>
          <a:xfrm>
            <a:off x="959796" y="260545"/>
            <a:ext cx="9144000" cy="2681191"/>
          </a:xfrm>
        </p:spPr>
        <p:txBody>
          <a:bodyPr/>
          <a:lstStyle/>
          <a:p>
            <a:r>
              <a:rPr lang="sv-FI" sz="6000" b="1" i="0" kern="1200" dirty="0">
                <a:solidFill>
                  <a:schemeClr val="bg1"/>
                </a:solidFill>
                <a:effectLst/>
                <a:latin typeface="Arial" panose="020B0604020202020204" pitchFamily="34" charset="0"/>
                <a:ea typeface="+mj-ea"/>
                <a:cs typeface="Arial" panose="020B0604020202020204" pitchFamily="34" charset="0"/>
              </a:rPr>
              <a:t>Ordinarie stämma 2023</a:t>
            </a:r>
            <a:br>
              <a:rPr lang="fi-FI" dirty="0"/>
            </a:br>
            <a:r>
              <a:rPr lang="fi-FI" altLang="x-none" sz="5000" b="1" i="0" kern="1200" dirty="0">
                <a:latin typeface="Arial" panose="020B0604020202020204" pitchFamily="34" charset="0"/>
                <a:ea typeface="+mj-ea"/>
                <a:cs typeface="Arial" panose="020B0604020202020204" pitchFamily="34" charset="0"/>
              </a:rPr>
              <a:t>10. - 11.6.2023 </a:t>
            </a:r>
            <a:r>
              <a:rPr lang="fi-FI" altLang="x-none" sz="5000" dirty="0"/>
              <a:t>Joensuu</a:t>
            </a:r>
            <a:endParaRPr lang="en-FI" sz="5000" dirty="0"/>
          </a:p>
        </p:txBody>
      </p:sp>
      <p:sp>
        <p:nvSpPr>
          <p:cNvPr id="3" name="Subtitle 2">
            <a:extLst>
              <a:ext uri="{FF2B5EF4-FFF2-40B4-BE49-F238E27FC236}">
                <a16:creationId xmlns:a16="http://schemas.microsoft.com/office/drawing/2014/main" id="{47DEECF3-E61E-E10A-E11B-D64C1436A040}"/>
              </a:ext>
            </a:extLst>
          </p:cNvPr>
          <p:cNvSpPr>
            <a:spLocks noGrp="1"/>
          </p:cNvSpPr>
          <p:nvPr>
            <p:ph type="subTitle" idx="1"/>
          </p:nvPr>
        </p:nvSpPr>
        <p:spPr>
          <a:xfrm>
            <a:off x="1095983" y="3180096"/>
            <a:ext cx="9144000" cy="72842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sv-FI" sz="2400" b="1" i="0" kern="1200" dirty="0">
                <a:solidFill>
                  <a:schemeClr val="bg1"/>
                </a:solidFill>
                <a:effectLst/>
                <a:latin typeface="Arial" panose="020B0604020202020204" pitchFamily="34" charset="0"/>
                <a:ea typeface="+mn-ea"/>
                <a:cs typeface="Arial" panose="020B0604020202020204" pitchFamily="34" charset="0"/>
              </a:rPr>
              <a:t>Introduktionsmaterial för alla deltagare </a:t>
            </a:r>
            <a:endParaRPr lang="fi-FI" sz="2400" b="0" i="0" kern="1200" dirty="0">
              <a:solidFill>
                <a:schemeClr val="bg1"/>
              </a:solidFill>
              <a:effectLst/>
              <a:latin typeface="Arial" panose="020B0604020202020204" pitchFamily="34" charset="0"/>
              <a:ea typeface="+mn-ea"/>
              <a:cs typeface="Arial" panose="020B0604020202020204" pitchFamily="34" charset="0"/>
            </a:endParaRPr>
          </a:p>
          <a:p>
            <a:endParaRPr lang="en-FI" dirty="0"/>
          </a:p>
        </p:txBody>
      </p:sp>
    </p:spTree>
    <p:extLst>
      <p:ext uri="{BB962C8B-B14F-4D97-AF65-F5344CB8AC3E}">
        <p14:creationId xmlns:p14="http://schemas.microsoft.com/office/powerpoint/2010/main" val="299070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FA0AA604-8811-4172-8CB3-1DD08D666462}"/>
              </a:ext>
            </a:extLst>
          </p:cNvPr>
          <p:cNvSpPr txBox="1"/>
          <p:nvPr/>
        </p:nvSpPr>
        <p:spPr>
          <a:xfrm>
            <a:off x="310702" y="46298"/>
            <a:ext cx="5985332" cy="1899812"/>
          </a:xfrm>
          <a:prstGeom prst="rect">
            <a:avLst/>
          </a:prstGeom>
        </p:spPr>
        <p:txBody>
          <a:bodyPr vert="horz" lIns="91435" tIns="45717" rIns="91435" bIns="45717" rtlCol="0" anchor="ctr">
            <a:normAutofit/>
          </a:bodyPr>
          <a:lstStyle/>
          <a:p>
            <a:pPr defTabSz="914269">
              <a:lnSpc>
                <a:spcPct val="90000"/>
              </a:lnSpc>
              <a:spcAft>
                <a:spcPts val="600"/>
              </a:spcAft>
              <a:defRPr/>
            </a:pPr>
            <a:r>
              <a:rPr lang="fi-FI" sz="4000" dirty="0" err="1">
                <a:latin typeface="Arial" panose="020B0604020202020204" pitchFamily="34" charset="0"/>
                <a:cs typeface="Arial" panose="020B0604020202020204" pitchFamily="34" charset="0"/>
              </a:rPr>
              <a:t>Hjälpen</a:t>
            </a:r>
            <a:r>
              <a:rPr lang="fi-FI" sz="4000" dirty="0">
                <a:latin typeface="Arial" panose="020B0604020202020204" pitchFamily="34" charset="0"/>
                <a:cs typeface="Arial" panose="020B0604020202020204" pitchFamily="34" charset="0"/>
              </a:rPr>
              <a:t> </a:t>
            </a:r>
            <a:r>
              <a:rPr lang="fi-FI" sz="4000" dirty="0" err="1">
                <a:latin typeface="Arial" panose="020B0604020202020204" pitchFamily="34" charset="0"/>
                <a:cs typeface="Arial" panose="020B0604020202020204" pitchFamily="34" charset="0"/>
              </a:rPr>
              <a:t>finns</a:t>
            </a:r>
            <a:r>
              <a:rPr lang="fi-FI" sz="4000" dirty="0">
                <a:latin typeface="Arial" panose="020B0604020202020204" pitchFamily="34" charset="0"/>
                <a:cs typeface="Arial" panose="020B0604020202020204" pitchFamily="34" charset="0"/>
              </a:rPr>
              <a:t> </a:t>
            </a:r>
            <a:r>
              <a:rPr lang="fi-FI" sz="4000" dirty="0" err="1">
                <a:latin typeface="Arial" panose="020B0604020202020204" pitchFamily="34" charset="0"/>
                <a:cs typeface="Arial" panose="020B0604020202020204" pitchFamily="34" charset="0"/>
              </a:rPr>
              <a:t>nära</a:t>
            </a:r>
            <a:endParaRPr lang="en-US" altLang="en-US" sz="3999" dirty="0">
              <a:solidFill>
                <a:srgbClr val="000000"/>
              </a:solidFill>
              <a:latin typeface="Arial" panose="020B0604020202020204" pitchFamily="34" charset="0"/>
              <a:cs typeface="Arial" panose="020B0604020202020204" pitchFamily="34" charset="0"/>
            </a:endParaRPr>
          </a:p>
        </p:txBody>
      </p:sp>
      <p:sp>
        <p:nvSpPr>
          <p:cNvPr id="2" name="Tekstin paikkamerkki 1">
            <a:extLst>
              <a:ext uri="{FF2B5EF4-FFF2-40B4-BE49-F238E27FC236}">
                <a16:creationId xmlns:a16="http://schemas.microsoft.com/office/drawing/2014/main" id="{E2CBFAC8-A2E2-4C94-B498-2792EC9772AF}"/>
              </a:ext>
            </a:extLst>
          </p:cNvPr>
          <p:cNvSpPr>
            <a:spLocks noGrp="1"/>
          </p:cNvSpPr>
          <p:nvPr>
            <p:ph type="body" idx="14"/>
          </p:nvPr>
        </p:nvSpPr>
        <p:spPr>
          <a:xfrm>
            <a:off x="300542" y="1344853"/>
            <a:ext cx="5562764" cy="4442463"/>
          </a:xfrm>
        </p:spPr>
        <p:txBody>
          <a:bodyPr vert="horz" lIns="91435" tIns="45717" rIns="91435" bIns="45717" rtlCol="0" anchor="ctr">
            <a:normAutofit fontScale="92500" lnSpcReduction="20000"/>
          </a:bodyPr>
          <a:lstStyle/>
          <a:p>
            <a:endParaRPr lang="en-US" sz="1800" dirty="0">
              <a:latin typeface="Arial" panose="020B0604020202020204" pitchFamily="34" charset="0"/>
            </a:endParaRPr>
          </a:p>
          <a:p>
            <a:r>
              <a:rPr lang="sv-FI" sz="2000" dirty="0">
                <a:latin typeface="Arial" panose="020B0604020202020204" pitchFamily="34" charset="0"/>
              </a:rPr>
              <a:t>Finlands Röda Kors är en ledande beredskapsorganisation vars all verksamhet stöder hjälpberedskap. </a:t>
            </a:r>
          </a:p>
          <a:p>
            <a:endParaRPr lang="fi-FI" sz="2000" dirty="0">
              <a:latin typeface="Arial" panose="020B0604020202020204" pitchFamily="34" charset="0"/>
            </a:endParaRPr>
          </a:p>
          <a:p>
            <a:r>
              <a:rPr lang="sv-FI" sz="2000" dirty="0">
                <a:latin typeface="Arial" panose="020B0604020202020204" pitchFamily="34" charset="0"/>
              </a:rPr>
              <a:t>Den starka beredskapen som grundar sig på den lokala frivilligverksamheten utgör grunden för Finlands Röda Kors hjälpverksamhet. Vår hjälp når i synnerhet människor i den mest sårbara ställningen. </a:t>
            </a:r>
          </a:p>
          <a:p>
            <a:endParaRPr lang="fi-FI" sz="2000" dirty="0">
              <a:latin typeface="Arial" panose="020B0604020202020204" pitchFamily="34" charset="0"/>
            </a:endParaRPr>
          </a:p>
          <a:p>
            <a:r>
              <a:rPr lang="sv-FI" sz="2000" dirty="0">
                <a:latin typeface="Arial" panose="020B0604020202020204" pitchFamily="34" charset="0"/>
              </a:rPr>
              <a:t>Vi fungerar som en enhetlig Rödakorsorganisation som vid behov agerar snabbt och effektivt både i Finland och utomlands. Röda Korset har en speciell roll att bistå myndighetsarbetet vid plötsliga olycks- eller störningssituationer.</a:t>
            </a:r>
            <a:endParaRPr lang="fi-FI" sz="2000" dirty="0">
              <a:latin typeface="Arial" panose="020B0604020202020204" pitchFamily="34" charset="0"/>
            </a:endParaRPr>
          </a:p>
          <a:p>
            <a:endParaRPr lang="en-US" sz="1800" dirty="0">
              <a:latin typeface="Arial" panose="020B0604020202020204" pitchFamily="34" charset="0"/>
            </a:endParaRPr>
          </a:p>
        </p:txBody>
      </p:sp>
      <p:pic>
        <p:nvPicPr>
          <p:cNvPr id="6" name="Kuvan paikkamerkki 5" descr="Kuva, joka sisältää kohteen henkilö, sisä&#10;&#10;Kuvaus luotu automaattisesti">
            <a:extLst>
              <a:ext uri="{FF2B5EF4-FFF2-40B4-BE49-F238E27FC236}">
                <a16:creationId xmlns:a16="http://schemas.microsoft.com/office/drawing/2014/main" id="{C8A7A5D7-3236-44C7-B7EC-36178BA3E878}"/>
              </a:ext>
            </a:extLst>
          </p:cNvPr>
          <p:cNvPicPr>
            <a:picLocks noGrp="1" noChangeAspect="1"/>
          </p:cNvPicPr>
          <p:nvPr>
            <p:ph type="pic" sz="quarter" idx="15"/>
          </p:nvPr>
        </p:nvPicPr>
        <p:blipFill rotWithShape="1">
          <a:blip r:embed="rId3"/>
          <a:srcRect l="20170" r="20170"/>
          <a:stretch/>
        </p:blipFill>
        <p:spPr/>
      </p:pic>
    </p:spTree>
    <p:extLst>
      <p:ext uri="{BB962C8B-B14F-4D97-AF65-F5344CB8AC3E}">
        <p14:creationId xmlns:p14="http://schemas.microsoft.com/office/powerpoint/2010/main" val="4211493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30FB81F9-27DF-437D-89DE-EAB412F36D38}"/>
              </a:ext>
            </a:extLst>
          </p:cNvPr>
          <p:cNvSpPr txBox="1"/>
          <p:nvPr/>
        </p:nvSpPr>
        <p:spPr>
          <a:xfrm>
            <a:off x="6466882" y="235876"/>
            <a:ext cx="5084753" cy="1286093"/>
          </a:xfrm>
          <a:prstGeom prst="rect">
            <a:avLst/>
          </a:prstGeom>
        </p:spPr>
        <p:txBody>
          <a:bodyPr vert="horz" lIns="91435" tIns="45717" rIns="91435" bIns="45717" rtlCol="0" anchor="b">
            <a:noAutofit/>
          </a:bodyPr>
          <a:lstStyle/>
          <a:p>
            <a:pPr defTabSz="914269">
              <a:lnSpc>
                <a:spcPct val="90000"/>
              </a:lnSpc>
              <a:spcAft>
                <a:spcPts val="600"/>
              </a:spcAft>
              <a:defRPr/>
            </a:pPr>
            <a:r>
              <a:rPr lang="sv-SE" sz="3000" dirty="0">
                <a:latin typeface="Arial" panose="020B0604020202020204" pitchFamily="34" charset="0"/>
                <a:cs typeface="Arial" panose="020B0604020202020204" pitchFamily="34" charset="0"/>
              </a:rPr>
              <a:t>I ett välmående samhälle är alla delaktiga</a:t>
            </a:r>
            <a:endParaRPr lang="en-US" sz="3000" b="1" dirty="0">
              <a:solidFill>
                <a:srgbClr val="000000"/>
              </a:solidFill>
              <a:latin typeface="Arial" panose="020B0604020202020204" pitchFamily="34" charset="0"/>
              <a:cs typeface="Arial" panose="020B0604020202020204" pitchFamily="34" charset="0"/>
            </a:endParaRPr>
          </a:p>
        </p:txBody>
      </p:sp>
      <p:sp>
        <p:nvSpPr>
          <p:cNvPr id="2" name="Tekstin paikkamerkki 1">
            <a:extLst>
              <a:ext uri="{FF2B5EF4-FFF2-40B4-BE49-F238E27FC236}">
                <a16:creationId xmlns:a16="http://schemas.microsoft.com/office/drawing/2014/main" id="{323F5308-ACC1-4C71-85BD-4BDB10605C44}"/>
              </a:ext>
            </a:extLst>
          </p:cNvPr>
          <p:cNvSpPr>
            <a:spLocks noGrp="1"/>
          </p:cNvSpPr>
          <p:nvPr>
            <p:ph type="body" idx="14"/>
          </p:nvPr>
        </p:nvSpPr>
        <p:spPr>
          <a:xfrm>
            <a:off x="6466882" y="1521969"/>
            <a:ext cx="5562472" cy="5218466"/>
          </a:xfrm>
        </p:spPr>
        <p:txBody>
          <a:bodyPr vert="horz" lIns="91435" tIns="45717" rIns="91435" bIns="45717" rtlCol="0" anchor="ctr">
            <a:normAutofit fontScale="77500" lnSpcReduction="20000"/>
          </a:bodyPr>
          <a:lstStyle/>
          <a:p>
            <a:pPr>
              <a:lnSpc>
                <a:spcPct val="120000"/>
              </a:lnSpc>
            </a:pPr>
            <a:endParaRPr lang="en-US" sz="1700" dirty="0">
              <a:latin typeface="Arial" panose="020B0604020202020204" pitchFamily="34" charset="0"/>
            </a:endParaRPr>
          </a:p>
          <a:p>
            <a:r>
              <a:rPr lang="sv-FI" sz="2300" b="0" i="0" kern="1200" dirty="0">
                <a:solidFill>
                  <a:schemeClr val="tx1"/>
                </a:solidFill>
                <a:effectLst/>
                <a:latin typeface="Arial" panose="020B0604020202020204" pitchFamily="34" charset="0"/>
              </a:rPr>
              <a:t>Finlands Röda Kors frivilligverksamhet förstärker delaktighet och jämlikhet. Vårt mål är att ensamhet och ojämlikhet identifieras, åtgärdas och förebyggs. </a:t>
            </a:r>
          </a:p>
          <a:p>
            <a:endParaRPr lang="fi-FI" sz="2300" b="0" i="0" kern="1200" dirty="0">
              <a:solidFill>
                <a:schemeClr val="tx1"/>
              </a:solidFill>
              <a:effectLst/>
              <a:latin typeface="Arial" panose="020B0604020202020204" pitchFamily="34" charset="0"/>
            </a:endParaRPr>
          </a:p>
          <a:p>
            <a:r>
              <a:rPr lang="sv-FI" sz="2300" b="0" i="0" kern="1200" dirty="0">
                <a:solidFill>
                  <a:schemeClr val="tx1"/>
                </a:solidFill>
                <a:effectLst/>
                <a:latin typeface="Arial" panose="020B0604020202020204" pitchFamily="34" charset="0"/>
              </a:rPr>
              <a:t>Vi vill vara en tillförlitlig partner och en central välfärds-, hälso- och trygghetsfrämjande aktör i den nya social- och hälsovårdsmiljön. I vårt arbete har hälsa en bred innebörd som fysisk, psykisk, kulturell och social välfärd. Med vår verksamhet påverkar vi att alla har lika möjligheter att få den hjälp och det stöd som behövs. </a:t>
            </a:r>
          </a:p>
          <a:p>
            <a:endParaRPr lang="fi-FI" sz="2300" b="0" i="0" kern="1200" dirty="0">
              <a:solidFill>
                <a:schemeClr val="tx1"/>
              </a:solidFill>
              <a:effectLst/>
              <a:latin typeface="Arial" panose="020B0604020202020204" pitchFamily="34" charset="0"/>
            </a:endParaRPr>
          </a:p>
          <a:p>
            <a:r>
              <a:rPr lang="sv-FI" sz="2300" b="0" i="0" kern="1200" dirty="0">
                <a:solidFill>
                  <a:schemeClr val="tx1"/>
                </a:solidFill>
                <a:effectLst/>
                <a:latin typeface="Arial" panose="020B0604020202020204" pitchFamily="34" charset="0"/>
              </a:rPr>
              <a:t>Med vår verksamhet förstärker vi människornas och gemenskapernas förmåga att klara sig och agera i situationer under förändring. Gemenskapsbaserat hälsoarbete skapar beredskap att agera även i kris- och konfliktsituationer i Finland och utomlands. Vårt mål är att det finns människor som kan ge första hjälpen i alla hem och gemenskaper och på alla arbetsplatser. Vår första hjälpen- och jourverksamhet är högklassig och förbättrar säkerheten på olika evenemang.  </a:t>
            </a:r>
            <a:endParaRPr lang="fi-FI" sz="2300" b="0" i="0" kern="1200" dirty="0">
              <a:solidFill>
                <a:schemeClr val="tx1"/>
              </a:solidFill>
              <a:effectLst/>
              <a:latin typeface="Arial" panose="020B0604020202020204" pitchFamily="34" charset="0"/>
            </a:endParaRPr>
          </a:p>
          <a:p>
            <a:pPr>
              <a:lnSpc>
                <a:spcPct val="120000"/>
              </a:lnSpc>
            </a:pPr>
            <a:endParaRPr lang="en-US" sz="1700" dirty="0">
              <a:latin typeface="Arial" panose="020B0604020202020204" pitchFamily="34" charset="0"/>
            </a:endParaRPr>
          </a:p>
        </p:txBody>
      </p:sp>
      <p:pic>
        <p:nvPicPr>
          <p:cNvPr id="6" name="Picture Placeholder 15" descr="A baby being held by a person&#10;&#10;Description automatically generated with low confidence">
            <a:extLst>
              <a:ext uri="{FF2B5EF4-FFF2-40B4-BE49-F238E27FC236}">
                <a16:creationId xmlns:a16="http://schemas.microsoft.com/office/drawing/2014/main" id="{982B2A1D-5B4A-4FA2-BD9F-D5A5D47FF84B}"/>
              </a:ext>
            </a:extLst>
          </p:cNvPr>
          <p:cNvPicPr>
            <a:picLocks noGrp="1" noChangeAspect="1"/>
          </p:cNvPicPr>
          <p:nvPr>
            <p:ph type="pic" sz="quarter" idx="15"/>
          </p:nvPr>
        </p:nvPicPr>
        <p:blipFill rotWithShape="1">
          <a:blip r:embed="rId3"/>
          <a:srcRect l="20589" r="20589"/>
          <a:stretch/>
        </p:blipFill>
        <p:spPr>
          <a:prstGeom prst="rect">
            <a:avLst/>
          </a:prstGeom>
          <a:effectLst/>
        </p:spPr>
      </p:pic>
    </p:spTree>
    <p:extLst>
      <p:ext uri="{BB962C8B-B14F-4D97-AF65-F5344CB8AC3E}">
        <p14:creationId xmlns:p14="http://schemas.microsoft.com/office/powerpoint/2010/main" val="3766640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6922C127-F014-45CB-B8F1-8F81BB6CBF1F}"/>
              </a:ext>
            </a:extLst>
          </p:cNvPr>
          <p:cNvSpPr>
            <a:spLocks noGrp="1"/>
          </p:cNvSpPr>
          <p:nvPr>
            <p:ph type="body" idx="14"/>
          </p:nvPr>
        </p:nvSpPr>
        <p:spPr>
          <a:xfrm>
            <a:off x="5696154" y="2877435"/>
            <a:ext cx="5562764" cy="3395430"/>
          </a:xfrm>
        </p:spPr>
        <p:txBody>
          <a:bodyPr vert="horz" lIns="91435" tIns="45717" rIns="91435" bIns="45717" rtlCol="0" anchor="ctr">
            <a:normAutofit/>
          </a:bodyPr>
          <a:lstStyle/>
          <a:p>
            <a:endParaRPr lang="en-US" dirty="0">
              <a:latin typeface="Arial" panose="020B0604020202020204" pitchFamily="34" charset="0"/>
            </a:endParaRPr>
          </a:p>
          <a:p>
            <a:pPr>
              <a:lnSpc>
                <a:spcPct val="107000"/>
              </a:lnSpc>
              <a:spcAft>
                <a:spcPts val="800"/>
              </a:spcAft>
            </a:pPr>
            <a:r>
              <a:rPr lang="sv-FI" dirty="0">
                <a:latin typeface="Arial" panose="020B0604020202020204" pitchFamily="34" charset="0"/>
              </a:rPr>
              <a:t>Förutseende av kriser och hjälpbehov</a:t>
            </a:r>
            <a:endParaRPr lang="fi-FI" dirty="0">
              <a:latin typeface="Arial" panose="020B0604020202020204" pitchFamily="34" charset="0"/>
            </a:endParaRPr>
          </a:p>
          <a:p>
            <a:pPr>
              <a:lnSpc>
                <a:spcPct val="107000"/>
              </a:lnSpc>
              <a:spcAft>
                <a:spcPts val="800"/>
              </a:spcAft>
            </a:pPr>
            <a:r>
              <a:rPr lang="sv-FI" dirty="0">
                <a:latin typeface="Arial" panose="020B0604020202020204" pitchFamily="34" charset="0"/>
              </a:rPr>
              <a:t>Olika former av hjälp på nätet</a:t>
            </a:r>
            <a:endParaRPr lang="fi-FI" dirty="0">
              <a:latin typeface="Arial" panose="020B0604020202020204" pitchFamily="34" charset="0"/>
            </a:endParaRPr>
          </a:p>
          <a:p>
            <a:pPr>
              <a:lnSpc>
                <a:spcPct val="107000"/>
              </a:lnSpc>
              <a:spcAft>
                <a:spcPts val="800"/>
              </a:spcAft>
            </a:pPr>
            <a:r>
              <a:rPr lang="sv-FI" dirty="0">
                <a:latin typeface="Arial" panose="020B0604020202020204" pitchFamily="34" charset="0"/>
              </a:rPr>
              <a:t>Samarbete med andra aktörer </a:t>
            </a:r>
            <a:endParaRPr lang="fi-FI" dirty="0">
              <a:latin typeface="Arial" panose="020B0604020202020204" pitchFamily="34" charset="0"/>
            </a:endParaRPr>
          </a:p>
          <a:p>
            <a:pPr>
              <a:lnSpc>
                <a:spcPct val="107000"/>
              </a:lnSpc>
              <a:spcAft>
                <a:spcPts val="800"/>
              </a:spcAft>
            </a:pPr>
            <a:r>
              <a:rPr lang="sv-FI" dirty="0">
                <a:latin typeface="Arial" panose="020B0604020202020204" pitchFamily="34" charset="0"/>
              </a:rPr>
              <a:t>Koordination av verksamhet som görs internt och tillsammans med våra samarbetsparter</a:t>
            </a:r>
            <a:endParaRPr lang="fi-FI" dirty="0">
              <a:latin typeface="Arial" panose="020B0604020202020204" pitchFamily="34" charset="0"/>
            </a:endParaRPr>
          </a:p>
          <a:p>
            <a:endParaRPr lang="en-US" dirty="0">
              <a:latin typeface="Arial" panose="020B0604020202020204" pitchFamily="34" charset="0"/>
            </a:endParaRPr>
          </a:p>
        </p:txBody>
      </p:sp>
      <p:sp>
        <p:nvSpPr>
          <p:cNvPr id="2" name="Otsikko 1">
            <a:extLst>
              <a:ext uri="{FF2B5EF4-FFF2-40B4-BE49-F238E27FC236}">
                <a16:creationId xmlns:a16="http://schemas.microsoft.com/office/drawing/2014/main" id="{EF83CE2A-F9BF-4473-8785-652406AC7ACC}"/>
              </a:ext>
            </a:extLst>
          </p:cNvPr>
          <p:cNvSpPr>
            <a:spLocks noGrp="1"/>
          </p:cNvSpPr>
          <p:nvPr>
            <p:ph type="title" idx="4294967295"/>
          </p:nvPr>
        </p:nvSpPr>
        <p:spPr>
          <a:xfrm>
            <a:off x="5686426" y="1188253"/>
            <a:ext cx="5888713" cy="1622340"/>
          </a:xfrm>
        </p:spPr>
        <p:txBody>
          <a:bodyPr vert="horz" lIns="91435" tIns="45717" rIns="91435" bIns="45717" rtlCol="0" anchor="ctr">
            <a:noAutofit/>
          </a:bodyPr>
          <a:lstStyle/>
          <a:p>
            <a:r>
              <a:rPr lang="sv-FI" sz="3400" dirty="0"/>
              <a:t>Gemensamma tyngdpunkter</a:t>
            </a:r>
            <a:br>
              <a:rPr lang="sv-FI" sz="3400" dirty="0"/>
            </a:br>
            <a:r>
              <a:rPr lang="sv-FI" sz="3400" dirty="0"/>
              <a:t>i beredskap och arbete som främjar hälsa och välbefinnande</a:t>
            </a:r>
            <a:br>
              <a:rPr lang="fi-FI" sz="3600" dirty="0"/>
            </a:br>
            <a:endParaRPr lang="en-US" sz="3600" dirty="0"/>
          </a:p>
        </p:txBody>
      </p:sp>
      <p:pic>
        <p:nvPicPr>
          <p:cNvPr id="4" name="Graphic 63" descr="Kättely">
            <a:extLst>
              <a:ext uri="{FF2B5EF4-FFF2-40B4-BE49-F238E27FC236}">
                <a16:creationId xmlns:a16="http://schemas.microsoft.com/office/drawing/2014/main" id="{67E98414-A472-4F44-B6DF-BD2DDB5777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9121" y="1310884"/>
            <a:ext cx="4475296" cy="4475296"/>
          </a:xfrm>
          <a:prstGeom prst="rect">
            <a:avLst/>
          </a:prstGeom>
          <a:effectLst/>
        </p:spPr>
      </p:pic>
    </p:spTree>
    <p:extLst>
      <p:ext uri="{BB962C8B-B14F-4D97-AF65-F5344CB8AC3E}">
        <p14:creationId xmlns:p14="http://schemas.microsoft.com/office/powerpoint/2010/main" val="4086004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8CCDB69-32E4-4A94-A14C-83DF4A46BF0F}"/>
              </a:ext>
            </a:extLst>
          </p:cNvPr>
          <p:cNvSpPr>
            <a:spLocks noGrp="1"/>
          </p:cNvSpPr>
          <p:nvPr>
            <p:ph type="body" idx="14"/>
          </p:nvPr>
        </p:nvSpPr>
        <p:spPr>
          <a:xfrm>
            <a:off x="6383270" y="1848255"/>
            <a:ext cx="5562472" cy="3812274"/>
          </a:xfrm>
        </p:spPr>
        <p:txBody>
          <a:bodyPr vert="horz" lIns="91435" tIns="45717" rIns="91435" bIns="45717" rtlCol="0" anchor="ctr">
            <a:normAutofit fontScale="92500" lnSpcReduction="10000"/>
          </a:bodyPr>
          <a:lstStyle/>
          <a:p>
            <a:endParaRPr lang="en-US" sz="1700" dirty="0">
              <a:latin typeface="Arial" panose="020B0604020202020204" pitchFamily="34" charset="0"/>
            </a:endParaRPr>
          </a:p>
          <a:p>
            <a:endParaRPr lang="en-US" sz="1700" dirty="0">
              <a:latin typeface="Arial" panose="020B0604020202020204" pitchFamily="34" charset="0"/>
            </a:endParaRPr>
          </a:p>
          <a:p>
            <a:pPr>
              <a:lnSpc>
                <a:spcPct val="107000"/>
              </a:lnSpc>
              <a:spcAft>
                <a:spcPts val="800"/>
              </a:spcAft>
            </a:pPr>
            <a:r>
              <a:rPr lang="sv-FI" sz="1800" dirty="0">
                <a:effectLst/>
                <a:latin typeface="Arial" panose="020B0604020202020204" pitchFamily="34" charset="0"/>
                <a:ea typeface="Calibri" panose="020F0502020204030204" pitchFamily="34" charset="0"/>
                <a:cs typeface="Times New Roman" panose="02020603050405020304" pitchFamily="18" charset="0"/>
              </a:rPr>
              <a:t>Finlands Röda Kors har en bred skara anhängare som litar på Röda Korsets verksamhet och känner till våra principer och verksamhetssätt.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1800" dirty="0">
                <a:effectLst/>
                <a:latin typeface="Arial" panose="020B0604020202020204" pitchFamily="34" charset="0"/>
                <a:ea typeface="Calibri" panose="020F0502020204030204" pitchFamily="34" charset="0"/>
                <a:cs typeface="Times New Roman" panose="02020603050405020304" pitchFamily="18" charset="0"/>
              </a:rPr>
              <a:t>Synlig lokal verksamhet, internationellt biståndsarbete och kontinuerlig mångsidig kommunikation utgör grunden för förtroendet.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1800" dirty="0">
                <a:effectLst/>
                <a:latin typeface="Arial" panose="020B0604020202020204" pitchFamily="34" charset="0"/>
                <a:ea typeface="Calibri" panose="020F0502020204030204" pitchFamily="34" charset="0"/>
                <a:cs typeface="Times New Roman" panose="02020603050405020304" pitchFamily="18" charset="0"/>
              </a:rPr>
              <a:t>Finlands Röda Kors agerar och kommunicerar synligt för mänskligheten samt erbjuder aktivt lösningar för att förbättra situationen hos dem som behöver hjälp.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1800" dirty="0">
                <a:effectLst/>
                <a:latin typeface="Arial" panose="020B0604020202020204" pitchFamily="34" charset="0"/>
                <a:ea typeface="Calibri" panose="020F0502020204030204" pitchFamily="34" charset="0"/>
                <a:cs typeface="Times New Roman" panose="02020603050405020304" pitchFamily="18" charset="0"/>
              </a:rPr>
              <a:t>Röda Korsets verksamhet förenar hjälpare från olika bakgrunder.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latin typeface="Arial" panose="020B0604020202020204" pitchFamily="34" charset="0"/>
            </a:endParaRPr>
          </a:p>
        </p:txBody>
      </p:sp>
      <p:pic>
        <p:nvPicPr>
          <p:cNvPr id="7" name="Picture 2" descr="Lapsi ja äiti katsovat hymyillen uuniin, jossa paistuu piparkakkuja.">
            <a:extLst>
              <a:ext uri="{FF2B5EF4-FFF2-40B4-BE49-F238E27FC236}">
                <a16:creationId xmlns:a16="http://schemas.microsoft.com/office/drawing/2014/main" id="{7DA3E743-12FD-47CF-B0C1-6AFECB607BB6}"/>
              </a:ext>
            </a:extLst>
          </p:cNvPr>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val="0"/>
              </a:ext>
            </a:extLst>
          </a:blip>
          <a:srcRect l="26825" r="26825"/>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08FC34A9-7FCE-4612-9178-7C806310D6D9}"/>
              </a:ext>
            </a:extLst>
          </p:cNvPr>
          <p:cNvSpPr txBox="1"/>
          <p:nvPr/>
        </p:nvSpPr>
        <p:spPr>
          <a:xfrm>
            <a:off x="6314093" y="365286"/>
            <a:ext cx="5039430" cy="1899812"/>
          </a:xfrm>
          <a:prstGeom prst="rect">
            <a:avLst/>
          </a:prstGeom>
        </p:spPr>
        <p:txBody>
          <a:bodyPr vert="horz" lIns="91435" tIns="45717" rIns="91435" bIns="45717" rtlCol="0" anchor="ctr">
            <a:normAutofit/>
          </a:bodyPr>
          <a:lstStyle/>
          <a:p>
            <a:pPr defTabSz="914269">
              <a:lnSpc>
                <a:spcPct val="90000"/>
              </a:lnSpc>
              <a:spcAft>
                <a:spcPts val="600"/>
              </a:spcAft>
              <a:defRPr/>
            </a:pPr>
            <a:r>
              <a:rPr lang="sv-SE" sz="3100" b="1" dirty="0">
                <a:solidFill>
                  <a:srgbClr val="000000"/>
                </a:solidFill>
                <a:latin typeface="Arial" panose="020B0604020202020204" pitchFamily="34" charset="0"/>
                <a:cs typeface="Arial" panose="020B0604020202020204" pitchFamily="34" charset="0"/>
              </a:rPr>
              <a:t>Samhället underbygger förtroende och ansvar</a:t>
            </a:r>
            <a:endParaRPr lang="en-US" sz="3100" b="1" dirty="0">
              <a:solidFill>
                <a:srgbClr val="000000"/>
              </a:solidFill>
              <a:latin typeface="Arial" panose="020B0604020202020204" pitchFamily="34" charset="0"/>
              <a:cs typeface="Arial" panose="020B0604020202020204" pitchFamily="34" charset="0"/>
            </a:endParaRPr>
          </a:p>
        </p:txBody>
      </p:sp>
      <p:sp>
        <p:nvSpPr>
          <p:cNvPr id="6" name="Kuvan paikkamerkki 2">
            <a:extLst>
              <a:ext uri="{FF2B5EF4-FFF2-40B4-BE49-F238E27FC236}">
                <a16:creationId xmlns:a16="http://schemas.microsoft.com/office/drawing/2014/main" id="{6377308D-4FA1-4421-A21A-AFE165F84B87}"/>
              </a:ext>
            </a:extLst>
          </p:cNvPr>
          <p:cNvSpPr txBox="1">
            <a:spLocks/>
          </p:cNvSpPr>
          <p:nvPr/>
        </p:nvSpPr>
        <p:spPr>
          <a:xfrm>
            <a:off x="6096000" y="180"/>
            <a:ext cx="6137012" cy="6857641"/>
          </a:xfrm>
          <a:prstGeom prst="rect">
            <a:avLst/>
          </a:prstGeom>
        </p:spPr>
        <p:txBody>
          <a:bodyPr/>
          <a:lstStyle/>
          <a:p>
            <a:pPr defTabSz="914269">
              <a:defRPr/>
            </a:pPr>
            <a:endParaRPr lang="fi-FI">
              <a:solidFill>
                <a:srgbClr val="000000"/>
              </a:solidFill>
              <a:latin typeface="Calibri" panose="020F0502020204030204"/>
            </a:endParaRPr>
          </a:p>
        </p:txBody>
      </p:sp>
    </p:spTree>
    <p:extLst>
      <p:ext uri="{BB962C8B-B14F-4D97-AF65-F5344CB8AC3E}">
        <p14:creationId xmlns:p14="http://schemas.microsoft.com/office/powerpoint/2010/main" val="229900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DDCC-56AB-45A8-8A4F-17A34B5F55D8}"/>
              </a:ext>
            </a:extLst>
          </p:cNvPr>
          <p:cNvSpPr>
            <a:spLocks noGrp="1"/>
          </p:cNvSpPr>
          <p:nvPr>
            <p:ph type="title"/>
          </p:nvPr>
        </p:nvSpPr>
        <p:spPr>
          <a:xfrm>
            <a:off x="624652" y="775529"/>
            <a:ext cx="10515600" cy="781709"/>
          </a:xfrm>
        </p:spPr>
        <p:txBody>
          <a:bodyPr vert="horz" lIns="91435" tIns="45717" rIns="91435" bIns="45717" rtlCol="0" anchor="ctr">
            <a:normAutofit fontScale="90000"/>
          </a:bodyPr>
          <a:lstStyle/>
          <a:p>
            <a:r>
              <a:rPr lang="sv-FI" sz="4000" b="0" dirty="0"/>
              <a:t>Verksamhet som möjliggör förändring</a:t>
            </a:r>
            <a:br>
              <a:rPr lang="fi-FI" dirty="0"/>
            </a:br>
            <a:endParaRPr lang="en-US" sz="4000" b="0" dirty="0"/>
          </a:p>
        </p:txBody>
      </p:sp>
      <p:sp>
        <p:nvSpPr>
          <p:cNvPr id="3" name="Tekstin paikkamerkki 2">
            <a:extLst>
              <a:ext uri="{FF2B5EF4-FFF2-40B4-BE49-F238E27FC236}">
                <a16:creationId xmlns:a16="http://schemas.microsoft.com/office/drawing/2014/main" id="{46214B76-BD1E-5115-8F4C-DD14D40D35DF}"/>
              </a:ext>
            </a:extLst>
          </p:cNvPr>
          <p:cNvSpPr>
            <a:spLocks noGrp="1"/>
          </p:cNvSpPr>
          <p:nvPr>
            <p:ph type="body" sz="quarter" idx="11"/>
          </p:nvPr>
        </p:nvSpPr>
        <p:spPr>
          <a:xfrm>
            <a:off x="977549" y="1485417"/>
            <a:ext cx="10515600" cy="2944659"/>
          </a:xfrm>
        </p:spPr>
        <p:txBody>
          <a:bodyPr/>
          <a:lstStyle/>
          <a:p>
            <a:pPr>
              <a:lnSpc>
                <a:spcPct val="107000"/>
              </a:lnSpc>
              <a:spcAft>
                <a:spcPts val="800"/>
              </a:spcAft>
            </a:pPr>
            <a:r>
              <a:rPr lang="sv-FI" sz="2539" dirty="0"/>
              <a:t>Röda Korset inspirerar och välkomnar att delta!</a:t>
            </a:r>
            <a:endParaRPr lang="fi-FI" sz="2539" dirty="0"/>
          </a:p>
          <a:p>
            <a:pPr>
              <a:lnSpc>
                <a:spcPct val="107000"/>
              </a:lnSpc>
              <a:spcAft>
                <a:spcPts val="800"/>
              </a:spcAft>
            </a:pPr>
            <a:r>
              <a:rPr lang="sv-FI" sz="2539" dirty="0"/>
              <a:t>Inlärning och kompetens möjliggör förändring.</a:t>
            </a:r>
            <a:endParaRPr lang="fi-FI" sz="2539" dirty="0"/>
          </a:p>
          <a:p>
            <a:pPr>
              <a:lnSpc>
                <a:spcPct val="107000"/>
              </a:lnSpc>
              <a:spcAft>
                <a:spcPts val="800"/>
              </a:spcAft>
            </a:pPr>
            <a:r>
              <a:rPr lang="sv-FI" sz="2539" dirty="0"/>
              <a:t>Tillsammans får vi mer gjort.</a:t>
            </a:r>
            <a:endParaRPr lang="fi-FI" sz="2539" dirty="0"/>
          </a:p>
          <a:p>
            <a:pPr>
              <a:lnSpc>
                <a:spcPct val="107000"/>
              </a:lnSpc>
              <a:spcAft>
                <a:spcPts val="800"/>
              </a:spcAft>
            </a:pPr>
            <a:r>
              <a:rPr lang="sv-FI" sz="2539" dirty="0"/>
              <a:t>Vi utnyttjar digitalisering och leder genom information.</a:t>
            </a:r>
            <a:endParaRPr lang="fi-FI" sz="2539" dirty="0"/>
          </a:p>
          <a:p>
            <a:pPr>
              <a:lnSpc>
                <a:spcPct val="107000"/>
              </a:lnSpc>
              <a:spcAft>
                <a:spcPts val="800"/>
              </a:spcAft>
            </a:pPr>
            <a:r>
              <a:rPr lang="sv-FI" sz="2539" dirty="0"/>
              <a:t>Vår kommunikation är öppen och mångsidig.</a:t>
            </a:r>
            <a:endParaRPr lang="fi-FI" sz="2539" dirty="0"/>
          </a:p>
          <a:p>
            <a:pPr>
              <a:lnSpc>
                <a:spcPct val="107000"/>
              </a:lnSpc>
              <a:spcAft>
                <a:spcPts val="800"/>
              </a:spcAft>
            </a:pPr>
            <a:r>
              <a:rPr lang="sv-FI" sz="2539" dirty="0"/>
              <a:t>Röda Korset är en etisk och ansvarsfull aktör.</a:t>
            </a:r>
            <a:endParaRPr lang="fi-FI" sz="2539" dirty="0"/>
          </a:p>
          <a:p>
            <a:pPr>
              <a:lnSpc>
                <a:spcPct val="107000"/>
              </a:lnSpc>
              <a:spcAft>
                <a:spcPts val="800"/>
              </a:spcAft>
            </a:pPr>
            <a:r>
              <a:rPr lang="sv-FI" sz="2539" dirty="0"/>
              <a:t>Balanserad ekonomi möjliggör Röda Korsets verksamhet.</a:t>
            </a:r>
            <a:endParaRPr lang="fi-FI" sz="2539" dirty="0"/>
          </a:p>
          <a:p>
            <a:endParaRPr lang="en-US" sz="2539" dirty="0"/>
          </a:p>
          <a:p>
            <a:pPr marL="0" indent="0">
              <a:buNone/>
            </a:pPr>
            <a:endParaRPr lang="en-US" sz="2539" dirty="0"/>
          </a:p>
          <a:p>
            <a:endParaRPr lang="en-US" sz="2539" dirty="0"/>
          </a:p>
          <a:p>
            <a:endParaRPr lang="en-US" sz="2539" dirty="0"/>
          </a:p>
          <a:p>
            <a:endParaRPr lang="en-US" sz="2539" dirty="0"/>
          </a:p>
          <a:p>
            <a:endParaRPr lang="en-US" sz="2539" dirty="0"/>
          </a:p>
          <a:p>
            <a:endParaRPr lang="en-US" sz="2539" dirty="0"/>
          </a:p>
          <a:p>
            <a:endParaRPr lang="fi-FI" dirty="0"/>
          </a:p>
        </p:txBody>
      </p:sp>
    </p:spTree>
    <p:extLst>
      <p:ext uri="{BB962C8B-B14F-4D97-AF65-F5344CB8AC3E}">
        <p14:creationId xmlns:p14="http://schemas.microsoft.com/office/powerpoint/2010/main" val="55543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7A08F155-CE2B-8E79-437A-1DEFCA22D147}"/>
              </a:ext>
            </a:extLst>
          </p:cNvPr>
          <p:cNvSpPr>
            <a:spLocks noGrp="1"/>
          </p:cNvSpPr>
          <p:nvPr>
            <p:ph type="body" idx="14"/>
          </p:nvPr>
        </p:nvSpPr>
        <p:spPr>
          <a:xfrm>
            <a:off x="6304377" y="1717240"/>
            <a:ext cx="5562764" cy="3395608"/>
          </a:xfrm>
        </p:spPr>
        <p:txBody>
          <a:bodyPr/>
          <a:lstStyle/>
          <a:p>
            <a:r>
              <a:rPr lang="sv-FI" sz="2600" dirty="0">
                <a:latin typeface="Arial" panose="020B0604020202020204" pitchFamily="34" charset="0"/>
              </a:rPr>
              <a:t>Organisationens stadgar förnyades i sin helhet år 2017.</a:t>
            </a:r>
          </a:p>
          <a:p>
            <a:br>
              <a:rPr lang="sv-FI" sz="2600" dirty="0">
                <a:latin typeface="Arial" panose="020B0604020202020204" pitchFamily="34" charset="0"/>
              </a:rPr>
            </a:br>
            <a:r>
              <a:rPr lang="sv-FI" sz="2600" dirty="0">
                <a:latin typeface="Arial" panose="020B0604020202020204" pitchFamily="34" charset="0"/>
              </a:rPr>
              <a:t>På ordinarie stämman 2023 framställs uppdateringar speciellt i anknytning till distansmöten.</a:t>
            </a:r>
            <a:endParaRPr lang="fi-FI" sz="2600" dirty="0">
              <a:latin typeface="Arial" panose="020B0604020202020204" pitchFamily="34" charset="0"/>
            </a:endParaRPr>
          </a:p>
          <a:p>
            <a:endParaRPr lang="fi-FI" sz="2600" dirty="0">
              <a:latin typeface="Arial" panose="020B0604020202020204" pitchFamily="34" charset="0"/>
            </a:endParaRPr>
          </a:p>
        </p:txBody>
      </p:sp>
      <p:sp>
        <p:nvSpPr>
          <p:cNvPr id="7" name="Title 1">
            <a:extLst>
              <a:ext uri="{FF2B5EF4-FFF2-40B4-BE49-F238E27FC236}">
                <a16:creationId xmlns:a16="http://schemas.microsoft.com/office/drawing/2014/main" id="{83C589AD-600D-3A5F-E630-6F2E0DE70A9E}"/>
              </a:ext>
            </a:extLst>
          </p:cNvPr>
          <p:cNvSpPr txBox="1">
            <a:spLocks/>
          </p:cNvSpPr>
          <p:nvPr/>
        </p:nvSpPr>
        <p:spPr>
          <a:xfrm>
            <a:off x="6265467" y="487508"/>
            <a:ext cx="5744669" cy="1186229"/>
          </a:xfrm>
          <a:prstGeom prst="rect">
            <a:avLst/>
          </a:prstGeom>
        </p:spPr>
        <p:txBody>
          <a:bodyPr vert="horz" lIns="82931" tIns="41465" rIns="82931" bIns="41465" rtlCol="0" anchor="ctr">
            <a:noAutofit/>
          </a:bodyPr>
          <a:lstStyle>
            <a:lvl1pPr algn="l" defTabSz="1008126" rtl="0" eaLnBrk="1" latinLnBrk="0" hangingPunct="1">
              <a:lnSpc>
                <a:spcPct val="90000"/>
              </a:lnSpc>
              <a:spcBef>
                <a:spcPct val="0"/>
              </a:spcBef>
              <a:buNone/>
              <a:defRPr sz="4851" b="1" i="0" kern="1200">
                <a:solidFill>
                  <a:schemeClr val="tx1"/>
                </a:solidFill>
                <a:latin typeface="Arial" panose="020B0604020202020204" pitchFamily="34" charset="0"/>
                <a:ea typeface="+mj-ea"/>
                <a:cs typeface="Arial" panose="020B0604020202020204" pitchFamily="34" charset="0"/>
              </a:defRPr>
            </a:lvl1pPr>
          </a:lstStyle>
          <a:p>
            <a:r>
              <a:rPr lang="fi-FI" sz="4000" b="0" dirty="0" err="1"/>
              <a:t>Uppdatering</a:t>
            </a:r>
            <a:r>
              <a:rPr lang="fi-FI" sz="4000" b="0" dirty="0"/>
              <a:t> av </a:t>
            </a:r>
            <a:r>
              <a:rPr lang="sv-FI" sz="4000" b="0" dirty="0"/>
              <a:t>stadgarna </a:t>
            </a:r>
            <a:endParaRPr lang="fi-FI" sz="4000" b="0" dirty="0"/>
          </a:p>
        </p:txBody>
      </p:sp>
      <p:pic>
        <p:nvPicPr>
          <p:cNvPr id="6" name="Kuvan paikkamerkki 5">
            <a:extLst>
              <a:ext uri="{FF2B5EF4-FFF2-40B4-BE49-F238E27FC236}">
                <a16:creationId xmlns:a16="http://schemas.microsoft.com/office/drawing/2014/main" id="{6A3CC590-A388-2CA1-F509-A9E206092673}"/>
              </a:ext>
            </a:extLst>
          </p:cNvPr>
          <p:cNvPicPr>
            <a:picLocks noGrp="1" noChangeAspect="1"/>
          </p:cNvPicPr>
          <p:nvPr>
            <p:ph type="pic" sz="quarter" idx="15"/>
          </p:nvPr>
        </p:nvPicPr>
        <p:blipFill>
          <a:blip r:embed="rId2"/>
          <a:srcRect l="20449" r="20449"/>
          <a:stretch>
            <a:fillRect/>
          </a:stretch>
        </p:blipFill>
        <p:spPr>
          <a:xfrm>
            <a:off x="0" y="11574"/>
            <a:ext cx="6054666" cy="6858000"/>
          </a:xfrm>
        </p:spPr>
      </p:pic>
    </p:spTree>
    <p:extLst>
      <p:ext uri="{BB962C8B-B14F-4D97-AF65-F5344CB8AC3E}">
        <p14:creationId xmlns:p14="http://schemas.microsoft.com/office/powerpoint/2010/main" val="1028412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626461" y="541584"/>
            <a:ext cx="10515600" cy="781709"/>
          </a:xfrm>
        </p:spPr>
        <p:txBody>
          <a:bodyPr>
            <a:noAutofit/>
          </a:bodyPr>
          <a:lstStyle/>
          <a:p>
            <a:r>
              <a:rPr lang="sv-FI" sz="2300" dirty="0"/>
              <a:t>Bakgrunden är lärdomar av coronatiden och revidering av föreningslagen.</a:t>
            </a:r>
            <a:endParaRPr lang="fi-FI" sz="2300" dirty="0"/>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741429" y="1306436"/>
            <a:ext cx="10515048" cy="4492480"/>
          </a:xfrm>
        </p:spPr>
        <p:txBody>
          <a:bodyPr>
            <a:noAutofit/>
          </a:bodyPr>
          <a:lstStyle/>
          <a:p>
            <a:r>
              <a:rPr lang="sv-FI" sz="2000" dirty="0">
                <a:effectLst/>
                <a:ea typeface="Calibri" panose="020F0502020204030204" pitchFamily="34" charset="0"/>
              </a:rPr>
              <a:t>Organisationen har med framgång tagit i bruk olika former av distansdeltagande och -möten. </a:t>
            </a:r>
            <a:endParaRPr lang="fi-FI" sz="2000" dirty="0">
              <a:effectLst/>
              <a:ea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ea typeface="Calibri" panose="020F0502020204030204" pitchFamily="34" charset="0"/>
              </a:rPr>
              <a:t>Syftet är att precisera och utvidga möjligheten till användning av distansdeltagande och -möten i avdelningar, distrikt och på nationell nivå. </a:t>
            </a:r>
            <a:endParaRPr lang="fi-FI" sz="2000" dirty="0">
              <a:effectLst/>
              <a:ea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ea typeface="Calibri" panose="020F0502020204030204" pitchFamily="34" charset="0"/>
              </a:rPr>
              <a:t>Att utvidga användningen av digitala förfaringssätt för att bereda och sammankalla möten.</a:t>
            </a:r>
            <a:endParaRPr lang="fi-FI" sz="2000" dirty="0">
              <a:effectLst/>
              <a:ea typeface="Calibri" panose="020F0502020204030204" pitchFamily="34" charset="0"/>
            </a:endParaRPr>
          </a:p>
          <a:p>
            <a:pPr>
              <a:lnSpc>
                <a:spcPct val="107000"/>
              </a:lnSpc>
              <a:spcAft>
                <a:spcPts val="800"/>
              </a:spcAft>
            </a:pPr>
            <a:r>
              <a:rPr lang="sv-FI" sz="2000" dirty="0">
                <a:effectLst/>
                <a:ea typeface="Calibri" panose="020F0502020204030204" pitchFamily="34" charset="0"/>
              </a:rPr>
              <a:t>På sommaren 2022 har det gjorts revideringar i föreningslagen och en bredare revidering av den träder i kraft under våren 2023. </a:t>
            </a:r>
            <a:endParaRPr lang="fi-FI" sz="2000" dirty="0">
              <a:effectLst/>
              <a:ea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sv-FI" sz="2000" b="1" dirty="0">
                <a:effectLst/>
                <a:ea typeface="Calibri" panose="020F0502020204030204" pitchFamily="34" charset="0"/>
              </a:rPr>
              <a:t>Finlands Röda Kors är inte en registrerad förening och man följer inte föreningslagen i verksamheten annat än till separat bestämda delar.</a:t>
            </a:r>
            <a:endParaRPr lang="fi-FI" sz="2000" b="1" dirty="0">
              <a:effectLst/>
              <a:ea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ea typeface="Calibri" panose="020F0502020204030204" pitchFamily="34" charset="0"/>
              </a:rPr>
              <a:t>Föreningslagen revideras, och dessa ändringar berör delvis även Röda Korset. Dessa har tagits hänsyn till i uppdateringen.</a:t>
            </a:r>
            <a:endParaRPr lang="fi-FI" sz="2000" dirty="0">
              <a:effectLst/>
              <a:ea typeface="Calibri" panose="020F0502020204030204" pitchFamily="34" charset="0"/>
            </a:endParaRPr>
          </a:p>
          <a:p>
            <a:pPr>
              <a:lnSpc>
                <a:spcPct val="107000"/>
              </a:lnSpc>
              <a:spcAft>
                <a:spcPts val="800"/>
              </a:spcAft>
            </a:pPr>
            <a:r>
              <a:rPr lang="sv-FI" sz="2000" dirty="0">
                <a:effectLst/>
                <a:ea typeface="Calibri" panose="020F0502020204030204" pitchFamily="34" charset="0"/>
              </a:rPr>
              <a:t>Samtidigt kan man verkställa andra identifierade ändringsbehov.</a:t>
            </a:r>
            <a:endParaRPr lang="fi-FI" sz="2000" dirty="0">
              <a:effectLst/>
              <a:ea typeface="Calibri" panose="020F0502020204030204" pitchFamily="34" charset="0"/>
            </a:endParaRPr>
          </a:p>
          <a:p>
            <a:endParaRPr lang="fi-FI" sz="2000" dirty="0"/>
          </a:p>
        </p:txBody>
      </p:sp>
    </p:spTree>
    <p:extLst>
      <p:ext uri="{BB962C8B-B14F-4D97-AF65-F5344CB8AC3E}">
        <p14:creationId xmlns:p14="http://schemas.microsoft.com/office/powerpoint/2010/main" val="2383529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35BB2B-9BE4-4B5C-A908-92A93D9B77D3}"/>
              </a:ext>
            </a:extLst>
          </p:cNvPr>
          <p:cNvSpPr>
            <a:spLocks noGrp="1"/>
          </p:cNvSpPr>
          <p:nvPr>
            <p:ph type="title"/>
          </p:nvPr>
        </p:nvSpPr>
        <p:spPr>
          <a:xfrm>
            <a:off x="802911" y="599527"/>
            <a:ext cx="10515600" cy="781709"/>
          </a:xfrm>
        </p:spPr>
        <p:txBody>
          <a:bodyPr/>
          <a:lstStyle/>
          <a:p>
            <a:r>
              <a:rPr lang="sv-FI" dirty="0"/>
              <a:t>Uppdatering av stadgarna – förslagen i korthet</a:t>
            </a:r>
            <a:br>
              <a:rPr lang="fi-FI" sz="18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6" name="Text Placeholder 5">
            <a:extLst>
              <a:ext uri="{FF2B5EF4-FFF2-40B4-BE49-F238E27FC236}">
                <a16:creationId xmlns:a16="http://schemas.microsoft.com/office/drawing/2014/main" id="{25B03665-505D-430D-8E3C-076B005AD5B0}"/>
              </a:ext>
            </a:extLst>
          </p:cNvPr>
          <p:cNvSpPr>
            <a:spLocks noGrp="1"/>
          </p:cNvSpPr>
          <p:nvPr>
            <p:ph type="body" sz="quarter" idx="11"/>
          </p:nvPr>
        </p:nvSpPr>
        <p:spPr>
          <a:xfrm>
            <a:off x="769707" y="1306062"/>
            <a:ext cx="10515048" cy="2944659"/>
          </a:xfrm>
        </p:spPr>
        <p:txBody>
          <a:bodyPr/>
          <a:lstStyle/>
          <a:p>
            <a:pPr>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Utvidgning av praxis för distansmöten</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Ungdomskvoter</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Modernisering av sammankallande av avdelnings- och distriktsmöten</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Ingripa i avdelningar som inte fungerar</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Begränsning av mandatperioder för distriktsstyrelsens ledamöter</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Förtydliga regleringen av intern kontroll och revision</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Delegering av godkännande av medlemmar</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Underlätta verksamhetssätten för stämmans valnämnd</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endParaRPr lang="fi-FI" sz="2800" dirty="0"/>
          </a:p>
        </p:txBody>
      </p:sp>
    </p:spTree>
    <p:extLst>
      <p:ext uri="{BB962C8B-B14F-4D97-AF65-F5344CB8AC3E}">
        <p14:creationId xmlns:p14="http://schemas.microsoft.com/office/powerpoint/2010/main" val="250166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C338-D819-4FE6-99E6-026A2F9ED211}"/>
              </a:ext>
            </a:extLst>
          </p:cNvPr>
          <p:cNvSpPr>
            <a:spLocks noGrp="1"/>
          </p:cNvSpPr>
          <p:nvPr>
            <p:ph type="title"/>
          </p:nvPr>
        </p:nvSpPr>
        <p:spPr>
          <a:xfrm>
            <a:off x="714685" y="573060"/>
            <a:ext cx="10515600" cy="781709"/>
          </a:xfrm>
        </p:spPr>
        <p:txBody>
          <a:bodyPr/>
          <a:lstStyle/>
          <a:p>
            <a:r>
              <a:rPr lang="sv-FI" dirty="0"/>
              <a:t>Hur uppdateringen av stadgarna framskrider</a:t>
            </a:r>
            <a:br>
              <a:rPr lang="fi-FI" dirty="0"/>
            </a:br>
            <a:endParaRPr lang="fi-FI" dirty="0"/>
          </a:p>
        </p:txBody>
      </p:sp>
      <p:sp>
        <p:nvSpPr>
          <p:cNvPr id="3" name="Text Placeholder 2">
            <a:extLst>
              <a:ext uri="{FF2B5EF4-FFF2-40B4-BE49-F238E27FC236}">
                <a16:creationId xmlns:a16="http://schemas.microsoft.com/office/drawing/2014/main" id="{A4A08B1A-5E2F-4CDF-8AD7-9345FF9ADD7E}"/>
              </a:ext>
            </a:extLst>
          </p:cNvPr>
          <p:cNvSpPr>
            <a:spLocks noGrp="1"/>
          </p:cNvSpPr>
          <p:nvPr>
            <p:ph type="body" idx="14"/>
          </p:nvPr>
        </p:nvSpPr>
        <p:spPr>
          <a:xfrm>
            <a:off x="759074" y="1469461"/>
            <a:ext cx="10515048" cy="2800339"/>
          </a:xfrm>
        </p:spPr>
        <p:txBody>
          <a:bodyPr/>
          <a:lstStyle/>
          <a:p>
            <a:pPr>
              <a:spcBef>
                <a:spcPts val="600"/>
              </a:spcBef>
            </a:pPr>
            <a:endParaRPr lang="fi-FI" dirty="0"/>
          </a:p>
          <a:p>
            <a:pPr marL="342900" lvl="0" indent="-342900">
              <a:lnSpc>
                <a:spcPct val="107000"/>
              </a:lnSpc>
              <a:spcAft>
                <a:spcPts val="800"/>
              </a:spcAft>
              <a:buFont typeface="Arial" panose="020B0604020202020204" pitchFamily="34" charset="0"/>
              <a:buChar char="•"/>
              <a:tabLst>
                <a:tab pos="457200" algn="l"/>
              </a:tabLst>
            </a:pPr>
            <a:r>
              <a:rPr lang="sv-FI" sz="2200" dirty="0">
                <a:effectLst/>
                <a:latin typeface="Arial" panose="020B0604020202020204" pitchFamily="34" charset="0"/>
                <a:ea typeface="Calibri" panose="020F0502020204030204" pitchFamily="34" charset="0"/>
                <a:cs typeface="Times New Roman" panose="02020603050405020304" pitchFamily="18" charset="0"/>
              </a:rPr>
              <a:t>I januari 2023 godkände styrelsen det första utkastet till förslag som distrikten och avdelningarna kan kommentera 10.2–31.3.2023.</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2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rednet.rodakorset.fi/ordinariestamman2023</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200" dirty="0">
                <a:effectLst/>
                <a:latin typeface="Arial" panose="020B0604020202020204" pitchFamily="34" charset="0"/>
                <a:ea typeface="Calibri" panose="020F0502020204030204" pitchFamily="34" charset="0"/>
                <a:cs typeface="Times New Roman" panose="02020603050405020304" pitchFamily="18" charset="0"/>
              </a:rPr>
              <a:t>Styrelsen skickar förslaget som eventuellt ändrats utifrån kommentarerna till stämmoföreträdare i början av maj 2023.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200" dirty="0">
                <a:effectLst/>
                <a:latin typeface="Arial" panose="020B0604020202020204" pitchFamily="34" charset="0"/>
                <a:ea typeface="Calibri" panose="020F0502020204030204" pitchFamily="34" charset="0"/>
                <a:cs typeface="Times New Roman" panose="02020603050405020304" pitchFamily="18" charset="0"/>
              </a:rPr>
              <a:t>Ordinarie stämman godkänner förslaget som sådant eller ändrat.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600"/>
              </a:spcBef>
              <a:buFont typeface="Arial" panose="020B0604020202020204" pitchFamily="34" charset="0"/>
              <a:buChar char="•"/>
            </a:pPr>
            <a:endParaRPr lang="fi-FI" dirty="0"/>
          </a:p>
        </p:txBody>
      </p:sp>
    </p:spTree>
    <p:extLst>
      <p:ext uri="{BB962C8B-B14F-4D97-AF65-F5344CB8AC3E}">
        <p14:creationId xmlns:p14="http://schemas.microsoft.com/office/powerpoint/2010/main" val="1019395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C177CB7E-700A-CE76-C332-EA8C22912D43}"/>
              </a:ext>
            </a:extLst>
          </p:cNvPr>
          <p:cNvSpPr>
            <a:spLocks noGrp="1"/>
          </p:cNvSpPr>
          <p:nvPr>
            <p:ph type="body" idx="14"/>
          </p:nvPr>
        </p:nvSpPr>
        <p:spPr>
          <a:xfrm>
            <a:off x="447784" y="2301849"/>
            <a:ext cx="5562764" cy="3890245"/>
          </a:xfrm>
        </p:spPr>
        <p:txBody>
          <a:bodyPr/>
          <a:lstStyle/>
          <a:p>
            <a:pPr>
              <a:lnSpc>
                <a:spcPct val="107000"/>
              </a:lnSpc>
              <a:spcAft>
                <a:spcPts val="800"/>
              </a:spcAft>
            </a:pPr>
            <a:r>
              <a:rPr lang="sv-FI" sz="2200" b="1" dirty="0">
                <a:effectLst/>
                <a:latin typeface="Arial" panose="020B0604020202020204" pitchFamily="34" charset="0"/>
                <a:ea typeface="Calibri" panose="020F0502020204030204" pitchFamily="34" charset="0"/>
                <a:cs typeface="Times New Roman" panose="02020603050405020304" pitchFamily="18" charset="0"/>
              </a:rPr>
              <a:t>En motion</a:t>
            </a:r>
            <a:r>
              <a:rPr lang="sv-FI" sz="2200" dirty="0">
                <a:effectLst/>
                <a:latin typeface="Arial" panose="020B0604020202020204" pitchFamily="34" charset="0"/>
                <a:ea typeface="Calibri" panose="020F0502020204030204" pitchFamily="34" charset="0"/>
                <a:cs typeface="Times New Roman" panose="02020603050405020304" pitchFamily="18" charset="0"/>
              </a:rPr>
              <a:t>  är ett skriftligt förslag till den ordinarie stämman om den riksomfattande verksamheten.</a:t>
            </a:r>
          </a:p>
          <a:p>
            <a:pPr>
              <a:lnSpc>
                <a:spcPct val="107000"/>
              </a:lnSpc>
              <a:spcAft>
                <a:spcPts val="800"/>
              </a:spcAft>
            </a:pP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200" dirty="0">
                <a:effectLst/>
                <a:latin typeface="Arial" panose="020B0604020202020204" pitchFamily="34" charset="0"/>
                <a:ea typeface="Calibri" panose="020F0502020204030204" pitchFamily="34" charset="0"/>
                <a:cs typeface="Times New Roman" panose="02020603050405020304" pitchFamily="18" charset="0"/>
              </a:rPr>
              <a:t>Varje personmedlem och organisationsenhet (t.ex. en avdelning) kan lägga fram motioner till organisationens styrelse senast den 10 april 2023.</a:t>
            </a:r>
          </a:p>
          <a:p>
            <a:pPr>
              <a:lnSpc>
                <a:spcPct val="107000"/>
              </a:lnSpc>
              <a:spcAft>
                <a:spcPts val="800"/>
              </a:spcAft>
            </a:pP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200" dirty="0">
                <a:effectLst/>
                <a:latin typeface="Arial" panose="020B0604020202020204" pitchFamily="34" charset="0"/>
                <a:ea typeface="Calibri" panose="020F0502020204030204" pitchFamily="34" charset="0"/>
                <a:cs typeface="Times New Roman" panose="02020603050405020304" pitchFamily="18" charset="0"/>
              </a:rPr>
              <a:t>Styrelsen bereder förslagen till svar på motionerna, men ordinarie stämman fattar slutgiltiga beslut.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a:spcBef>
                <a:spcPct val="20000"/>
              </a:spcBef>
              <a:buClr>
                <a:schemeClr val="accent2"/>
              </a:buClr>
            </a:pPr>
            <a:endParaRPr lang="fi-FI" altLang="x-none" sz="2200" dirty="0">
              <a:latin typeface="Arial" panose="020B0604020202020204" pitchFamily="34" charset="0"/>
            </a:endParaRPr>
          </a:p>
          <a:p>
            <a:endParaRPr lang="fi-FI" sz="2200" dirty="0">
              <a:latin typeface="Arial" panose="020B0604020202020204" pitchFamily="34" charset="0"/>
            </a:endParaRPr>
          </a:p>
        </p:txBody>
      </p:sp>
      <p:pic>
        <p:nvPicPr>
          <p:cNvPr id="4" name="Kuvan paikkamerkki 3">
            <a:extLst>
              <a:ext uri="{FF2B5EF4-FFF2-40B4-BE49-F238E27FC236}">
                <a16:creationId xmlns:a16="http://schemas.microsoft.com/office/drawing/2014/main" id="{12AD0F2E-C55F-7C6D-C05E-011E91CF211D}"/>
              </a:ext>
            </a:extLst>
          </p:cNvPr>
          <p:cNvPicPr>
            <a:picLocks noGrp="1" noChangeAspect="1"/>
          </p:cNvPicPr>
          <p:nvPr>
            <p:ph type="pic" sz="quarter" idx="15"/>
          </p:nvPr>
        </p:nvPicPr>
        <p:blipFill>
          <a:blip r:embed="rId3"/>
          <a:srcRect t="7614" b="7614"/>
          <a:stretch>
            <a:fillRect/>
          </a:stretch>
        </p:blipFill>
        <p:spPr>
          <a:xfrm>
            <a:off x="6054666" y="180"/>
            <a:ext cx="6137334" cy="6857641"/>
          </a:xfrm>
          <a:prstGeom prst="rect">
            <a:avLst/>
          </a:prstGeom>
        </p:spPr>
      </p:pic>
      <p:sp>
        <p:nvSpPr>
          <p:cNvPr id="36865" name="Title 1"/>
          <p:cNvSpPr>
            <a:spLocks noGrp="1"/>
          </p:cNvSpPr>
          <p:nvPr>
            <p:ph type="title" idx="4294967295"/>
          </p:nvPr>
        </p:nvSpPr>
        <p:spPr>
          <a:xfrm>
            <a:off x="389418" y="612025"/>
            <a:ext cx="10516104" cy="960328"/>
          </a:xfrm>
        </p:spPr>
        <p:txBody>
          <a:bodyPr/>
          <a:lstStyle/>
          <a:p>
            <a:r>
              <a:rPr lang="sv-FI" b="0" dirty="0"/>
              <a:t>Motioner </a:t>
            </a:r>
            <a:br>
              <a:rPr lang="fi-FI" b="0" dirty="0"/>
            </a:br>
            <a:r>
              <a:rPr lang="en-GB" altLang="x-none" b="0" dirty="0"/>
              <a:t> </a:t>
            </a:r>
            <a:endParaRPr lang="en-US" altLang="x-none" b="0" dirty="0"/>
          </a:p>
        </p:txBody>
      </p:sp>
      <p:sp>
        <p:nvSpPr>
          <p:cNvPr id="36866" name="Content Placeholder 2"/>
          <p:cNvSpPr>
            <a:spLocks noGrp="1"/>
          </p:cNvSpPr>
          <p:nvPr/>
        </p:nvSpPr>
        <p:spPr bwMode="auto">
          <a:xfrm>
            <a:off x="619056" y="1277996"/>
            <a:ext cx="6457995" cy="514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1400">
              <a:defRPr sz="2500">
                <a:solidFill>
                  <a:schemeClr val="tx1"/>
                </a:solidFill>
                <a:latin typeface="Times New Roman" charset="0"/>
              </a:defRPr>
            </a:lvl1pPr>
            <a:lvl2pPr marL="847725" indent="-328613" defTabSz="1041400">
              <a:defRPr sz="2500">
                <a:solidFill>
                  <a:schemeClr val="tx1"/>
                </a:solidFill>
                <a:latin typeface="Times New Roman" charset="0"/>
              </a:defRPr>
            </a:lvl2pPr>
            <a:lvl3pPr marL="1301750" indent="-260350" defTabSz="1041400">
              <a:defRPr sz="2500">
                <a:solidFill>
                  <a:schemeClr val="tx1"/>
                </a:solidFill>
                <a:latin typeface="Times New Roman" charset="0"/>
              </a:defRPr>
            </a:lvl3pPr>
            <a:lvl4pPr marL="1820863" indent="-260350" defTabSz="1041400">
              <a:defRPr sz="2500">
                <a:solidFill>
                  <a:schemeClr val="tx1"/>
                </a:solidFill>
                <a:latin typeface="Times New Roman" charset="0"/>
              </a:defRPr>
            </a:lvl4pPr>
            <a:lvl5pPr marL="2343150" indent="-260350" defTabSz="1041400">
              <a:defRPr sz="2500">
                <a:solidFill>
                  <a:schemeClr val="tx1"/>
                </a:solidFill>
                <a:latin typeface="Times New Roman" charset="0"/>
              </a:defRPr>
            </a:lvl5pPr>
            <a:lvl6pPr marL="2800350" indent="-260350" defTabSz="1041400" eaLnBrk="0" fontAlgn="base" hangingPunct="0">
              <a:spcBef>
                <a:spcPct val="0"/>
              </a:spcBef>
              <a:spcAft>
                <a:spcPct val="0"/>
              </a:spcAft>
              <a:defRPr sz="2500">
                <a:solidFill>
                  <a:schemeClr val="tx1"/>
                </a:solidFill>
                <a:latin typeface="Times New Roman" charset="0"/>
              </a:defRPr>
            </a:lvl6pPr>
            <a:lvl7pPr marL="3257550" indent="-260350" defTabSz="1041400" eaLnBrk="0" fontAlgn="base" hangingPunct="0">
              <a:spcBef>
                <a:spcPct val="0"/>
              </a:spcBef>
              <a:spcAft>
                <a:spcPct val="0"/>
              </a:spcAft>
              <a:defRPr sz="2500">
                <a:solidFill>
                  <a:schemeClr val="tx1"/>
                </a:solidFill>
                <a:latin typeface="Times New Roman" charset="0"/>
              </a:defRPr>
            </a:lvl7pPr>
            <a:lvl8pPr marL="3714750" indent="-260350" defTabSz="1041400" eaLnBrk="0" fontAlgn="base" hangingPunct="0">
              <a:spcBef>
                <a:spcPct val="0"/>
              </a:spcBef>
              <a:spcAft>
                <a:spcPct val="0"/>
              </a:spcAft>
              <a:defRPr sz="2500">
                <a:solidFill>
                  <a:schemeClr val="tx1"/>
                </a:solidFill>
                <a:latin typeface="Times New Roman" charset="0"/>
              </a:defRPr>
            </a:lvl8pPr>
            <a:lvl9pPr marL="4171950" indent="-260350" defTabSz="1041400" eaLnBrk="0" fontAlgn="base" hangingPunct="0">
              <a:spcBef>
                <a:spcPct val="0"/>
              </a:spcBef>
              <a:spcAft>
                <a:spcPct val="0"/>
              </a:spcAft>
              <a:defRPr sz="2500">
                <a:solidFill>
                  <a:schemeClr val="tx1"/>
                </a:solidFill>
                <a:latin typeface="Times New Roman" charset="0"/>
              </a:defRPr>
            </a:lvl9pPr>
          </a:lstStyle>
          <a:p>
            <a:pPr>
              <a:spcBef>
                <a:spcPct val="20000"/>
              </a:spcBef>
              <a:buClr>
                <a:schemeClr val="accent2"/>
              </a:buClr>
              <a:buFont typeface="Times" charset="0"/>
              <a:buNone/>
            </a:pPr>
            <a:endParaRPr lang="fi-FI" altLang="x-none" sz="2280">
              <a:latin typeface="Verdana" charset="0"/>
            </a:endParaRPr>
          </a:p>
        </p:txBody>
      </p:sp>
    </p:spTree>
    <p:extLst>
      <p:ext uri="{BB962C8B-B14F-4D97-AF65-F5344CB8AC3E}">
        <p14:creationId xmlns:p14="http://schemas.microsoft.com/office/powerpoint/2010/main" val="131997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502818" y="901418"/>
            <a:ext cx="10515601" cy="800955"/>
          </a:xfr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i-FI" altLang="x-none" sz="3000" b="1" dirty="0">
                <a:latin typeface="Arial" panose="020B0604020202020204" pitchFamily="34" charset="0"/>
              </a:rPr>
              <a:t> </a:t>
            </a:r>
            <a:r>
              <a:rPr lang="sv-FI" sz="2800" b="0" i="0" kern="1200" dirty="0">
                <a:solidFill>
                  <a:schemeClr val="tx1"/>
                </a:solidFill>
                <a:effectLst/>
                <a:latin typeface="Arial" panose="020B0604020202020204" pitchFamily="34" charset="0"/>
              </a:rPr>
              <a:t>Välkommen till den ordinarie stämman 10–11.6.2023!</a:t>
            </a:r>
            <a:endParaRPr lang="fi-FI" sz="2800" b="0" i="0" kern="1200" dirty="0">
              <a:solidFill>
                <a:schemeClr val="tx1"/>
              </a:solidFill>
              <a:effectLst/>
              <a:latin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fi-FI" sz="2800" b="0" i="0" kern="1200" dirty="0">
              <a:solidFill>
                <a:schemeClr val="tx1"/>
              </a:solidFill>
              <a:effectLst/>
              <a:latin typeface="Georgia" panose="02040502050405020303" pitchFamily="18" charset="0"/>
              <a:ea typeface="+mj-ea"/>
              <a:cs typeface="Arial" panose="020B0604020202020204" pitchFamily="34" charset="0"/>
            </a:endParaRPr>
          </a:p>
        </p:txBody>
      </p:sp>
      <p:sp>
        <p:nvSpPr>
          <p:cNvPr id="41986" name="Content Placeholder 2"/>
          <p:cNvSpPr>
            <a:spLocks noGrp="1"/>
          </p:cNvSpPr>
          <p:nvPr>
            <p:ph idx="4294967295"/>
          </p:nvPr>
        </p:nvSpPr>
        <p:spPr>
          <a:xfrm>
            <a:off x="643600" y="1236910"/>
            <a:ext cx="11037302" cy="37748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931" tIns="41465" rIns="82931" bIns="41465" rtlCol="0" anchor="t">
            <a:noAutofit/>
          </a:bodyPr>
          <a:lstStyle/>
          <a:p>
            <a:pPr marL="0" indent="0">
              <a:buNone/>
            </a:pPr>
            <a:endParaRPr lang="fi-FI" altLang="x-none" sz="2800" dirty="0">
              <a:latin typeface="Arial"/>
              <a:cs typeface="Aria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sv-FI" sz="2800" b="0" i="0" kern="1200" dirty="0">
                <a:solidFill>
                  <a:schemeClr val="tx1"/>
                </a:solidFill>
                <a:effectLst/>
                <a:latin typeface="Arial" panose="020B0604020202020204" pitchFamily="34" charset="0"/>
                <a:ea typeface="+mn-ea"/>
                <a:cs typeface="Arial" panose="020B0604020202020204" pitchFamily="34" charset="0"/>
              </a:rPr>
              <a:t>Under den andra helgen i juni samlas omkring </a:t>
            </a:r>
            <a:r>
              <a:rPr lang="sv-FI" sz="2800" b="0" i="0" kern="1200" dirty="0">
                <a:solidFill>
                  <a:srgbClr val="FF0000"/>
                </a:solidFill>
                <a:effectLst/>
                <a:latin typeface="Arial" panose="020B0604020202020204" pitchFamily="34" charset="0"/>
                <a:ea typeface="+mn-ea"/>
                <a:cs typeface="Arial" panose="020B0604020202020204" pitchFamily="34" charset="0"/>
              </a:rPr>
              <a:t>tusen aktiva inom Finlands Röda Kors </a:t>
            </a:r>
            <a:r>
              <a:rPr lang="sv-FI" sz="2800" b="0" i="0" kern="1200" dirty="0">
                <a:solidFill>
                  <a:schemeClr val="tx1"/>
                </a:solidFill>
                <a:effectLst/>
                <a:latin typeface="Arial" panose="020B0604020202020204" pitchFamily="34" charset="0"/>
                <a:ea typeface="+mn-ea"/>
                <a:cs typeface="Arial" panose="020B0604020202020204" pitchFamily="34" charset="0"/>
              </a:rPr>
              <a:t>i Joensuu för att fatta viktiga beslut.​</a:t>
            </a:r>
            <a:br>
              <a:rPr lang="sv-FI" sz="2800" b="0" i="0" kern="1200" dirty="0">
                <a:solidFill>
                  <a:schemeClr val="tx1"/>
                </a:solidFill>
                <a:effectLst/>
                <a:latin typeface="Arial" panose="020B0604020202020204" pitchFamily="34" charset="0"/>
                <a:ea typeface="+mn-ea"/>
                <a:cs typeface="Arial" panose="020B0604020202020204" pitchFamily="34" charset="0"/>
              </a:rPr>
            </a:br>
            <a:br>
              <a:rPr lang="sv-FI" sz="2800" b="0" i="0" kern="1200" dirty="0">
                <a:solidFill>
                  <a:schemeClr val="tx1"/>
                </a:solidFill>
                <a:effectLst/>
                <a:latin typeface="Arial" panose="020B0604020202020204" pitchFamily="34" charset="0"/>
                <a:ea typeface="+mn-ea"/>
                <a:cs typeface="Arial" panose="020B0604020202020204" pitchFamily="34" charset="0"/>
              </a:rPr>
            </a:br>
            <a:r>
              <a:rPr lang="sv-FI" sz="2800" b="0" i="0" kern="1200" dirty="0">
                <a:solidFill>
                  <a:schemeClr val="tx1"/>
                </a:solidFill>
                <a:effectLst/>
                <a:latin typeface="Arial" panose="020B0604020202020204" pitchFamily="34" charset="0"/>
                <a:ea typeface="+mn-ea"/>
                <a:cs typeface="Arial" panose="020B0604020202020204" pitchFamily="34" charset="0"/>
              </a:rPr>
              <a:t>Ordinarie stämman är </a:t>
            </a:r>
            <a:r>
              <a:rPr lang="sv-FI" sz="2800" b="0" i="0" kern="1200" dirty="0">
                <a:solidFill>
                  <a:srgbClr val="FF0000"/>
                </a:solidFill>
                <a:effectLst/>
                <a:latin typeface="Arial" panose="020B0604020202020204" pitchFamily="34" charset="0"/>
                <a:ea typeface="+mn-ea"/>
                <a:cs typeface="Arial" panose="020B0604020202020204" pitchFamily="34" charset="0"/>
              </a:rPr>
              <a:t>en enastående möjlighet </a:t>
            </a:r>
            <a:r>
              <a:rPr lang="sv-FI" sz="2800" b="0" i="0" kern="1200" dirty="0">
                <a:solidFill>
                  <a:schemeClr val="tx1"/>
                </a:solidFill>
                <a:effectLst/>
                <a:latin typeface="Arial" panose="020B0604020202020204" pitchFamily="34" charset="0"/>
                <a:ea typeface="+mn-ea"/>
                <a:cs typeface="Arial" panose="020B0604020202020204" pitchFamily="34" charset="0"/>
              </a:rPr>
              <a:t>att delta i organisationens beslutsfattande, träffa andra frivilliga från olika håll i landet och ta del av en glad kvällsfest i gott sällskap på </a:t>
            </a:r>
            <a:r>
              <a:rPr lang="sv-FI" sz="2800" b="0" i="0" kern="1200" dirty="0" err="1">
                <a:solidFill>
                  <a:schemeClr val="tx1"/>
                </a:solidFill>
                <a:effectLst/>
                <a:latin typeface="Arial" panose="020B0604020202020204" pitchFamily="34" charset="0"/>
                <a:ea typeface="+mn-ea"/>
                <a:cs typeface="Arial" panose="020B0604020202020204" pitchFamily="34" charset="0"/>
              </a:rPr>
              <a:t>Ilosaari</a:t>
            </a:r>
            <a:r>
              <a:rPr lang="sv-FI" sz="2800" b="0" i="0" kern="1200" dirty="0">
                <a:solidFill>
                  <a:schemeClr val="tx1"/>
                </a:solidFill>
                <a:effectLst/>
                <a:latin typeface="Arial" panose="020B0604020202020204" pitchFamily="34" charset="0"/>
                <a:ea typeface="+mn-ea"/>
                <a:cs typeface="Arial" panose="020B0604020202020204" pitchFamily="34" charset="0"/>
              </a:rPr>
              <a:t> i Joensuu.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fi-FI" sz="2800" b="0" i="0" kern="1200" dirty="0">
              <a:effectLst/>
              <a:latin typeface="Arial" panose="020B0604020202020204" pitchFamily="34" charset="0"/>
              <a:ea typeface="+mn-ea"/>
              <a:cs typeface="Arial" panose="020B0604020202020204" pitchFamily="34" charset="0"/>
            </a:endParaRPr>
          </a:p>
          <a:p>
            <a:pPr marL="0" indent="0">
              <a:buNone/>
            </a:pPr>
            <a:endParaRPr lang="fi-FI" altLang="x-none" sz="26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type="body" idx="14"/>
          </p:nvPr>
        </p:nvSpPr>
        <p:spPr>
          <a:xfrm>
            <a:off x="6388068" y="2382897"/>
            <a:ext cx="5562764" cy="33954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a:lnSpc>
                <a:spcPct val="107000"/>
              </a:lnSpc>
              <a:spcAft>
                <a:spcPts val="800"/>
              </a:spcAft>
            </a:pPr>
            <a:r>
              <a:rPr lang="sv-FI" sz="2200" dirty="0">
                <a:effectLst/>
                <a:latin typeface="Arial" panose="020B0604020202020204" pitchFamily="34" charset="0"/>
                <a:ea typeface="Calibri" panose="020F0502020204030204" pitchFamily="34" charset="0"/>
                <a:cs typeface="Times New Roman" panose="02020603050405020304" pitchFamily="18" charset="0"/>
              </a:rPr>
              <a:t>Med hjälp av klämmar eller motioner styrs verkställande av beslut eller läggs fram en begäran om att utreda eller bereda ett ärende för framtida beslut.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200" dirty="0">
                <a:effectLst/>
                <a:latin typeface="Arial" panose="020B0604020202020204" pitchFamily="34" charset="0"/>
                <a:ea typeface="Calibri" panose="020F0502020204030204" pitchFamily="34" charset="0"/>
                <a:cs typeface="Times New Roman" panose="02020603050405020304" pitchFamily="18" charset="0"/>
              </a:rPr>
              <a:t>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200" dirty="0">
                <a:effectLst/>
                <a:latin typeface="Arial" panose="020B0604020202020204" pitchFamily="34" charset="0"/>
                <a:ea typeface="Calibri" panose="020F0502020204030204" pitchFamily="34" charset="0"/>
                <a:cs typeface="Times New Roman" panose="02020603050405020304" pitchFamily="18" charset="0"/>
              </a:rPr>
              <a:t>Man kan bereda ärendet på förhand, men den egentliga klämmen görs vid den ordinarie stämman.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200" dirty="0">
                <a:effectLst/>
                <a:latin typeface="Arial" panose="020B0604020202020204" pitchFamily="34" charset="0"/>
                <a:ea typeface="Calibri" panose="020F0502020204030204" pitchFamily="34" charset="0"/>
                <a:cs typeface="Times New Roman" panose="02020603050405020304" pitchFamily="18" charset="0"/>
              </a:rPr>
              <a:t>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200" dirty="0">
                <a:effectLst/>
                <a:latin typeface="Arial" panose="020B0604020202020204" pitchFamily="34" charset="0"/>
                <a:ea typeface="Calibri" panose="020F0502020204030204" pitchFamily="34" charset="0"/>
                <a:cs typeface="Times New Roman" panose="02020603050405020304" pitchFamily="18" charset="0"/>
              </a:rPr>
              <a:t>Finlands Röda Kors styrelse ger sitt svar på en kläm som läggs fram vid den ordinarie stämman inom sex månader från stämman.</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x-none" sz="2280" dirty="0">
              <a:latin typeface="Arial" panose="020B0604020202020204" pitchFamily="34" charset="0"/>
            </a:endParaRPr>
          </a:p>
        </p:txBody>
      </p:sp>
      <p:pic>
        <p:nvPicPr>
          <p:cNvPr id="5" name="Kuvan paikkamerkki 4" descr="Kuva, joka sisältää kohteen henkilö, punainen, seisominen, ryhmä&#10;&#10;Kuvaus luotu automaattisesti">
            <a:extLst>
              <a:ext uri="{FF2B5EF4-FFF2-40B4-BE49-F238E27FC236}">
                <a16:creationId xmlns:a16="http://schemas.microsoft.com/office/drawing/2014/main" id="{09C86374-7753-8F49-59BE-80864296E10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0579" r="20579"/>
          <a:stretch>
            <a:fillRect/>
          </a:stretch>
        </p:blipFill>
        <p:spPr/>
      </p:pic>
      <p:sp>
        <p:nvSpPr>
          <p:cNvPr id="37889" name="Title 1"/>
          <p:cNvSpPr>
            <a:spLocks noGrp="1"/>
          </p:cNvSpPr>
          <p:nvPr>
            <p:ph type="title" idx="4294967295"/>
          </p:nvPr>
        </p:nvSpPr>
        <p:spPr>
          <a:xfrm>
            <a:off x="6314104" y="280000"/>
            <a:ext cx="10516104" cy="990564"/>
          </a:xfrm>
        </p:spPr>
        <p:txBody>
          <a:bodyPr/>
          <a:lstStyle/>
          <a:p>
            <a:r>
              <a:rPr lang="sv-FI" b="0" dirty="0"/>
              <a:t>Klämmar</a:t>
            </a:r>
            <a:endParaRPr lang="en-US" altLang="x-none" b="0" dirty="0"/>
          </a:p>
        </p:txBody>
      </p:sp>
    </p:spTree>
    <p:extLst>
      <p:ext uri="{BB962C8B-B14F-4D97-AF65-F5344CB8AC3E}">
        <p14:creationId xmlns:p14="http://schemas.microsoft.com/office/powerpoint/2010/main" val="2426038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B9A99B-12BD-F93B-22C0-C6036AA02F65}"/>
              </a:ext>
            </a:extLst>
          </p:cNvPr>
          <p:cNvSpPr>
            <a:spLocks noGrp="1"/>
          </p:cNvSpPr>
          <p:nvPr>
            <p:ph type="ctrTitle"/>
          </p:nvPr>
        </p:nvSpPr>
        <p:spPr>
          <a:xfrm>
            <a:off x="578834" y="1981687"/>
            <a:ext cx="9821658" cy="2681050"/>
          </a:xfrm>
        </p:spPr>
        <p:txBody>
          <a:bodyPr/>
          <a:lstStyle/>
          <a:p>
            <a:r>
              <a:rPr lang="sv-FI" sz="5895" dirty="0"/>
              <a:t>Ansvarsfulla ordinarie stämman</a:t>
            </a:r>
            <a:br>
              <a:rPr lang="sv-FI" sz="5895" dirty="0"/>
            </a:br>
            <a:br>
              <a:rPr lang="fi-FI" sz="5895" dirty="0"/>
            </a:br>
            <a:br>
              <a:rPr lang="fi-FI" sz="3000" dirty="0"/>
            </a:br>
            <a:r>
              <a:rPr lang="fi-FI" sz="3000" dirty="0"/>
              <a:t>https://rednet.punainenristi.fi/node/66516</a:t>
            </a:r>
          </a:p>
        </p:txBody>
      </p:sp>
    </p:spTree>
    <p:extLst>
      <p:ext uri="{BB962C8B-B14F-4D97-AF65-F5344CB8AC3E}">
        <p14:creationId xmlns:p14="http://schemas.microsoft.com/office/powerpoint/2010/main" val="2672620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740439" y="360333"/>
            <a:ext cx="10515600" cy="781750"/>
          </a:xfrm>
        </p:spPr>
        <p:txBody>
          <a:bodyPr/>
          <a:lstStyle/>
          <a:p>
            <a:r>
              <a:rPr lang="sv-FI" sz="3200" dirty="0">
                <a:solidFill>
                  <a:srgbClr val="241F20"/>
                </a:solidFill>
              </a:rPr>
              <a:t>Miljöansvar</a:t>
            </a:r>
            <a:endParaRPr lang="fi-FI" sz="3200" dirty="0">
              <a:solidFill>
                <a:srgbClr val="241F20"/>
              </a:solidFill>
            </a:endParaRPr>
          </a:p>
        </p:txBody>
      </p:sp>
      <p:sp>
        <p:nvSpPr>
          <p:cNvPr id="3" name="Tekstin paikkamerkki 2">
            <a:extLst>
              <a:ext uri="{FF2B5EF4-FFF2-40B4-BE49-F238E27FC236}">
                <a16:creationId xmlns:a16="http://schemas.microsoft.com/office/drawing/2014/main" id="{84B32C17-1A69-F10D-48A3-B4C7A075DF21}"/>
              </a:ext>
            </a:extLst>
          </p:cNvPr>
          <p:cNvSpPr>
            <a:spLocks noGrp="1"/>
          </p:cNvSpPr>
          <p:nvPr>
            <p:ph type="body" idx="14"/>
          </p:nvPr>
        </p:nvSpPr>
        <p:spPr>
          <a:xfrm>
            <a:off x="714571" y="1208259"/>
            <a:ext cx="10515600" cy="2800486"/>
          </a:xfrm>
        </p:spPr>
        <p:txBody>
          <a:bodyPr/>
          <a:lstStyle/>
          <a:p>
            <a:pPr>
              <a:lnSpc>
                <a:spcPct val="107000"/>
              </a:lnSpc>
              <a:spcAft>
                <a:spcPts val="800"/>
              </a:spcAft>
            </a:pPr>
            <a:r>
              <a:rPr lang="sv-FI" sz="1800" dirty="0">
                <a:effectLst/>
                <a:latin typeface="Arial" panose="020B0604020202020204" pitchFamily="34" charset="0"/>
                <a:ea typeface="Calibri" panose="020F0502020204030204" pitchFamily="34" charset="0"/>
                <a:cs typeface="Times New Roman" panose="02020603050405020304" pitchFamily="18" charset="0"/>
              </a:rPr>
              <a:t>Vi identifierar ordinarie stämmans miljökonsekvenser i planerings- och genomförandeskedet samt arbetar för att minska dem. Ordinarie stämmans centrala miljöeffekter uppstår av resorna till evenemangsplatsen, maten och dryckerna, programmaterialet och evenemangsplatsens material- och energiförbrukning.</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1800" dirty="0">
                <a:effectLst/>
                <a:latin typeface="Arial" panose="020B0604020202020204" pitchFamily="34" charset="0"/>
                <a:ea typeface="Calibri" panose="020F0502020204030204" pitchFamily="34" charset="0"/>
                <a:cs typeface="Times New Roman" panose="02020603050405020304" pitchFamily="18" charset="0"/>
              </a:rPr>
              <a:t>Arrangörerna främjar ordinarie stämmans miljövänlighet på följande sätt: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Vi gör det möjligt för icke-röstberättigade mötesföreträdare att delta i ordinarie stämman på distans på nätet.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Vi undviker onödig användning av papper och skickar mötesmaterialet till deltagarna i första hand i elektroniskt format.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Vi serverar näringsriktig och mångsidig mat som producerats på ett hållbart sätt.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Alla inköp inför ordinarie stämman styrs av ett livscykeltänkande. Vi köper inget onödigt och vi återanvänder och återvinner allt vad vi kan.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Till ordinarie stämman väljer vi samarbetsparter, som utvecklar ansvarsfull evenemangsproduktion tillsammans med oss.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endParaRPr lang="fi-FI" sz="1800" b="0" i="0" dirty="0">
              <a:solidFill>
                <a:srgbClr val="241F20"/>
              </a:solidFill>
              <a:effectLst/>
              <a:latin typeface="Arial"/>
              <a:cs typeface="Arial"/>
            </a:endParaRPr>
          </a:p>
          <a:p>
            <a:pPr algn="l" fontAlgn="base"/>
            <a:endParaRPr lang="fi-FI" sz="2000" dirty="0"/>
          </a:p>
        </p:txBody>
      </p:sp>
    </p:spTree>
    <p:extLst>
      <p:ext uri="{BB962C8B-B14F-4D97-AF65-F5344CB8AC3E}">
        <p14:creationId xmlns:p14="http://schemas.microsoft.com/office/powerpoint/2010/main" val="3522751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571982" y="319381"/>
            <a:ext cx="10515600" cy="781750"/>
          </a:xfrm>
        </p:spPr>
        <p:txBody>
          <a:bodyPr/>
          <a:lstStyle/>
          <a:p>
            <a:r>
              <a:rPr lang="sv-FI" sz="3200" dirty="0">
                <a:solidFill>
                  <a:srgbClr val="241F20"/>
                </a:solidFill>
              </a:rPr>
              <a:t>Miljöansvar</a:t>
            </a:r>
            <a:endParaRPr lang="fi-FI" sz="3200" dirty="0">
              <a:solidFill>
                <a:srgbClr val="241F20"/>
              </a:solidFill>
            </a:endParaRPr>
          </a:p>
        </p:txBody>
      </p:sp>
      <p:sp>
        <p:nvSpPr>
          <p:cNvPr id="3" name="Tekstin paikkamerkki 2">
            <a:extLst>
              <a:ext uri="{FF2B5EF4-FFF2-40B4-BE49-F238E27FC236}">
                <a16:creationId xmlns:a16="http://schemas.microsoft.com/office/drawing/2014/main" id="{84B32C17-1A69-F10D-48A3-B4C7A075DF21}"/>
              </a:ext>
            </a:extLst>
          </p:cNvPr>
          <p:cNvSpPr>
            <a:spLocks noGrp="1"/>
          </p:cNvSpPr>
          <p:nvPr>
            <p:ph type="body" idx="14"/>
          </p:nvPr>
        </p:nvSpPr>
        <p:spPr>
          <a:xfrm>
            <a:off x="692554" y="1257421"/>
            <a:ext cx="10515600" cy="2800486"/>
          </a:xfrm>
        </p:spPr>
        <p:txBody>
          <a:bodyPr/>
          <a:lstStyle/>
          <a:p>
            <a:pPr>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Vi vill också uppmuntra varje deltagare i ordinarie stämman till miljövänliga alternativ:</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Kom gärna till ordinarie stämman med kollektivtrafik eller samåk. Du kan till exempel fråga ditt distrikt om eventuell samåkning till evenemanget.</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Rör dig i Joensuu främst till fots, cykla med stadens eller hotellets hyrcyklar, åk kollektivt eller med evenemangets avgiftsfria busstransporter.</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I samband med anmälan kan du berätta om du behöver få mötesmaterialet utskrivet. Välj gärna det elektroniska materialet för att minska pappersförbrukningen.</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Vänligen observera ett ansvarsfullt sätt på evenemangsplatsen, bland annat genom att undvika onödigt matsvinn och onödig vattenförbrukning.</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Miljöansvaret har observerats även i möteslokalen, på hotellen och på platserna för kringprogram. Läs mer om evenemangsplatsernas och hotellens miljöprogram på deras webbplatser.</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000" dirty="0"/>
          </a:p>
          <a:p>
            <a:pPr algn="l"/>
            <a:endParaRPr lang="fi-FI" sz="2000" b="0" i="0" dirty="0">
              <a:solidFill>
                <a:srgbClr val="241F20"/>
              </a:solidFill>
              <a:effectLst/>
              <a:latin typeface="Arial" panose="020B0604020202020204" pitchFamily="34" charset="0"/>
            </a:endParaRPr>
          </a:p>
          <a:p>
            <a:pPr algn="l" fontAlgn="base"/>
            <a:endParaRPr lang="fi-FI" sz="2000" dirty="0"/>
          </a:p>
        </p:txBody>
      </p:sp>
    </p:spTree>
    <p:extLst>
      <p:ext uri="{BB962C8B-B14F-4D97-AF65-F5344CB8AC3E}">
        <p14:creationId xmlns:p14="http://schemas.microsoft.com/office/powerpoint/2010/main" val="3427519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571982" y="547720"/>
            <a:ext cx="10515600" cy="781750"/>
          </a:xfrm>
        </p:spPr>
        <p:txBody>
          <a:bodyPr/>
          <a:lstStyle/>
          <a:p>
            <a:r>
              <a:rPr lang="sv-FI" sz="3200" dirty="0">
                <a:solidFill>
                  <a:srgbClr val="241F20"/>
                </a:solidFill>
                <a:latin typeface="Arial"/>
                <a:cs typeface="Arial"/>
              </a:rPr>
              <a:t>Socialt ja kulturellt ansvar</a:t>
            </a:r>
            <a:endParaRPr lang="fi-FI" sz="3200" dirty="0">
              <a:solidFill>
                <a:srgbClr val="241F20"/>
              </a:solidFill>
              <a:latin typeface="Arial"/>
              <a:cs typeface="Arial"/>
            </a:endParaRPr>
          </a:p>
        </p:txBody>
      </p:sp>
      <p:sp>
        <p:nvSpPr>
          <p:cNvPr id="3" name="Tekstin paikkamerkki 2">
            <a:extLst>
              <a:ext uri="{FF2B5EF4-FFF2-40B4-BE49-F238E27FC236}">
                <a16:creationId xmlns:a16="http://schemas.microsoft.com/office/drawing/2014/main" id="{84B32C17-1A69-F10D-48A3-B4C7A075DF21}"/>
              </a:ext>
            </a:extLst>
          </p:cNvPr>
          <p:cNvSpPr>
            <a:spLocks noGrp="1"/>
          </p:cNvSpPr>
          <p:nvPr>
            <p:ph type="body" idx="14"/>
          </p:nvPr>
        </p:nvSpPr>
        <p:spPr>
          <a:xfrm>
            <a:off x="577116" y="1562986"/>
            <a:ext cx="10515600" cy="2800486"/>
          </a:xfrm>
        </p:spPr>
        <p:txBody>
          <a:bodyPr/>
          <a:lstStyle/>
          <a:p>
            <a:pPr>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Vi vill att alla har likvärdiga deltagarmöjligheter samt känner sig väl till mods och trygga under evenemanget. Vi fäster uppmärksamhet vid ordinarie stämmans tillgänglighet samt deltagarnas välbefinnande och säkerhet.</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Ordinarie stämman är tvåspråkig (finska och svenska). Vi kommunicerar före evenemanget och under det så det är lätt att förstå. Allt evenemangsmaterial finns på ordinarie stämmans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Rednet</a:t>
            </a:r>
            <a:r>
              <a:rPr lang="sv-FI" sz="2000" dirty="0">
                <a:effectLst/>
                <a:latin typeface="Arial" panose="020B0604020202020204" pitchFamily="34" charset="0"/>
                <a:ea typeface="Calibri" panose="020F0502020204030204" pitchFamily="34" charset="0"/>
                <a:cs typeface="Times New Roman" panose="02020603050405020304" pitchFamily="18" charset="0"/>
              </a:rPr>
              <a:t>-sidor.</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Vi ordnar avgiftsfri busstransport för deltagarna mellan hotellen och möteslokalen.</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Vi beaktar deltagarnas olika behov i lokalerna. Vi fäster uppmärksamhet vid till exempel tillgängligheten, skyltningen och belysningen. Evenemangsplatsen har könsneutrala toaletter, och vi ordnar vid behov bland annat barnpassning.</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endParaRPr lang="fi-FI" sz="2000" b="0" i="0" dirty="0">
              <a:solidFill>
                <a:srgbClr val="241F20"/>
              </a:solidFill>
              <a:effectLst/>
              <a:latin typeface="Arial"/>
              <a:cs typeface="Arial"/>
            </a:endParaRPr>
          </a:p>
          <a:p>
            <a:pPr marL="285750" indent="-285750" algn="l" fontAlgn="base">
              <a:buFont typeface="Arial" panose="020B0604020202020204" pitchFamily="34" charset="0"/>
              <a:buChar char="•"/>
            </a:pPr>
            <a:endParaRPr lang="fi-FI" sz="1600" b="0" i="0" dirty="0">
              <a:solidFill>
                <a:srgbClr val="241F20"/>
              </a:solidFill>
              <a:effectLst/>
              <a:latin typeface="Arial" panose="020B0604020202020204" pitchFamily="34" charset="0"/>
            </a:endParaRPr>
          </a:p>
        </p:txBody>
      </p:sp>
    </p:spTree>
    <p:extLst>
      <p:ext uri="{BB962C8B-B14F-4D97-AF65-F5344CB8AC3E}">
        <p14:creationId xmlns:p14="http://schemas.microsoft.com/office/powerpoint/2010/main" val="2798919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761933" y="718739"/>
            <a:ext cx="10515600" cy="781750"/>
          </a:xfrm>
        </p:spPr>
        <p:txBody>
          <a:bodyPr/>
          <a:lstStyle/>
          <a:p>
            <a:r>
              <a:rPr lang="sv-FI" sz="3200" dirty="0">
                <a:solidFill>
                  <a:srgbClr val="241F20"/>
                </a:solidFill>
                <a:latin typeface="Arial"/>
                <a:cs typeface="Arial"/>
              </a:rPr>
              <a:t>Socialt ja kulturellt ansvar</a:t>
            </a:r>
            <a:br>
              <a:rPr lang="fi-FI" sz="3200" dirty="0">
                <a:solidFill>
                  <a:srgbClr val="241F20"/>
                </a:solidFill>
                <a:latin typeface="Arial"/>
                <a:cs typeface="Arial"/>
              </a:rPr>
            </a:br>
            <a:endParaRPr lang="fi-FI" sz="3200" dirty="0">
              <a:solidFill>
                <a:srgbClr val="241F20"/>
              </a:solidFill>
              <a:latin typeface="Arial"/>
              <a:cs typeface="Arial"/>
            </a:endParaRPr>
          </a:p>
        </p:txBody>
      </p:sp>
      <p:sp>
        <p:nvSpPr>
          <p:cNvPr id="3" name="Tekstin paikkamerkki 2">
            <a:extLst>
              <a:ext uri="{FF2B5EF4-FFF2-40B4-BE49-F238E27FC236}">
                <a16:creationId xmlns:a16="http://schemas.microsoft.com/office/drawing/2014/main" id="{84B32C17-1A69-F10D-48A3-B4C7A075DF21}"/>
              </a:ext>
            </a:extLst>
          </p:cNvPr>
          <p:cNvSpPr>
            <a:spLocks noGrp="1"/>
          </p:cNvSpPr>
          <p:nvPr>
            <p:ph type="body" idx="14"/>
          </p:nvPr>
        </p:nvSpPr>
        <p:spPr>
          <a:xfrm>
            <a:off x="687729" y="1489244"/>
            <a:ext cx="10515600" cy="2800486"/>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2000" dirty="0">
                <a:effectLst/>
                <a:ea typeface="Calibri" panose="020F0502020204030204" pitchFamily="34" charset="0"/>
              </a:rPr>
              <a:t>Vi ser till att alla känner sig trygga att delta utifrån sina egna förutsättningar.</a:t>
            </a:r>
            <a:endParaRPr lang="fi-FI" sz="2000" dirty="0">
              <a:effectLst/>
              <a:ea typeface="Calibri" panose="020F0502020204030204" pitchFamily="34" charset="0"/>
            </a:endParaRPr>
          </a:p>
          <a:p>
            <a:pPr marL="742950" lvl="1" indent="-285750">
              <a:lnSpc>
                <a:spcPct val="107000"/>
              </a:lnSpc>
              <a:spcAft>
                <a:spcPts val="800"/>
              </a:spcAft>
              <a:buFont typeface="Arial" panose="020B0604020202020204" pitchFamily="34" charset="0"/>
              <a:buChar char="•"/>
              <a:tabLst>
                <a:tab pos="914400" algn="l"/>
              </a:tabLst>
            </a:pPr>
            <a:r>
              <a:rPr lang="sv-FI" dirty="0">
                <a:effectLst/>
                <a:ea typeface="Calibri" panose="020F0502020204030204" pitchFamily="34" charset="0"/>
              </a:rPr>
              <a:t>Vi accepterar inte någon som helst form av mobbning, ofredande eller diskriminering under ordinarie stämman. Vi ingriper i olämpligt beteende. Varje deltagare förbinder sig att följa </a:t>
            </a:r>
            <a:r>
              <a:rPr lang="sv-FI" u="sng" dirty="0">
                <a:solidFill>
                  <a:srgbClr val="0563C1"/>
                </a:solidFill>
                <a:effectLst/>
                <a:ea typeface="Calibri" panose="020F0502020204030204" pitchFamily="34" charset="0"/>
                <a:hlinkClick r:id="rId3"/>
              </a:rPr>
              <a:t>våra etiska principer </a:t>
            </a:r>
            <a:r>
              <a:rPr lang="sv-FI" dirty="0">
                <a:effectLst/>
                <a:ea typeface="Calibri" panose="020F0502020204030204" pitchFamily="34" charset="0"/>
              </a:rPr>
              <a:t>och agera efter dem även under detta evenemang. </a:t>
            </a:r>
            <a:endParaRPr lang="fi-FI" dirty="0">
              <a:effectLst/>
              <a:ea typeface="Calibri" panose="020F0502020204030204" pitchFamily="34" charset="0"/>
            </a:endParaRPr>
          </a:p>
          <a:p>
            <a:pPr marL="742950" lvl="1" indent="-285750">
              <a:lnSpc>
                <a:spcPct val="107000"/>
              </a:lnSpc>
              <a:spcAft>
                <a:spcPts val="800"/>
              </a:spcAft>
              <a:buFont typeface="Arial" panose="020B0604020202020204" pitchFamily="34" charset="0"/>
              <a:buChar char="•"/>
              <a:tabLst>
                <a:tab pos="914400" algn="l"/>
              </a:tabLst>
            </a:pPr>
            <a:r>
              <a:rPr lang="sv-FI" dirty="0">
                <a:effectLst/>
                <a:ea typeface="Calibri" panose="020F0502020204030204" pitchFamily="34" charset="0"/>
              </a:rPr>
              <a:t>Under ordinarie stämman agerar vi i enlighet med </a:t>
            </a:r>
            <a:r>
              <a:rPr lang="sv-FI" u="sng" dirty="0">
                <a:solidFill>
                  <a:srgbClr val="0563C1"/>
                </a:solidFill>
                <a:effectLst/>
                <a:ea typeface="Calibri" panose="020F0502020204030204" pitchFamily="34" charset="0"/>
                <a:hlinkClick r:id="rId4"/>
              </a:rPr>
              <a:t>våra principer om tryggare rum</a:t>
            </a:r>
            <a:r>
              <a:rPr lang="sv-FI" dirty="0">
                <a:effectLst/>
                <a:ea typeface="Calibri" panose="020F0502020204030204" pitchFamily="34" charset="0"/>
              </a:rPr>
              <a:t>, som deltagarna har förbundit sig att följa redan i samband med anmälan.</a:t>
            </a:r>
            <a:endParaRPr lang="fi-FI" dirty="0">
              <a:effectLst/>
              <a:ea typeface="Calibri" panose="020F0502020204030204" pitchFamily="34" charset="0"/>
            </a:endParaRPr>
          </a:p>
          <a:p>
            <a:pPr marL="742950" lvl="1" indent="-285750">
              <a:lnSpc>
                <a:spcPct val="107000"/>
              </a:lnSpc>
              <a:spcAft>
                <a:spcPts val="800"/>
              </a:spcAft>
              <a:buFont typeface="Arial" panose="020B0604020202020204" pitchFamily="34" charset="0"/>
              <a:buChar char="•"/>
              <a:tabLst>
                <a:tab pos="914400" algn="l"/>
              </a:tabLst>
            </a:pPr>
            <a:r>
              <a:rPr lang="sv-FI" dirty="0">
                <a:effectLst/>
                <a:ea typeface="Calibri" panose="020F0502020204030204" pitchFamily="34" charset="0"/>
              </a:rPr>
              <a:t>På plats under evenemanget finns kontaktpersoner för trakasserier, som ger samtalsstöd och hjälper att ingripa i osakligt beteende.</a:t>
            </a:r>
            <a:endParaRPr lang="fi-FI" dirty="0">
              <a:effectLst/>
              <a:ea typeface="Calibri" panose="020F0502020204030204" pitchFamily="34" charset="0"/>
            </a:endParaRPr>
          </a:p>
          <a:p>
            <a:pPr marL="742950" lvl="1" indent="-285750">
              <a:lnSpc>
                <a:spcPct val="107000"/>
              </a:lnSpc>
              <a:spcAft>
                <a:spcPts val="800"/>
              </a:spcAft>
              <a:buFont typeface="Arial" panose="020B0604020202020204" pitchFamily="34" charset="0"/>
              <a:buChar char="•"/>
              <a:tabLst>
                <a:tab pos="914400" algn="l"/>
              </a:tabLst>
            </a:pPr>
            <a:r>
              <a:rPr lang="sv-FI" dirty="0">
                <a:effectLst/>
                <a:ea typeface="Calibri" panose="020F0502020204030204" pitchFamily="34" charset="0"/>
              </a:rPr>
              <a:t>Före evenemanget instrueras presentatörerna att skapa en öppen och respektfull diskussionskultur. </a:t>
            </a:r>
            <a:endParaRPr lang="fi-FI" dirty="0">
              <a:effectLst/>
              <a:ea typeface="Calibri" panose="020F0502020204030204" pitchFamily="34" charset="0"/>
            </a:endParaRPr>
          </a:p>
          <a:p>
            <a:pPr lvl="1" algn="l" fontAlgn="base"/>
            <a:endParaRPr lang="fi-FI" b="0" i="0" dirty="0">
              <a:solidFill>
                <a:srgbClr val="241F20"/>
              </a:solidFill>
              <a:effectLst/>
            </a:endParaRPr>
          </a:p>
          <a:p>
            <a:pPr fontAlgn="base"/>
            <a:endParaRPr lang="fi-FI" sz="2000" dirty="0"/>
          </a:p>
        </p:txBody>
      </p:sp>
    </p:spTree>
    <p:extLst>
      <p:ext uri="{BB962C8B-B14F-4D97-AF65-F5344CB8AC3E}">
        <p14:creationId xmlns:p14="http://schemas.microsoft.com/office/powerpoint/2010/main" val="3615340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DA1A99-22CE-78F0-A926-883E60ADB3A7}"/>
              </a:ext>
            </a:extLst>
          </p:cNvPr>
          <p:cNvSpPr>
            <a:spLocks noGrp="1"/>
          </p:cNvSpPr>
          <p:nvPr>
            <p:ph type="title"/>
          </p:nvPr>
        </p:nvSpPr>
        <p:spPr>
          <a:xfrm>
            <a:off x="974387" y="729136"/>
            <a:ext cx="10515600" cy="781750"/>
          </a:xfrm>
        </p:spPr>
        <p:txBody>
          <a:bodyPr/>
          <a:lstStyle/>
          <a:p>
            <a:r>
              <a:rPr lang="sv-FI" sz="2600" dirty="0">
                <a:effectLst/>
                <a:latin typeface="Arial" panose="020B0604020202020204" pitchFamily="34" charset="0"/>
                <a:ea typeface="Calibri" panose="020F0502020204030204" pitchFamily="34" charset="0"/>
                <a:cs typeface="Times New Roman" panose="02020603050405020304" pitchFamily="18" charset="0"/>
              </a:rPr>
              <a:t>Ekonomiskt och administrativt ansvar</a:t>
            </a:r>
            <a:br>
              <a:rPr lang="fi-FI" sz="2600" dirty="0">
                <a:effectLst/>
                <a:latin typeface="Calibri" panose="020F0502020204030204" pitchFamily="34" charset="0"/>
                <a:ea typeface="Calibri" panose="020F0502020204030204" pitchFamily="34" charset="0"/>
                <a:cs typeface="Times New Roman" panose="02020603050405020304" pitchFamily="18" charset="0"/>
              </a:rPr>
            </a:br>
            <a:endParaRPr lang="fi-FI" sz="2600" dirty="0">
              <a:latin typeface="Arial"/>
              <a:cs typeface="Arial"/>
            </a:endParaRPr>
          </a:p>
        </p:txBody>
      </p:sp>
      <p:sp>
        <p:nvSpPr>
          <p:cNvPr id="3" name="Tekstin paikkamerkki 2">
            <a:extLst>
              <a:ext uri="{FF2B5EF4-FFF2-40B4-BE49-F238E27FC236}">
                <a16:creationId xmlns:a16="http://schemas.microsoft.com/office/drawing/2014/main" id="{C661223A-3507-52EA-A604-AEB4CB2D7CAB}"/>
              </a:ext>
            </a:extLst>
          </p:cNvPr>
          <p:cNvSpPr>
            <a:spLocks noGrp="1"/>
          </p:cNvSpPr>
          <p:nvPr>
            <p:ph type="body" idx="14"/>
          </p:nvPr>
        </p:nvSpPr>
        <p:spPr>
          <a:xfrm>
            <a:off x="672828" y="1144768"/>
            <a:ext cx="10515600" cy="2800486"/>
          </a:xfrm>
        </p:spPr>
        <p:txBody>
          <a:bodyPr/>
          <a:lstStyle/>
          <a:p>
            <a:pPr algn="l" fontAlgn="base"/>
            <a:endParaRPr lang="fi-FI" sz="2000" b="0" i="0" dirty="0">
              <a:solidFill>
                <a:srgbClr val="241F20"/>
              </a:solidFill>
              <a:effectLst/>
              <a:latin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Utgångspunkten i ordinarie stämmans ekonomi och förvaltning är att besluten är väl övervägda, överensstämmer med beslutsfattarens befogenheter, överensstämmer med våra principer och är helhetsekonomiskt sett förmånliga. </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Inom beslutsfattandet följer vi lag och förordning samt instruktioner och förfaringssätt och anvisningar som anknyter till dem.</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Vi samlar in och hanterar endast för evenemanget nödvändiga personuppgifter. Uppgifterna hanteras konfidentiellt och endast av de anställda som behöver deltagarnas uppgifter för sin uppgift. Vid insamlingen och hanteringen av personuppgifterna följer vi principerna i </a:t>
            </a:r>
            <a:r>
              <a:rPr lang="sv-FI" sz="20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Finlands Röda Kors dataskyddsbeskrivning för evenemang</a:t>
            </a:r>
            <a:r>
              <a:rPr lang="sv-FI" sz="2000" dirty="0">
                <a:effectLst/>
                <a:latin typeface="Arial" panose="020B0604020202020204" pitchFamily="34" charset="0"/>
                <a:ea typeface="Calibri" panose="020F0502020204030204" pitchFamily="34" charset="0"/>
                <a:cs typeface="Times New Roman" panose="02020603050405020304" pitchFamily="18" charset="0"/>
              </a:rPr>
              <a:t>.</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Vi sköter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myndighetstillstånden</a:t>
            </a:r>
            <a:r>
              <a:rPr lang="sv-FI" sz="2000" dirty="0">
                <a:effectLst/>
                <a:latin typeface="Arial" panose="020B0604020202020204" pitchFamily="34" charset="0"/>
                <a:ea typeface="Calibri" panose="020F0502020204030204" pitchFamily="34" charset="0"/>
                <a:cs typeface="Times New Roman" panose="02020603050405020304" pitchFamily="18" charset="0"/>
              </a:rPr>
              <a:t> och -myndighetsanmälningarna med anknytning till evenemangsarrangemanget.</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fontAlgn="base">
              <a:buFont typeface="Arial" panose="020B0604020202020204" pitchFamily="34" charset="0"/>
              <a:buChar char="•"/>
            </a:pPr>
            <a:endParaRPr lang="fi-FI" sz="2000" b="0" i="0" dirty="0">
              <a:solidFill>
                <a:srgbClr val="241F20"/>
              </a:solidFill>
              <a:effectLst/>
              <a:latin typeface="Arial" panose="020B0604020202020204" pitchFamily="34" charset="0"/>
            </a:endParaRPr>
          </a:p>
          <a:p>
            <a:pPr marL="342900" indent="-342900">
              <a:buFont typeface="Arial" panose="020B0604020202020204" pitchFamily="34" charset="0"/>
              <a:buChar char="•"/>
            </a:pPr>
            <a:endParaRPr lang="fi-FI" sz="2000" dirty="0"/>
          </a:p>
        </p:txBody>
      </p:sp>
    </p:spTree>
    <p:extLst>
      <p:ext uri="{BB962C8B-B14F-4D97-AF65-F5344CB8AC3E}">
        <p14:creationId xmlns:p14="http://schemas.microsoft.com/office/powerpoint/2010/main" val="1016561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B9A99B-12BD-F93B-22C0-C6036AA02F65}"/>
              </a:ext>
            </a:extLst>
          </p:cNvPr>
          <p:cNvSpPr>
            <a:spLocks noGrp="1"/>
          </p:cNvSpPr>
          <p:nvPr>
            <p:ph type="ctrTitle"/>
          </p:nvPr>
        </p:nvSpPr>
        <p:spPr>
          <a:xfrm>
            <a:off x="968187" y="308406"/>
            <a:ext cx="9821658" cy="2681050"/>
          </a:xfrm>
        </p:spPr>
        <p:txBody>
          <a:bodyPr/>
          <a:lstStyle/>
          <a:p>
            <a:r>
              <a:rPr lang="sv-FI" sz="5895" dirty="0"/>
              <a:t>Stämmans program</a:t>
            </a:r>
            <a:br>
              <a:rPr lang="fi-FI" sz="1800" dirty="0">
                <a:effectLst/>
                <a:latin typeface="Calibri" panose="020F0502020204030204" pitchFamily="34" charset="0"/>
                <a:ea typeface="Calibri" panose="020F0502020204030204" pitchFamily="34" charset="0"/>
                <a:cs typeface="Times New Roman" panose="02020603050405020304" pitchFamily="18" charset="0"/>
              </a:rPr>
            </a:br>
            <a:endParaRPr lang="fi-FI" sz="5895" dirty="0"/>
          </a:p>
        </p:txBody>
      </p:sp>
    </p:spTree>
    <p:extLst>
      <p:ext uri="{BB962C8B-B14F-4D97-AF65-F5344CB8AC3E}">
        <p14:creationId xmlns:p14="http://schemas.microsoft.com/office/powerpoint/2010/main" val="4214436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sv-FI" dirty="0"/>
              <a:t>Anmälan på plats</a:t>
            </a:r>
            <a:br>
              <a:rPr lang="fi-FI" dirty="0"/>
            </a:br>
            <a:endParaRPr lang="en-US" altLang="x-none" dirty="0"/>
          </a:p>
        </p:txBody>
      </p:sp>
      <p:sp>
        <p:nvSpPr>
          <p:cNvPr id="38914" name="Content Placeholder 2"/>
          <p:cNvSpPr>
            <a:spLocks noGrp="1"/>
          </p:cNvSpPr>
          <p:nvPr>
            <p:ph type="body" sz="quarter" idx="11"/>
          </p:nvPr>
        </p:nvSpPr>
        <p:spPr>
          <a:xfrm>
            <a:off x="711740" y="1466891"/>
            <a:ext cx="10515600" cy="42820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a:lnSpc>
                <a:spcPct val="107000"/>
              </a:lnSpc>
              <a:spcAft>
                <a:spcPts val="800"/>
              </a:spcAft>
            </a:pPr>
            <a:r>
              <a:rPr lang="sv-FI" sz="2200" dirty="0">
                <a:effectLst/>
                <a:ea typeface="Calibri" panose="020F0502020204030204" pitchFamily="34" charset="0"/>
              </a:rPr>
              <a:t>Stämmogästerna ska anmäla sig vid ankomsten. </a:t>
            </a:r>
            <a:endParaRPr lang="fi-FI" sz="2200" dirty="0">
              <a:effectLst/>
              <a:ea typeface="Calibri" panose="020F0502020204030204" pitchFamily="34" charset="0"/>
            </a:endParaRPr>
          </a:p>
          <a:p>
            <a:pPr lvl="1">
              <a:lnSpc>
                <a:spcPct val="107000"/>
              </a:lnSpc>
              <a:spcAft>
                <a:spcPts val="800"/>
              </a:spcAft>
            </a:pPr>
            <a:r>
              <a:rPr lang="sv-FI" sz="2200" dirty="0">
                <a:effectLst/>
                <a:ea typeface="Calibri" panose="020F0502020204030204" pitchFamily="34" charset="0"/>
              </a:rPr>
              <a:t>Röstberättigade representanter anmäler sig i distriktsspecifika anmälningspunkter.</a:t>
            </a:r>
            <a:endParaRPr lang="fi-FI" sz="2200" dirty="0">
              <a:effectLst/>
              <a:ea typeface="Calibri" panose="020F0502020204030204" pitchFamily="34" charset="0"/>
            </a:endParaRPr>
          </a:p>
          <a:p>
            <a:pPr lvl="1">
              <a:lnSpc>
                <a:spcPct val="107000"/>
              </a:lnSpc>
              <a:spcAft>
                <a:spcPts val="800"/>
              </a:spcAft>
            </a:pPr>
            <a:r>
              <a:rPr lang="sv-FI" sz="2200" dirty="0">
                <a:effectLst/>
                <a:ea typeface="Calibri" panose="020F0502020204030204" pitchFamily="34" charset="0"/>
              </a:rPr>
              <a:t>Alla övriga deltagare anmäler sig i en egen anmälningspunkt.</a:t>
            </a:r>
            <a:endParaRPr lang="fi-FI" sz="2200" dirty="0">
              <a:effectLst/>
              <a:ea typeface="Calibri" panose="020F0502020204030204" pitchFamily="34" charset="0"/>
            </a:endParaRPr>
          </a:p>
          <a:p>
            <a:pPr>
              <a:lnSpc>
                <a:spcPct val="107000"/>
              </a:lnSpc>
              <a:spcAft>
                <a:spcPts val="800"/>
              </a:spcAft>
            </a:pPr>
            <a:r>
              <a:rPr lang="sv-FI" sz="2200" dirty="0">
                <a:effectLst/>
                <a:ea typeface="Calibri" panose="020F0502020204030204" pitchFamily="34" charset="0"/>
              </a:rPr>
              <a:t>Vid anmälan kontrolleras fullmakterna eller </a:t>
            </a:r>
            <a:r>
              <a:rPr lang="sv-FI" sz="2200" dirty="0" err="1">
                <a:effectLst/>
                <a:ea typeface="Calibri" panose="020F0502020204030204" pitchFamily="34" charset="0"/>
              </a:rPr>
              <a:t>protokollutdragen</a:t>
            </a:r>
            <a:r>
              <a:rPr lang="sv-FI" sz="2200" dirty="0">
                <a:effectLst/>
                <a:ea typeface="Calibri" panose="020F0502020204030204" pitchFamily="34" charset="0"/>
              </a:rPr>
              <a:t> för de röstberättigade företrädarna, samt delas ut deltagarkorten och röstsedlarna. Fullmakten kan skickas till stämmans organisatörer redan på förhand.</a:t>
            </a:r>
            <a:endParaRPr lang="fi-FI" sz="2200" dirty="0">
              <a:effectLst/>
              <a:ea typeface="Calibri" panose="020F0502020204030204" pitchFamily="34" charset="0"/>
            </a:endParaRPr>
          </a:p>
          <a:p>
            <a:endParaRPr lang="fi-FI" altLang="x-none" sz="2200" dirty="0"/>
          </a:p>
          <a:p>
            <a:pPr marL="0" indent="0">
              <a:buNone/>
            </a:pPr>
            <a:endParaRPr lang="fi-FI" altLang="x-none" sz="2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92F8AD-EDC5-02D8-2CC5-2E867818F1DE}"/>
              </a:ext>
            </a:extLst>
          </p:cNvPr>
          <p:cNvSpPr>
            <a:spLocks noGrp="1"/>
          </p:cNvSpPr>
          <p:nvPr>
            <p:ph type="title"/>
          </p:nvPr>
        </p:nvSpPr>
        <p:spPr>
          <a:xfrm>
            <a:off x="673815" y="627656"/>
            <a:ext cx="10515600" cy="781750"/>
          </a:xfrm>
        </p:spPr>
        <p:txBody>
          <a:bodyPr/>
          <a:lstStyle/>
          <a:p>
            <a:r>
              <a:rPr lang="sv-FI" sz="2800" dirty="0">
                <a:latin typeface="Arial"/>
                <a:cs typeface="Arial"/>
              </a:rPr>
              <a:t>Förfest för ungdomar fredagen den 9 juni kl. 18.15–22.00</a:t>
            </a:r>
            <a:br>
              <a:rPr lang="fi-FI" sz="1800" dirty="0">
                <a:effectLst/>
                <a:latin typeface="Calibri" panose="020F0502020204030204" pitchFamily="34" charset="0"/>
                <a:ea typeface="Calibri" panose="020F0502020204030204" pitchFamily="34" charset="0"/>
                <a:cs typeface="Times New Roman" panose="02020603050405020304" pitchFamily="18" charset="0"/>
              </a:rPr>
            </a:br>
            <a:endParaRPr lang="fi-FI" sz="3200" dirty="0">
              <a:latin typeface="Arial"/>
              <a:cs typeface="Arial"/>
            </a:endParaRPr>
          </a:p>
        </p:txBody>
      </p:sp>
      <p:sp>
        <p:nvSpPr>
          <p:cNvPr id="3" name="Tekstin paikkamerkki 2">
            <a:extLst>
              <a:ext uri="{FF2B5EF4-FFF2-40B4-BE49-F238E27FC236}">
                <a16:creationId xmlns:a16="http://schemas.microsoft.com/office/drawing/2014/main" id="{CE27AD1B-1521-9255-AE4F-E24C730A8315}"/>
              </a:ext>
            </a:extLst>
          </p:cNvPr>
          <p:cNvSpPr>
            <a:spLocks noGrp="1"/>
          </p:cNvSpPr>
          <p:nvPr>
            <p:ph type="body" sz="quarter" idx="11"/>
          </p:nvPr>
        </p:nvSpPr>
        <p:spPr>
          <a:xfrm>
            <a:off x="685582" y="1551015"/>
            <a:ext cx="4530214" cy="4481103"/>
          </a:xfrm>
        </p:spPr>
        <p:txBody>
          <a:bodyPr vert="horz" lIns="91440" tIns="45720" rIns="91440" bIns="45720" rtlCol="0" anchor="t">
            <a:noAutofit/>
          </a:bodyPr>
          <a:lstStyle/>
          <a:p>
            <a:pPr>
              <a:lnSpc>
                <a:spcPct val="107000"/>
              </a:lnSpc>
              <a:spcAft>
                <a:spcPts val="800"/>
              </a:spcAft>
            </a:pPr>
            <a:r>
              <a:rPr lang="sv-FI" sz="1800" dirty="0">
                <a:effectLst/>
                <a:latin typeface="Arial" panose="020B0604020202020204" pitchFamily="34" charset="0"/>
                <a:ea typeface="Calibri" panose="020F0502020204030204" pitchFamily="34" charset="0"/>
                <a:cs typeface="Times New Roman" panose="02020603050405020304" pitchFamily="18" charset="0"/>
              </a:rPr>
              <a:t>Under 29-åriga stämmogäster är välkomna att delta i förfesten för ungdomar som ordnas på </a:t>
            </a:r>
            <a:r>
              <a:rPr lang="sv-FI" sz="1800" u="sng" dirty="0" err="1">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Kulttuuritehdas</a:t>
            </a:r>
            <a:r>
              <a:rPr lang="sv-FI"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 </a:t>
            </a:r>
            <a:r>
              <a:rPr lang="sv-FI" sz="1800" u="sng" dirty="0" err="1">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Siihtala</a:t>
            </a:r>
            <a:r>
              <a:rPr lang="sv-FI" sz="1800" dirty="0">
                <a:effectLst/>
                <a:latin typeface="Arial" panose="020B0604020202020204" pitchFamily="34" charset="0"/>
                <a:ea typeface="Calibri" panose="020F0502020204030204" pitchFamily="34" charset="0"/>
                <a:cs typeface="Times New Roman" panose="02020603050405020304" pitchFamily="18"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1800" dirty="0">
                <a:effectLst/>
                <a:latin typeface="Arial" panose="020B0604020202020204" pitchFamily="34" charset="0"/>
                <a:ea typeface="Calibri" panose="020F0502020204030204" pitchFamily="34" charset="0"/>
                <a:cs typeface="Times New Roman" panose="02020603050405020304" pitchFamily="18" charset="0"/>
              </a:rPr>
              <a:t>På förfesten förbereder man sig för ordinarie stämman, deltar i valutfrågningen för ordförande- och styrelsekandidater samt bekantar sig med mötesrutinerna.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1800" dirty="0">
                <a:effectLst/>
                <a:latin typeface="Arial" panose="020B0604020202020204" pitchFamily="34" charset="0"/>
                <a:ea typeface="Calibri" panose="020F0502020204030204" pitchFamily="34" charset="0"/>
                <a:cs typeface="Times New Roman" panose="02020603050405020304" pitchFamily="18" charset="0"/>
              </a:rPr>
              <a:t>Festen och serveringen är avgiftsfri. Anmälan till festen sker via länken för anmälan till ordinarie stämman.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endParaRPr lang="fi-FI" sz="2000" dirty="0">
              <a:solidFill>
                <a:srgbClr val="241F20"/>
              </a:solidFill>
            </a:endParaRPr>
          </a:p>
        </p:txBody>
      </p:sp>
      <p:pic>
        <p:nvPicPr>
          <p:cNvPr id="4" name="Picture 4">
            <a:extLst>
              <a:ext uri="{FF2B5EF4-FFF2-40B4-BE49-F238E27FC236}">
                <a16:creationId xmlns:a16="http://schemas.microsoft.com/office/drawing/2014/main" id="{096E0778-1014-E382-76F7-E9C07A548CEE}"/>
              </a:ext>
            </a:extLst>
          </p:cNvPr>
          <p:cNvPicPr>
            <a:picLocks noChangeAspect="1"/>
          </p:cNvPicPr>
          <p:nvPr/>
        </p:nvPicPr>
        <p:blipFill>
          <a:blip r:embed="rId4"/>
          <a:stretch>
            <a:fillRect/>
          </a:stretch>
        </p:blipFill>
        <p:spPr>
          <a:xfrm>
            <a:off x="5572434" y="1629789"/>
            <a:ext cx="5926392" cy="3930261"/>
          </a:xfrm>
          <a:prstGeom prst="rect">
            <a:avLst/>
          </a:prstGeom>
        </p:spPr>
      </p:pic>
      <p:sp>
        <p:nvSpPr>
          <p:cNvPr id="5" name="TextBox 4">
            <a:extLst>
              <a:ext uri="{FF2B5EF4-FFF2-40B4-BE49-F238E27FC236}">
                <a16:creationId xmlns:a16="http://schemas.microsoft.com/office/drawing/2014/main" id="{BF577DD4-97FB-4830-0C6F-0076CD0C7526}"/>
              </a:ext>
            </a:extLst>
          </p:cNvPr>
          <p:cNvSpPr txBox="1"/>
          <p:nvPr/>
        </p:nvSpPr>
        <p:spPr>
          <a:xfrm>
            <a:off x="5653547" y="5555225"/>
            <a:ext cx="55859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latin typeface="Arial"/>
                <a:ea typeface="+mn-lt"/>
                <a:cs typeface="+mn-lt"/>
              </a:rPr>
              <a:t>Förfest</a:t>
            </a:r>
            <a:r>
              <a:rPr lang="en-US" sz="1400" dirty="0">
                <a:latin typeface="Arial"/>
                <a:ea typeface="+mn-lt"/>
                <a:cs typeface="+mn-lt"/>
              </a:rPr>
              <a:t> för </a:t>
            </a:r>
            <a:r>
              <a:rPr lang="en-US" sz="1400" dirty="0" err="1">
                <a:latin typeface="Arial"/>
                <a:ea typeface="+mn-lt"/>
                <a:cs typeface="+mn-lt"/>
              </a:rPr>
              <a:t>ungdomar</a:t>
            </a:r>
            <a:r>
              <a:rPr lang="en-US" sz="1400" dirty="0">
                <a:latin typeface="Arial"/>
                <a:ea typeface="+mn-lt"/>
                <a:cs typeface="+mn-lt"/>
              </a:rPr>
              <a:t> 2017, </a:t>
            </a:r>
            <a:r>
              <a:rPr lang="en-US" sz="1400" dirty="0">
                <a:latin typeface="Arial"/>
                <a:cs typeface="Calibri"/>
              </a:rPr>
              <a:t>Jarkko </a:t>
            </a:r>
            <a:r>
              <a:rPr lang="en-US" sz="1400" dirty="0" err="1">
                <a:latin typeface="Arial"/>
                <a:cs typeface="Calibri"/>
              </a:rPr>
              <a:t>Mikkonen</a:t>
            </a:r>
            <a:endParaRPr lang="en-US" sz="1400" dirty="0">
              <a:latin typeface="Arial"/>
              <a:cs typeface="Calibri"/>
            </a:endParaRPr>
          </a:p>
        </p:txBody>
      </p:sp>
    </p:spTree>
    <p:extLst>
      <p:ext uri="{BB962C8B-B14F-4D97-AF65-F5344CB8AC3E}">
        <p14:creationId xmlns:p14="http://schemas.microsoft.com/office/powerpoint/2010/main" val="309940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9715B76-95F7-6810-680A-58593E34D92F}"/>
              </a:ext>
            </a:extLst>
          </p:cNvPr>
          <p:cNvSpPr>
            <a:spLocks noGrp="1"/>
          </p:cNvSpPr>
          <p:nvPr>
            <p:ph type="title"/>
          </p:nvPr>
        </p:nvSpPr>
        <p:spPr>
          <a:xfrm>
            <a:off x="880371" y="1594991"/>
            <a:ext cx="10515601" cy="3695237"/>
          </a:xfr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sv-FI" sz="2500" b="1" i="0" kern="1200" dirty="0">
                <a:solidFill>
                  <a:schemeClr val="tx1"/>
                </a:solidFill>
                <a:effectLst/>
              </a:rPr>
              <a:t>Ordinarie stämman är öppen för alla medlemmar i organisationen. </a:t>
            </a:r>
            <a:br>
              <a:rPr lang="sv-FI" sz="2500" b="1" i="0" kern="1200" dirty="0">
                <a:solidFill>
                  <a:schemeClr val="tx1"/>
                </a:solidFill>
                <a:effectLst/>
              </a:rPr>
            </a:br>
            <a:br>
              <a:rPr lang="sv-FI" sz="2500" b="1" i="0" kern="1200" dirty="0">
                <a:solidFill>
                  <a:schemeClr val="tx1"/>
                </a:solidFill>
                <a:effectLst/>
              </a:rPr>
            </a:br>
            <a:r>
              <a:rPr lang="sv-FI" sz="2500" b="1" i="0" kern="1200" dirty="0">
                <a:solidFill>
                  <a:schemeClr val="tx1"/>
                </a:solidFill>
                <a:effectLst/>
              </a:rPr>
              <a:t>Avdelningens styrelse och distriktsstyrelsen väljer sina röstberättigade representanter. </a:t>
            </a:r>
            <a:br>
              <a:rPr lang="sv-FI" sz="2500" b="1" i="0" kern="1200" dirty="0">
                <a:solidFill>
                  <a:schemeClr val="tx1"/>
                </a:solidFill>
                <a:effectLst/>
              </a:rPr>
            </a:br>
            <a:br>
              <a:rPr lang="sv-FI" sz="2500" b="1" i="0" kern="1200" dirty="0">
                <a:solidFill>
                  <a:schemeClr val="tx1"/>
                </a:solidFill>
                <a:effectLst/>
              </a:rPr>
            </a:br>
            <a:r>
              <a:rPr lang="sv-FI" sz="2500" b="1" i="0" kern="1200" dirty="0">
                <a:solidFill>
                  <a:schemeClr val="tx1"/>
                </a:solidFill>
                <a:effectLst/>
              </a:rPr>
              <a:t>Röstberättigade representanter deltar i omröstningarna och kan göra inlägg under stämman. </a:t>
            </a:r>
            <a:br>
              <a:rPr lang="sv-FI" sz="2500" b="1" i="0" kern="1200" dirty="0">
                <a:solidFill>
                  <a:schemeClr val="tx1"/>
                </a:solidFill>
                <a:effectLst/>
              </a:rPr>
            </a:br>
            <a:br>
              <a:rPr lang="sv-FI" sz="2500" b="1" i="0" kern="1200" dirty="0">
                <a:solidFill>
                  <a:schemeClr val="tx1"/>
                </a:solidFill>
                <a:effectLst/>
              </a:rPr>
            </a:br>
            <a:r>
              <a:rPr lang="sv-FI" sz="2500" b="1" i="0" kern="1200" dirty="0">
                <a:solidFill>
                  <a:schemeClr val="tx1"/>
                </a:solidFill>
                <a:effectLst/>
              </a:rPr>
              <a:t>Anmälan till ordinarie stämman, kvällsfesten och ungdomarnas förfest sker på Röda Korsets webbplats: rednet.rodakorset.fi/ordinariestamman2023.</a:t>
            </a:r>
            <a:endParaRPr lang="fi-FI" sz="2500" b="1" i="0" kern="1200" dirty="0">
              <a:solidFill>
                <a:schemeClr val="tx1"/>
              </a:solidFill>
              <a:effectLst/>
            </a:endParaRPr>
          </a:p>
          <a:p>
            <a:br>
              <a:rPr lang="fi-FI" sz="2500" dirty="0"/>
            </a:br>
            <a:endParaRPr lang="fi-FI" sz="2500" dirty="0"/>
          </a:p>
        </p:txBody>
      </p:sp>
    </p:spTree>
    <p:extLst>
      <p:ext uri="{BB962C8B-B14F-4D97-AF65-F5344CB8AC3E}">
        <p14:creationId xmlns:p14="http://schemas.microsoft.com/office/powerpoint/2010/main" val="1354028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441234" y="493792"/>
            <a:ext cx="10515600" cy="575522"/>
          </a:xfrm>
        </p:spPr>
        <p:txBody>
          <a:bodyPr/>
          <a:lstStyle/>
          <a:p>
            <a:r>
              <a:rPr lang="sv-FI" dirty="0">
                <a:latin typeface="Arial"/>
                <a:cs typeface="Arial"/>
              </a:rPr>
              <a:t>Utskottsarbete lördagen den </a:t>
            </a:r>
            <a:r>
              <a:rPr lang="sv-FI">
                <a:latin typeface="Arial"/>
                <a:cs typeface="Arial"/>
              </a:rPr>
              <a:t>10 juni</a:t>
            </a:r>
            <a:endParaRPr lang="fi-FI" dirty="0"/>
          </a:p>
        </p:txBody>
      </p:sp>
      <p:sp>
        <p:nvSpPr>
          <p:cNvPr id="3" name="Tekstin paikkamerkki 2">
            <a:extLst>
              <a:ext uri="{FF2B5EF4-FFF2-40B4-BE49-F238E27FC236}">
                <a16:creationId xmlns:a16="http://schemas.microsoft.com/office/drawing/2014/main" id="{84B32C17-1A69-F10D-48A3-B4C7A075DF21}"/>
              </a:ext>
            </a:extLst>
          </p:cNvPr>
          <p:cNvSpPr>
            <a:spLocks noGrp="1"/>
          </p:cNvSpPr>
          <p:nvPr>
            <p:ph type="body" idx="11"/>
          </p:nvPr>
        </p:nvSpPr>
        <p:spPr>
          <a:xfrm>
            <a:off x="464186" y="1011015"/>
            <a:ext cx="11210767" cy="4800414"/>
          </a:xfrm>
        </p:spPr>
        <p:txBody>
          <a:bodyPr/>
          <a:lstStyle/>
          <a:p>
            <a:pPr>
              <a:lnSpc>
                <a:spcPct val="107000"/>
              </a:lnSpc>
              <a:spcAft>
                <a:spcPts val="800"/>
              </a:spcAft>
            </a:pPr>
            <a:r>
              <a:rPr lang="sv-FI" sz="2200" b="0" dirty="0">
                <a:solidFill>
                  <a:srgbClr val="241F20"/>
                </a:solidFill>
                <a:latin typeface="Arial"/>
                <a:cs typeface="Arial"/>
              </a:rPr>
              <a:t>I utskotten diskuteras hur verksamhetsstrategin 2024–2026 ska verkställas i praktiken. I utskotten tänker man ut hur vi kan uppnå våra mål i avdelningar. Syftet är att fundera över olika avdelningars egna åtgärder, stödbehov och aktiviteter för den följande treårsperioden.</a:t>
            </a:r>
            <a:endParaRPr lang="fi-FI" sz="2200" b="0" dirty="0">
              <a:solidFill>
                <a:srgbClr val="241F20"/>
              </a:solidFill>
              <a:latin typeface="Arial"/>
              <a:cs typeface="Arial"/>
            </a:endParaRPr>
          </a:p>
          <a:p>
            <a:pPr>
              <a:lnSpc>
                <a:spcPct val="107000"/>
              </a:lnSpc>
              <a:spcAft>
                <a:spcPts val="800"/>
              </a:spcAft>
            </a:pPr>
            <a:r>
              <a:rPr lang="sv-FI" sz="2200" b="0" dirty="0">
                <a:solidFill>
                  <a:srgbClr val="241F20"/>
                </a:solidFill>
                <a:latin typeface="Arial"/>
                <a:cs typeface="Arial"/>
              </a:rPr>
              <a:t>I utskotten kan man även föreslå ändringar till verksamhetsstrategin. Utskottens ordförande för diskussionen till det stora utskottet som gör sitt eget förslag till ordinarie stämman för söndagen.</a:t>
            </a:r>
            <a:endParaRPr lang="fi-FI" sz="2200" b="0" dirty="0">
              <a:solidFill>
                <a:srgbClr val="241F20"/>
              </a:solidFill>
              <a:latin typeface="Arial"/>
              <a:cs typeface="Arial"/>
            </a:endParaRPr>
          </a:p>
          <a:p>
            <a:pPr>
              <a:lnSpc>
                <a:spcPct val="107000"/>
              </a:lnSpc>
              <a:spcAft>
                <a:spcPts val="800"/>
              </a:spcAft>
            </a:pPr>
            <a:r>
              <a:rPr lang="sv-FI" sz="2200" b="0" dirty="0">
                <a:solidFill>
                  <a:srgbClr val="241F20"/>
                </a:solidFill>
                <a:latin typeface="Arial"/>
                <a:cs typeface="Arial"/>
              </a:rPr>
              <a:t>I stadgeutskottet behandlas innehållet av stadgeutkastet och eventuella ändringsförslag. </a:t>
            </a:r>
            <a:endParaRPr lang="fi-FI" sz="2200" b="0" dirty="0">
              <a:solidFill>
                <a:srgbClr val="241F20"/>
              </a:solidFill>
              <a:latin typeface="Arial"/>
              <a:cs typeface="Arial"/>
            </a:endParaRPr>
          </a:p>
          <a:p>
            <a:pPr>
              <a:lnSpc>
                <a:spcPct val="107000"/>
              </a:lnSpc>
              <a:spcAft>
                <a:spcPts val="800"/>
              </a:spcAft>
            </a:pPr>
            <a:r>
              <a:rPr lang="sv-FI" sz="2200" b="0" dirty="0">
                <a:solidFill>
                  <a:srgbClr val="241F20"/>
                </a:solidFill>
                <a:latin typeface="Arial"/>
                <a:cs typeface="Arial"/>
              </a:rPr>
              <a:t>Alla mötesdeltagare är välkomna att delta i utskotten. Anmälningsanvisningar skickas till alla stämmogäster senare. </a:t>
            </a:r>
            <a:br>
              <a:rPr lang="fi-FI" sz="2200" dirty="0"/>
            </a:br>
            <a:endParaRPr lang="fi-FI" sz="2200" dirty="0"/>
          </a:p>
        </p:txBody>
      </p:sp>
    </p:spTree>
    <p:extLst>
      <p:ext uri="{BB962C8B-B14F-4D97-AF65-F5344CB8AC3E}">
        <p14:creationId xmlns:p14="http://schemas.microsoft.com/office/powerpoint/2010/main" val="224662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554185" y="589640"/>
            <a:ext cx="10515600" cy="575522"/>
          </a:xfrm>
        </p:spPr>
        <p:txBody>
          <a:bodyPr/>
          <a:lstStyle/>
          <a:p>
            <a:r>
              <a:rPr lang="sv-FI" dirty="0">
                <a:solidFill>
                  <a:srgbClr val="241F20"/>
                </a:solidFill>
                <a:latin typeface="Arial"/>
                <a:cs typeface="Arial"/>
              </a:rPr>
              <a:t>Utskotten vid den ordinarie stämman 2023</a:t>
            </a:r>
            <a:br>
              <a:rPr lang="fi-FI" dirty="0">
                <a:solidFill>
                  <a:srgbClr val="241F20"/>
                </a:solidFill>
                <a:latin typeface="Arial"/>
                <a:cs typeface="Arial"/>
              </a:rPr>
            </a:br>
            <a:br>
              <a:rPr lang="fi-FI" sz="2200" dirty="0">
                <a:latin typeface="Arial"/>
                <a:cs typeface="Arial"/>
              </a:rPr>
            </a:br>
            <a:endParaRPr lang="fi-FI" sz="2200" dirty="0">
              <a:solidFill>
                <a:srgbClr val="241F20"/>
              </a:solidFill>
            </a:endParaRPr>
          </a:p>
        </p:txBody>
      </p:sp>
      <p:sp>
        <p:nvSpPr>
          <p:cNvPr id="8" name="Tekstin paikkamerkki 7">
            <a:extLst>
              <a:ext uri="{FF2B5EF4-FFF2-40B4-BE49-F238E27FC236}">
                <a16:creationId xmlns:a16="http://schemas.microsoft.com/office/drawing/2014/main" id="{300A124B-480E-C28F-1608-13A8351519B6}"/>
              </a:ext>
            </a:extLst>
          </p:cNvPr>
          <p:cNvSpPr>
            <a:spLocks noGrp="1"/>
          </p:cNvSpPr>
          <p:nvPr>
            <p:ph type="body" idx="12"/>
          </p:nvPr>
        </p:nvSpPr>
        <p:spPr>
          <a:xfrm>
            <a:off x="566746" y="991242"/>
            <a:ext cx="10995949" cy="4565765"/>
          </a:xfrm>
        </p:spPr>
        <p:txBody>
          <a:bodyPr numCol="1"/>
          <a:lstStyle/>
          <a:p>
            <a:pPr>
              <a:lnSpc>
                <a:spcPct val="107000"/>
              </a:lnSpc>
              <a:spcAft>
                <a:spcPts val="800"/>
              </a:spcAft>
            </a:pPr>
            <a:r>
              <a:rPr lang="sv-FI" dirty="0">
                <a:effectLst/>
                <a:latin typeface="Arial" panose="020B0604020202020204" pitchFamily="34" charset="0"/>
                <a:ea typeface="Calibri" panose="020F0502020204030204" pitchFamily="34" charset="0"/>
                <a:cs typeface="Times New Roman" panose="02020603050405020304" pitchFamily="18" charset="0"/>
              </a:rPr>
              <a:t>Stadgeutskottet </a:t>
            </a:r>
            <a:r>
              <a:rPr lang="sv-FI" b="0" dirty="0">
                <a:effectLst/>
                <a:latin typeface="Arial" panose="020B0604020202020204" pitchFamily="34" charset="0"/>
                <a:ea typeface="Calibri" panose="020F0502020204030204" pitchFamily="34" charset="0"/>
                <a:cs typeface="Times New Roman" panose="02020603050405020304" pitchFamily="18" charset="0"/>
              </a:rPr>
              <a:t>behandlar en stadgereform. I utskottet behandlas innehållet av stadgeutkastet och eventuella ändringsförslag. </a:t>
            </a:r>
            <a:endParaRPr lang="fi-FI"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dirty="0">
                <a:effectLst/>
                <a:latin typeface="Arial" panose="020B0604020202020204" pitchFamily="34" charset="0"/>
                <a:ea typeface="Calibri" panose="020F0502020204030204" pitchFamily="34" charset="0"/>
                <a:cs typeface="Times New Roman" panose="02020603050405020304" pitchFamily="18" charset="0"/>
              </a:rPr>
              <a:t>Utskott 1 </a:t>
            </a:r>
            <a:r>
              <a:rPr lang="sv-FI" b="0" dirty="0">
                <a:effectLst/>
                <a:latin typeface="Arial" panose="020B0604020202020204" pitchFamily="34" charset="0"/>
                <a:ea typeface="Calibri" panose="020F0502020204030204" pitchFamily="34" charset="0"/>
                <a:cs typeface="Times New Roman" panose="02020603050405020304" pitchFamily="18" charset="0"/>
              </a:rPr>
              <a:t>Hur säkerställer vi att Röda Korset inspirerar och välkomnar att delta? Förändringar i förfarandesätt 1–7  Förändringar i förfarandesätt (verksamhetsstrategi sidorna 6–8)</a:t>
            </a:r>
            <a:endParaRPr lang="fi-FI"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dirty="0">
                <a:effectLst/>
                <a:latin typeface="Arial" panose="020B0604020202020204" pitchFamily="34" charset="0"/>
                <a:ea typeface="Calibri" panose="020F0502020204030204" pitchFamily="34" charset="0"/>
                <a:cs typeface="Times New Roman" panose="02020603050405020304" pitchFamily="18" charset="0"/>
              </a:rPr>
              <a:t>Utskott 2 </a:t>
            </a:r>
            <a:r>
              <a:rPr lang="sv-FI" b="0" dirty="0">
                <a:effectLst/>
                <a:latin typeface="Arial" panose="020B0604020202020204" pitchFamily="34" charset="0"/>
                <a:ea typeface="Calibri" panose="020F0502020204030204" pitchFamily="34" charset="0"/>
                <a:cs typeface="Times New Roman" panose="02020603050405020304" pitchFamily="18" charset="0"/>
              </a:rPr>
              <a:t>Hur säkerställer vi att Finlands Röda Kors är en ledande beredskapsorganisation vars all verksamhet stöder hjälpberedskap? Utskottet behandlar huvudmål nr. 1: Hjälpen finns nära. (bl.a. ökning av biståndsarbetets mängd och hastighet, mottagning av stora mängder frivilliga, ledning och utbildning under operationer)</a:t>
            </a:r>
            <a:endParaRPr lang="fi-FI"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dirty="0">
                <a:effectLst/>
                <a:latin typeface="Arial" panose="020B0604020202020204" pitchFamily="34" charset="0"/>
                <a:ea typeface="Calibri" panose="020F0502020204030204" pitchFamily="34" charset="0"/>
                <a:cs typeface="Times New Roman" panose="02020603050405020304" pitchFamily="18" charset="0"/>
              </a:rPr>
              <a:t>Utskott 3 </a:t>
            </a:r>
            <a:r>
              <a:rPr lang="sv-FI" b="0" dirty="0">
                <a:effectLst/>
                <a:latin typeface="Arial" panose="020B0604020202020204" pitchFamily="34" charset="0"/>
                <a:ea typeface="Calibri" panose="020F0502020204030204" pitchFamily="34" charset="0"/>
                <a:cs typeface="Times New Roman" panose="02020603050405020304" pitchFamily="18" charset="0"/>
              </a:rPr>
              <a:t>Hur säkerställer vi att alla är med i ett välmående samhälle och att samhället underbygger förtroende Utskottet behandlar huvudmål nr. 2 Välbefinnande och hälsa och huvudmål 3: Samhället som underbygger förtroende. </a:t>
            </a:r>
            <a:endParaRPr lang="fi-FI"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dirty="0">
                <a:effectLst/>
                <a:latin typeface="Arial" panose="020B0604020202020204" pitchFamily="34" charset="0"/>
                <a:ea typeface="Calibri" panose="020F0502020204030204" pitchFamily="34" charset="0"/>
                <a:cs typeface="Times New Roman" panose="02020603050405020304" pitchFamily="18" charset="0"/>
              </a:rPr>
              <a:t>Utskott 4 : </a:t>
            </a:r>
            <a:r>
              <a:rPr lang="sv-FI" b="0" dirty="0">
                <a:effectLst/>
                <a:latin typeface="Arial" panose="020B0604020202020204" pitchFamily="34" charset="0"/>
                <a:ea typeface="Calibri" panose="020F0502020204030204" pitchFamily="34" charset="0"/>
                <a:cs typeface="Times New Roman" panose="02020603050405020304" pitchFamily="18" charset="0"/>
              </a:rPr>
              <a:t>Hur säkerställer vi att hjälpen kan mångfaldigas (skalas)? Mottagning av stora mängder frivilliga, ledning och utbildning i avdelningar. Förändringar i förfarandesätt (verksamhetsstrategi sidorna 6–8)</a:t>
            </a:r>
            <a:endParaRPr lang="fi-FI"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dirty="0">
                <a:effectLst/>
                <a:latin typeface="Arial" panose="020B0604020202020204" pitchFamily="34" charset="0"/>
                <a:ea typeface="Calibri" panose="020F0502020204030204" pitchFamily="34" charset="0"/>
                <a:cs typeface="Times New Roman" panose="02020603050405020304" pitchFamily="18" charset="0"/>
              </a:rPr>
              <a:t>Det stora utskottet </a:t>
            </a:r>
            <a:r>
              <a:rPr lang="sv-FI" b="0" dirty="0">
                <a:effectLst/>
                <a:latin typeface="Arial" panose="020B0604020202020204" pitchFamily="34" charset="0"/>
                <a:ea typeface="Calibri" panose="020F0502020204030204" pitchFamily="34" charset="0"/>
                <a:cs typeface="Times New Roman" panose="02020603050405020304" pitchFamily="18" charset="0"/>
              </a:rPr>
              <a:t>(utskottens ordförande och sekreterare) samlas efter andra utskott och sammanfattar de ärenden som tas upp vid stämman.</a:t>
            </a:r>
            <a:endParaRPr lang="fi-FI"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41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together&#10;&#10;Description automatically generated with low confidence">
            <a:extLst>
              <a:ext uri="{FF2B5EF4-FFF2-40B4-BE49-F238E27FC236}">
                <a16:creationId xmlns:a16="http://schemas.microsoft.com/office/drawing/2014/main" id="{551EEC33-4546-C4B3-08E8-C1609E4E229D}"/>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31027" t="5314" r="30795" b="-1"/>
          <a:stretch/>
        </p:blipFill>
        <p:spPr>
          <a:xfrm>
            <a:off x="8123238" y="0"/>
            <a:ext cx="4068762" cy="6858000"/>
          </a:xfrm>
          <a:prstGeom prst="rect">
            <a:avLst/>
          </a:prstGeom>
        </p:spPr>
      </p:pic>
      <p:sp>
        <p:nvSpPr>
          <p:cNvPr id="3" name="Text Placeholder 2">
            <a:extLst>
              <a:ext uri="{FF2B5EF4-FFF2-40B4-BE49-F238E27FC236}">
                <a16:creationId xmlns:a16="http://schemas.microsoft.com/office/drawing/2014/main" id="{B82EDA78-D83C-0606-F9D5-6BE7E8BC38E1}"/>
              </a:ext>
            </a:extLst>
          </p:cNvPr>
          <p:cNvSpPr>
            <a:spLocks noGrp="1"/>
          </p:cNvSpPr>
          <p:nvPr>
            <p:ph type="body" idx="14"/>
          </p:nvPr>
        </p:nvSpPr>
        <p:spPr/>
        <p:txBody>
          <a:bodyPr/>
          <a:lstStyle/>
          <a:p>
            <a:r>
              <a:rPr lang="fi-FI" dirty="0" err="1"/>
              <a:t>Tack</a:t>
            </a:r>
            <a:r>
              <a:rPr lang="en-FI" dirty="0"/>
              <a:t>!</a:t>
            </a:r>
          </a:p>
        </p:txBody>
      </p:sp>
      <p:sp>
        <p:nvSpPr>
          <p:cNvPr id="17" name="Rectangle 16">
            <a:extLst>
              <a:ext uri="{FF2B5EF4-FFF2-40B4-BE49-F238E27FC236}">
                <a16:creationId xmlns:a16="http://schemas.microsoft.com/office/drawing/2014/main" id="{4E6AABBC-C5EA-3E70-01B1-0C3490AC47FA}"/>
              </a:ext>
            </a:extLst>
          </p:cNvPr>
          <p:cNvSpPr/>
          <p:nvPr/>
        </p:nvSpPr>
        <p:spPr>
          <a:xfrm>
            <a:off x="8104221"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1269795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Kuva 3" descr="Kuva, joka sisältää kohteen diagrammi&#10;&#10;Kuvaus luotu automaattisesti">
            <a:extLst>
              <a:ext uri="{FF2B5EF4-FFF2-40B4-BE49-F238E27FC236}">
                <a16:creationId xmlns:a16="http://schemas.microsoft.com/office/drawing/2014/main" id="{9883E682-8924-7192-DEF9-EAD0B0B5420B}"/>
              </a:ext>
            </a:extLst>
          </p:cNvPr>
          <p:cNvPicPr>
            <a:picLocks noChangeAspect="1"/>
          </p:cNvPicPr>
          <p:nvPr/>
        </p:nvPicPr>
        <p:blipFill>
          <a:blip r:embed="rId3"/>
          <a:stretch>
            <a:fillRect/>
          </a:stretch>
        </p:blipFill>
        <p:spPr>
          <a:xfrm>
            <a:off x="643467" y="757258"/>
            <a:ext cx="10905066" cy="5343482"/>
          </a:xfrm>
          <a:prstGeom prst="rect">
            <a:avLst/>
          </a:prstGeom>
        </p:spPr>
      </p:pic>
    </p:spTree>
    <p:extLst>
      <p:ext uri="{BB962C8B-B14F-4D97-AF65-F5344CB8AC3E}">
        <p14:creationId xmlns:p14="http://schemas.microsoft.com/office/powerpoint/2010/main" val="2932647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F50E339-C7FD-AF11-9253-D8AD0E83CF8F}"/>
              </a:ext>
            </a:extLst>
          </p:cNvPr>
          <p:cNvSpPr>
            <a:spLocks noGrp="1"/>
          </p:cNvSpPr>
          <p:nvPr>
            <p:ph type="body" idx="10"/>
          </p:nvPr>
        </p:nvSpPr>
        <p:spPr>
          <a:xfrm>
            <a:off x="266701" y="2004636"/>
            <a:ext cx="3562350" cy="3890449"/>
          </a:xfrm>
        </p:spPr>
        <p:txBody>
          <a:bodyPr/>
          <a:lstStyle/>
          <a:p>
            <a:r>
              <a:rPr lang="fi-FI" altLang="x-none" sz="1800" b="1" dirty="0">
                <a:latin typeface="Verdana"/>
                <a:ea typeface="Times New Roman" charset="0"/>
                <a:cs typeface="Times New Roman"/>
              </a:rPr>
              <a:t> </a:t>
            </a:r>
            <a:endParaRPr lang="fi-FI" altLang="x-none" sz="1800" b="1" dirty="0">
              <a:latin typeface="Verdana" charset="0"/>
              <a:ea typeface="Times New Roman" charset="0"/>
              <a:cs typeface="Times New Roman" charset="0"/>
            </a:endParaRPr>
          </a:p>
          <a:p>
            <a:pPr marL="285750" lvl="0" indent="-285750">
              <a:buFont typeface="Arial" panose="020B0604020202020204" pitchFamily="34" charset="0"/>
              <a:buChar char="•"/>
            </a:pPr>
            <a:r>
              <a:rPr lang="sv-FI" sz="1800" dirty="0">
                <a:latin typeface="Verdana"/>
                <a:ea typeface="Times New Roman" charset="0"/>
                <a:cs typeface="Times New Roman"/>
              </a:rPr>
              <a:t>Finlands Röda Kors förtroendepersoner för de tre följande åren (bl.a. styrelsen och fullmäktige). </a:t>
            </a:r>
            <a:endParaRPr lang="fi-FI" sz="1800" dirty="0">
              <a:latin typeface="Verdana"/>
              <a:ea typeface="Times New Roman" charset="0"/>
              <a:cs typeface="Times New Roman"/>
            </a:endParaRPr>
          </a:p>
          <a:p>
            <a:pPr marL="457200" indent="-457200">
              <a:buFont typeface="Arial" panose="020B0604020202020204" pitchFamily="34" charset="0"/>
              <a:buChar char="•"/>
            </a:pPr>
            <a:endParaRPr lang="fi-FI" altLang="x-none" sz="1800" dirty="0">
              <a:latin typeface="Verdana" charset="0"/>
              <a:ea typeface="Times New Roman" charset="0"/>
              <a:cs typeface="Times New Roman" charset="0"/>
            </a:endParaRPr>
          </a:p>
          <a:p>
            <a:r>
              <a:rPr lang="sv-FI" sz="1800" b="1" dirty="0">
                <a:latin typeface="Verdana"/>
                <a:ea typeface="Times New Roman" charset="0"/>
                <a:cs typeface="Times New Roman"/>
              </a:rPr>
              <a:t>Vid den ordinarie stämman fattas beslut om </a:t>
            </a:r>
            <a:endParaRPr lang="fi-FI" sz="1800" b="1" dirty="0">
              <a:latin typeface="Verdana"/>
              <a:ea typeface="Times New Roman" charset="0"/>
              <a:cs typeface="Times New Roman"/>
            </a:endParaRPr>
          </a:p>
          <a:p>
            <a:endParaRPr lang="fi-FI" altLang="x-none" sz="1800" dirty="0">
              <a:latin typeface="Verdana" charset="0"/>
              <a:ea typeface="Times New Roman" charset="0"/>
              <a:cs typeface="Times New Roman" charset="0"/>
            </a:endParaRPr>
          </a:p>
          <a:p>
            <a:pPr marL="285750" lvl="0" indent="-285750">
              <a:buFont typeface="Arial" panose="020B0604020202020204" pitchFamily="34" charset="0"/>
              <a:buChar char="•"/>
            </a:pPr>
            <a:r>
              <a:rPr lang="sv-FI" sz="1800" dirty="0">
                <a:latin typeface="Verdana"/>
                <a:ea typeface="Times New Roman" charset="0"/>
                <a:cs typeface="Times New Roman"/>
              </a:rPr>
              <a:t>Röda Korsets strategi, det vill säga verksamhetsstrategin för åren 2024–2026</a:t>
            </a:r>
            <a:endParaRPr lang="fi-FI" sz="1800" dirty="0">
              <a:latin typeface="Verdana"/>
              <a:ea typeface="Times New Roman" charset="0"/>
              <a:cs typeface="Times New Roman"/>
            </a:endParaRPr>
          </a:p>
          <a:p>
            <a:pPr marL="285750" lvl="0" indent="-285750">
              <a:buFont typeface="Arial" panose="020B0604020202020204" pitchFamily="34" charset="0"/>
              <a:buChar char="•"/>
            </a:pPr>
            <a:r>
              <a:rPr lang="sv-FI" sz="1800" dirty="0">
                <a:latin typeface="Verdana"/>
                <a:ea typeface="Times New Roman" charset="0"/>
                <a:cs typeface="Times New Roman"/>
              </a:rPr>
              <a:t>uppdatering av Finlands Röda Kors stadgar</a:t>
            </a:r>
            <a:endParaRPr lang="fi-FI" sz="1800" dirty="0">
              <a:latin typeface="Verdana"/>
              <a:ea typeface="Times New Roman" charset="0"/>
              <a:cs typeface="Times New Roman"/>
            </a:endParaRPr>
          </a:p>
          <a:p>
            <a:pPr marL="285750" lvl="0" indent="-285750">
              <a:buFont typeface="Arial" panose="020B0604020202020204" pitchFamily="34" charset="0"/>
              <a:buChar char="•"/>
            </a:pPr>
            <a:r>
              <a:rPr lang="sv-FI" sz="1800" dirty="0">
                <a:latin typeface="Verdana"/>
                <a:ea typeface="Times New Roman" charset="0"/>
                <a:cs typeface="Times New Roman"/>
              </a:rPr>
              <a:t>initiativ som lagts fram till ordinarie stämman</a:t>
            </a:r>
            <a:endParaRPr lang="fi-FI" sz="1800" dirty="0">
              <a:latin typeface="Verdana"/>
              <a:ea typeface="Times New Roman" charset="0"/>
              <a:cs typeface="Times New Roman"/>
            </a:endParaRPr>
          </a:p>
          <a:p>
            <a:pPr marL="457200" indent="-457200">
              <a:buFont typeface="Arial" panose="020B0604020202020204" pitchFamily="34" charset="0"/>
              <a:buChar char="•"/>
            </a:pPr>
            <a:endParaRPr lang="fi-FI" altLang="x-none" sz="1800" dirty="0">
              <a:latin typeface="Verdana"/>
              <a:ea typeface="Times New Roman" charset="0"/>
              <a:cs typeface="Times New Roman"/>
            </a:endParaRPr>
          </a:p>
          <a:p>
            <a:r>
              <a:rPr lang="sv-FI" sz="1800" b="1" dirty="0">
                <a:latin typeface="Verdana"/>
                <a:ea typeface="Times New Roman" charset="0"/>
                <a:cs typeface="Times New Roman"/>
              </a:rPr>
              <a:t>Det är roligt att träffas och trivas tillsammans!</a:t>
            </a:r>
            <a:endParaRPr lang="fi-FI" sz="1800" b="1" dirty="0">
              <a:latin typeface="Verdana"/>
              <a:ea typeface="Times New Roman" charset="0"/>
              <a:cs typeface="Times New Roman"/>
            </a:endParaRPr>
          </a:p>
          <a:p>
            <a:endParaRPr lang="fi-FI" altLang="x-none" sz="1800" b="1" dirty="0">
              <a:latin typeface="Verdana"/>
              <a:ea typeface="Times New Roman" charset="0"/>
              <a:cs typeface="Times New Roman"/>
            </a:endParaRPr>
          </a:p>
          <a:p>
            <a:endParaRPr lang="en-FI" sz="1800" dirty="0"/>
          </a:p>
        </p:txBody>
      </p:sp>
      <p:sp>
        <p:nvSpPr>
          <p:cNvPr id="9" name="Text Placeholder 8">
            <a:extLst>
              <a:ext uri="{FF2B5EF4-FFF2-40B4-BE49-F238E27FC236}">
                <a16:creationId xmlns:a16="http://schemas.microsoft.com/office/drawing/2014/main" id="{BE742387-4D48-B42B-E2D8-355B2DAF1DD9}"/>
              </a:ext>
            </a:extLst>
          </p:cNvPr>
          <p:cNvSpPr>
            <a:spLocks noGrp="1"/>
          </p:cNvSpPr>
          <p:nvPr>
            <p:ph type="body" idx="14"/>
          </p:nvPr>
        </p:nvSpPr>
        <p:spPr/>
        <p:txBody>
          <a:bodyPr/>
          <a:lstStyle/>
          <a:p>
            <a:pPr marL="0" indent="0"/>
            <a:endParaRPr lang="fi-FI" altLang="x-none" sz="1800" dirty="0">
              <a:latin typeface="Arial" panose="020B0604020202020204" pitchFamily="34" charset="0"/>
              <a:ea typeface="Verdana"/>
            </a:endParaRPr>
          </a:p>
          <a:p>
            <a:r>
              <a:rPr lang="sv-FI" sz="2300" b="0" i="0" kern="1200" dirty="0">
                <a:solidFill>
                  <a:schemeClr val="bg1"/>
                </a:solidFill>
                <a:effectLst/>
                <a:latin typeface="Georgia" panose="02040502050405020303" pitchFamily="18" charset="0"/>
                <a:ea typeface="+mn-ea"/>
                <a:cs typeface="Arial" panose="020B0604020202020204" pitchFamily="34" charset="0"/>
              </a:rPr>
              <a:t>Alla medlemmar har rätt att delta.</a:t>
            </a:r>
          </a:p>
          <a:p>
            <a:endParaRPr lang="fi-FI" sz="2300" b="0" i="0" kern="1200" dirty="0">
              <a:solidFill>
                <a:schemeClr val="bg1"/>
              </a:solidFill>
              <a:effectLst/>
              <a:latin typeface="Georgia" panose="02040502050405020303" pitchFamily="18" charset="0"/>
              <a:ea typeface="+mn-ea"/>
              <a:cs typeface="Arial" panose="020B0604020202020204" pitchFamily="34" charset="0"/>
            </a:endParaRPr>
          </a:p>
          <a:p>
            <a:r>
              <a:rPr lang="sv-FI" sz="2300" b="0" i="0" kern="1200" dirty="0">
                <a:solidFill>
                  <a:schemeClr val="bg1"/>
                </a:solidFill>
                <a:effectLst/>
                <a:latin typeface="Georgia" panose="02040502050405020303" pitchFamily="18" charset="0"/>
                <a:ea typeface="+mn-ea"/>
                <a:cs typeface="Arial" panose="020B0604020202020204" pitchFamily="34" charset="0"/>
              </a:rPr>
              <a:t>Varje avdelning har en röstberättigad representant per 200 medlemmar.</a:t>
            </a:r>
          </a:p>
          <a:p>
            <a:endParaRPr lang="fi-FI" sz="2300" b="0" i="0" kern="1200" dirty="0">
              <a:solidFill>
                <a:schemeClr val="bg1"/>
              </a:solidFill>
              <a:effectLst/>
              <a:latin typeface="Georgia" panose="02040502050405020303" pitchFamily="18" charset="0"/>
              <a:ea typeface="+mn-ea"/>
              <a:cs typeface="Arial" panose="020B0604020202020204" pitchFamily="34" charset="0"/>
            </a:endParaRPr>
          </a:p>
          <a:p>
            <a:r>
              <a:rPr lang="sv-FI" sz="2300" b="0" i="0" kern="1200" dirty="0">
                <a:solidFill>
                  <a:schemeClr val="bg1"/>
                </a:solidFill>
                <a:effectLst/>
                <a:latin typeface="Georgia" panose="02040502050405020303" pitchFamily="18" charset="0"/>
                <a:ea typeface="+mn-ea"/>
                <a:cs typeface="Arial" panose="020B0604020202020204" pitchFamily="34" charset="0"/>
              </a:rPr>
              <a:t>Varje distrikt har en röstberättigad representant.</a:t>
            </a:r>
            <a:endParaRPr lang="fi-FI" sz="2300" b="0" i="0" kern="1200" dirty="0">
              <a:solidFill>
                <a:schemeClr val="bg1"/>
              </a:solidFill>
              <a:effectLst/>
              <a:latin typeface="Georgia" panose="02040502050405020303" pitchFamily="18" charset="0"/>
              <a:ea typeface="+mn-ea"/>
              <a:cs typeface="Arial" panose="020B0604020202020204" pitchFamily="34" charset="0"/>
            </a:endParaRPr>
          </a:p>
          <a:p>
            <a:pPr marL="0" indent="0"/>
            <a:endParaRPr lang="fi-FI" altLang="x-none" sz="1800" dirty="0">
              <a:latin typeface="Arial" panose="020B0604020202020204" pitchFamily="34" charset="0"/>
              <a:ea typeface="Verdana"/>
            </a:endParaRPr>
          </a:p>
          <a:p>
            <a:endParaRPr lang="en-FI" sz="1800" dirty="0"/>
          </a:p>
        </p:txBody>
      </p:sp>
      <p:pic>
        <p:nvPicPr>
          <p:cNvPr id="3" name="Picture Placeholder 2">
            <a:extLst>
              <a:ext uri="{FF2B5EF4-FFF2-40B4-BE49-F238E27FC236}">
                <a16:creationId xmlns:a16="http://schemas.microsoft.com/office/drawing/2014/main" id="{C5A11F88-9E54-46F5-2D38-D84F5AC52608}"/>
              </a:ext>
            </a:extLst>
          </p:cNvPr>
          <p:cNvPicPr>
            <a:picLocks noGrp="1" noChangeAspect="1"/>
          </p:cNvPicPr>
          <p:nvPr>
            <p:ph type="pic" sz="quarter" idx="15"/>
          </p:nvPr>
        </p:nvPicPr>
        <p:blipFill rotWithShape="1">
          <a:blip r:embed="rId3"/>
          <a:srcRect l="43775" r="16147"/>
          <a:stretch/>
        </p:blipFill>
        <p:spPr>
          <a:xfrm>
            <a:off x="8123210" y="-1"/>
            <a:ext cx="4122769" cy="6858000"/>
          </a:xfrm>
        </p:spPr>
      </p:pic>
      <p:sp>
        <p:nvSpPr>
          <p:cNvPr id="2" name="Suorakulmio 1">
            <a:extLst>
              <a:ext uri="{FF2B5EF4-FFF2-40B4-BE49-F238E27FC236}">
                <a16:creationId xmlns:a16="http://schemas.microsoft.com/office/drawing/2014/main" id="{4E9E0D65-1BF5-75C8-06B5-A9B9FD9C4D2D}"/>
              </a:ext>
            </a:extLst>
          </p:cNvPr>
          <p:cNvSpPr/>
          <p:nvPr/>
        </p:nvSpPr>
        <p:spPr>
          <a:xfrm>
            <a:off x="110314" y="452313"/>
            <a:ext cx="3902886" cy="50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FI" b="1" dirty="0">
                <a:solidFill>
                  <a:schemeClr val="tx1"/>
                </a:solidFill>
                <a:latin typeface="Verdana" panose="020B0604030504040204" pitchFamily="34" charset="0"/>
                <a:ea typeface="Verdana" panose="020B0604030504040204" pitchFamily="34" charset="0"/>
              </a:rPr>
              <a:t>Vid den ordinarie stämman väljs </a:t>
            </a:r>
            <a:endParaRPr lang="fi-FI" b="1" dirty="0">
              <a:solidFill>
                <a:schemeClr val="tx1"/>
              </a:solidFill>
              <a:latin typeface="Verdana" panose="020B0604030504040204" pitchFamily="34" charset="0"/>
              <a:ea typeface="Verdana" panose="020B0604030504040204" pitchFamily="34" charset="0"/>
            </a:endParaRPr>
          </a:p>
          <a:p>
            <a:r>
              <a:rPr lang="fi-FI" b="1" dirty="0">
                <a:solidFill>
                  <a:schemeClr val="tx1"/>
                </a:solidFill>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333266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D98E75-C917-0142-A9F7-9ABAFD432502}"/>
              </a:ext>
            </a:extLst>
          </p:cNvPr>
          <p:cNvSpPr>
            <a:spLocks noGrp="1"/>
          </p:cNvSpPr>
          <p:nvPr>
            <p:ph type="title"/>
          </p:nvPr>
        </p:nvSpPr>
        <p:spPr>
          <a:xfrm>
            <a:off x="745603" y="612722"/>
            <a:ext cx="10515600" cy="781750"/>
          </a:xfr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sv-FI" sz="3000" b="1" i="0" kern="1200" dirty="0">
                <a:solidFill>
                  <a:schemeClr val="tx1"/>
                </a:solidFill>
                <a:effectLst/>
                <a:latin typeface="Arial" panose="020B0604020202020204" pitchFamily="34" charset="0"/>
                <a:ea typeface="+mj-ea"/>
                <a:cs typeface="Arial" panose="020B0604020202020204" pitchFamily="34" charset="0"/>
              </a:rPr>
              <a:t>Hur fattas besluten vid den ordinarie stämman?</a:t>
            </a:r>
            <a:endParaRPr lang="fi-FI" sz="3000" b="1" i="0" kern="1200" dirty="0">
              <a:solidFill>
                <a:schemeClr val="tx1"/>
              </a:solidFill>
              <a:effectLst/>
              <a:latin typeface="Arial" panose="020B0604020202020204" pitchFamily="34" charset="0"/>
              <a:ea typeface="+mj-ea"/>
              <a:cs typeface="Arial" panose="020B0604020202020204" pitchFamily="34" charset="0"/>
            </a:endParaRPr>
          </a:p>
          <a:p>
            <a:endParaRPr lang="fi-FI" dirty="0"/>
          </a:p>
        </p:txBody>
      </p:sp>
      <p:sp>
        <p:nvSpPr>
          <p:cNvPr id="33794" name="Content Placeholder 2"/>
          <p:cNvSpPr>
            <a:spLocks noGrp="1"/>
          </p:cNvSpPr>
          <p:nvPr>
            <p:ph type="body" idx="14"/>
          </p:nvPr>
        </p:nvSpPr>
        <p:spPr>
          <a:xfrm>
            <a:off x="838200" y="1462247"/>
            <a:ext cx="10979552" cy="49848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marL="342900" lvl="0" indent="-342900">
              <a:spcBef>
                <a:spcPts val="600"/>
              </a:spcBef>
              <a:buFont typeface="Arial" panose="020B0604020202020204" pitchFamily="34" charset="0"/>
              <a:buChar char="•"/>
            </a:pPr>
            <a:r>
              <a:rPr lang="sv-FI" sz="2300" b="0" i="0" kern="1200" dirty="0">
                <a:solidFill>
                  <a:schemeClr val="tx1"/>
                </a:solidFill>
                <a:effectLst/>
                <a:latin typeface="Arial" panose="020B0604020202020204" pitchFamily="34" charset="0"/>
                <a:ea typeface="+mn-ea"/>
                <a:cs typeface="Arial" panose="020B0604020202020204" pitchFamily="34" charset="0"/>
              </a:rPr>
              <a:t>Varje röstberättigad ordinarie stämmoföreträdare som utses av avdelningarnas styrelser har rösträtt och en (1) röst i stämman. </a:t>
            </a:r>
            <a:endParaRPr lang="fi-FI" sz="2300" b="0" i="0" kern="1200" dirty="0">
              <a:solidFill>
                <a:schemeClr val="tx1"/>
              </a:solidFill>
              <a:effectLst/>
              <a:latin typeface="Arial" panose="020B0604020202020204" pitchFamily="34" charset="0"/>
              <a:ea typeface="+mn-ea"/>
              <a:cs typeface="Arial" panose="020B0604020202020204" pitchFamily="34" charset="0"/>
            </a:endParaRPr>
          </a:p>
          <a:p>
            <a:pPr marL="342900" lvl="0" indent="-342900">
              <a:spcBef>
                <a:spcPts val="600"/>
              </a:spcBef>
              <a:buFont typeface="Arial" panose="020B0604020202020204" pitchFamily="34" charset="0"/>
              <a:buChar char="•"/>
            </a:pPr>
            <a:r>
              <a:rPr lang="sv-FI" sz="2300" b="0" i="0" kern="1200" dirty="0">
                <a:solidFill>
                  <a:schemeClr val="tx1"/>
                </a:solidFill>
                <a:effectLst/>
                <a:latin typeface="Arial" panose="020B0604020202020204" pitchFamily="34" charset="0"/>
                <a:ea typeface="+mn-ea"/>
                <a:cs typeface="Arial" panose="020B0604020202020204" pitchFamily="34" charset="0"/>
              </a:rPr>
              <a:t>Dessutom har varje distrikt en av styrelsen vald röstberättigad företrädare. </a:t>
            </a:r>
            <a:endParaRPr lang="fi-FI" sz="2300" b="0" i="0" kern="1200" dirty="0">
              <a:solidFill>
                <a:schemeClr val="tx1"/>
              </a:solidFill>
              <a:effectLst/>
              <a:latin typeface="Arial" panose="020B0604020202020204" pitchFamily="34" charset="0"/>
              <a:ea typeface="+mn-ea"/>
              <a:cs typeface="Arial" panose="020B0604020202020204" pitchFamily="34" charset="0"/>
            </a:endParaRPr>
          </a:p>
          <a:p>
            <a:pPr marL="342900" lvl="0" indent="-342900">
              <a:spcBef>
                <a:spcPts val="600"/>
              </a:spcBef>
              <a:buFont typeface="Arial" panose="020B0604020202020204" pitchFamily="34" charset="0"/>
              <a:buChar char="•"/>
            </a:pPr>
            <a:r>
              <a:rPr lang="sv-FI" sz="2300" b="0" i="0" kern="1200" dirty="0">
                <a:solidFill>
                  <a:schemeClr val="tx1"/>
                </a:solidFill>
                <a:effectLst/>
                <a:latin typeface="Arial" panose="020B0604020202020204" pitchFamily="34" charset="0"/>
                <a:ea typeface="+mn-ea"/>
                <a:cs typeface="Arial" panose="020B0604020202020204" pitchFamily="34" charset="0"/>
              </a:rPr>
              <a:t>Som beslut gäller den åsikt som har understötts av mer än hälften av de avgivna rösterna.</a:t>
            </a:r>
            <a:endParaRPr lang="fi-FI" sz="2300" b="0" i="0" kern="1200" dirty="0">
              <a:solidFill>
                <a:schemeClr val="tx1"/>
              </a:solidFill>
              <a:effectLst/>
              <a:latin typeface="Arial" panose="020B0604020202020204" pitchFamily="34" charset="0"/>
              <a:ea typeface="+mn-ea"/>
              <a:cs typeface="Arial" panose="020B0604020202020204" pitchFamily="34" charset="0"/>
            </a:endParaRPr>
          </a:p>
          <a:p>
            <a:pPr marL="342900" lvl="0" indent="-342900">
              <a:spcBef>
                <a:spcPts val="600"/>
              </a:spcBef>
              <a:buFont typeface="Arial" panose="020B0604020202020204" pitchFamily="34" charset="0"/>
              <a:buChar char="•"/>
            </a:pPr>
            <a:r>
              <a:rPr lang="sv-FI" sz="2300" b="0" i="0" kern="1200" dirty="0">
                <a:solidFill>
                  <a:schemeClr val="tx1"/>
                </a:solidFill>
                <a:effectLst/>
                <a:latin typeface="Arial" panose="020B0604020202020204" pitchFamily="34" charset="0"/>
                <a:ea typeface="+mn-ea"/>
                <a:cs typeface="Arial" panose="020B0604020202020204" pitchFamily="34" charset="0"/>
              </a:rPr>
              <a:t>I valet blir de som fått flest röster valda. Om det endast finns en kandidat behövs det ändå över hälften av de givna rösterna för att bli vald. </a:t>
            </a:r>
            <a:endParaRPr lang="fi-FI" sz="2300" b="0" i="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3331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type="body" idx="14"/>
          </p:nvPr>
        </p:nvSpPr>
        <p:spPr bwMode="auto">
          <a:xfrm>
            <a:off x="315568" y="1189697"/>
            <a:ext cx="6939502" cy="54122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55" tIns="52128" rIns="104255" bIns="52128" numCol="1" rtlCol="0"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FI" sz="1800" b="0" i="0" kern="1200" dirty="0">
                <a:solidFill>
                  <a:schemeClr val="tx1"/>
                </a:solidFill>
                <a:effectLst/>
                <a:latin typeface="Arial" panose="020B0604020202020204" pitchFamily="34" charset="0"/>
              </a:rPr>
              <a:t>Alla personmedlemmar, avdelningarnas styrelser och distriktsstyrelser kan föreslå kandidater till valet av förtroendepersoner och revisorer. </a:t>
            </a:r>
            <a:endParaRPr lang="fi-FI" sz="1800" b="0" i="0" kern="1200" dirty="0">
              <a:solidFill>
                <a:schemeClr val="tx1"/>
              </a:solidFill>
              <a:effectLst/>
              <a:latin typeface="Arial" panose="020B0604020202020204" pitchFamily="34" charset="0"/>
            </a:endParaRPr>
          </a:p>
          <a:p>
            <a:endParaRPr lang="fi-FI" sz="18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FI" sz="1800" b="0" i="0" kern="1200" dirty="0">
                <a:solidFill>
                  <a:schemeClr val="tx1"/>
                </a:solidFill>
                <a:effectLst/>
                <a:latin typeface="Arial" panose="020B0604020202020204" pitchFamily="34" charset="0"/>
              </a:rPr>
              <a:t>Vid stämman väljs </a:t>
            </a:r>
            <a:endParaRPr lang="fi-FI" sz="1800" b="0" i="0" kern="1200" dirty="0">
              <a:solidFill>
                <a:schemeClr val="tx1"/>
              </a:solidFill>
              <a:effectLst/>
              <a:latin typeface="Arial" panose="020B0604020202020204" pitchFamily="34" charset="0"/>
            </a:endParaRPr>
          </a:p>
          <a:p>
            <a:endParaRPr lang="fi-FI" altLang="x-none" sz="1800" dirty="0">
              <a:latin typeface="Arial" panose="020B0604020202020204" pitchFamily="34" charset="0"/>
            </a:endParaRPr>
          </a:p>
          <a:p>
            <a:pPr marL="342900" lvl="0" indent="-342900">
              <a:buFont typeface="Arial" panose="020B0604020202020204" pitchFamily="34" charset="0"/>
              <a:buChar char="•"/>
            </a:pPr>
            <a:r>
              <a:rPr lang="sv-FI" sz="1800" b="0" i="0" kern="1200" dirty="0">
                <a:solidFill>
                  <a:schemeClr val="tx1"/>
                </a:solidFill>
                <a:effectLst/>
                <a:latin typeface="Arial" panose="020B0604020202020204" pitchFamily="34" charset="0"/>
              </a:rPr>
              <a:t>organisationens ordförande och tre vice ordförande</a:t>
            </a:r>
            <a:endParaRPr lang="fi-FI" sz="1800" b="0" i="0" kern="1200" dirty="0">
              <a:solidFill>
                <a:schemeClr val="tx1"/>
              </a:solidFill>
              <a:effectLst/>
              <a:latin typeface="Arial" panose="020B0604020202020204" pitchFamily="34" charset="0"/>
            </a:endParaRPr>
          </a:p>
          <a:p>
            <a:pPr marL="342900" lvl="0" indent="-342900">
              <a:buFont typeface="Arial" panose="020B0604020202020204" pitchFamily="34" charset="0"/>
              <a:buChar char="•"/>
            </a:pPr>
            <a:r>
              <a:rPr lang="sv-FI" sz="1800" b="0" i="0" kern="1200" dirty="0">
                <a:solidFill>
                  <a:schemeClr val="tx1"/>
                </a:solidFill>
                <a:effectLst/>
                <a:latin typeface="Arial" panose="020B0604020202020204" pitchFamily="34" charset="0"/>
              </a:rPr>
              <a:t>sex övriga styrelsemedlemmar</a:t>
            </a:r>
            <a:endParaRPr lang="fi-FI" sz="1800" b="0" i="0" kern="1200" dirty="0">
              <a:solidFill>
                <a:schemeClr val="tx1"/>
              </a:solidFill>
              <a:effectLst/>
              <a:latin typeface="Arial" panose="020B0604020202020204" pitchFamily="34" charset="0"/>
            </a:endParaRPr>
          </a:p>
          <a:p>
            <a:pPr marL="342900" lvl="0" indent="-342900">
              <a:buFont typeface="Arial" panose="020B0604020202020204" pitchFamily="34" charset="0"/>
              <a:buChar char="•"/>
            </a:pPr>
            <a:r>
              <a:rPr lang="sv-FI" sz="1800" b="0" i="0" kern="1200" dirty="0">
                <a:solidFill>
                  <a:schemeClr val="tx1"/>
                </a:solidFill>
                <a:effectLst/>
                <a:latin typeface="Arial" panose="020B0604020202020204" pitchFamily="34" charset="0"/>
              </a:rPr>
              <a:t>fullmäktiges ordförande, vice ordförande, medlemmar </a:t>
            </a:r>
            <a:br>
              <a:rPr lang="sv-FI" sz="1800" b="0" i="0" kern="1200" dirty="0">
                <a:solidFill>
                  <a:schemeClr val="tx1"/>
                </a:solidFill>
                <a:effectLst/>
                <a:latin typeface="Arial" panose="020B0604020202020204" pitchFamily="34" charset="0"/>
              </a:rPr>
            </a:br>
            <a:r>
              <a:rPr lang="sv-FI" sz="1800" b="0" i="0" kern="1200" dirty="0">
                <a:solidFill>
                  <a:schemeClr val="tx1"/>
                </a:solidFill>
                <a:effectLst/>
                <a:latin typeface="Arial" panose="020B0604020202020204" pitchFamily="34" charset="0"/>
              </a:rPr>
              <a:t>(23 pers.) och suppleanter (23)</a:t>
            </a:r>
            <a:endParaRPr lang="fi-FI" sz="1800" b="0" i="0" kern="1200" dirty="0">
              <a:solidFill>
                <a:schemeClr val="tx1"/>
              </a:solidFill>
              <a:effectLst/>
              <a:latin typeface="Arial" panose="020B0604020202020204" pitchFamily="34" charset="0"/>
            </a:endParaRPr>
          </a:p>
          <a:p>
            <a:pPr marL="342900" lvl="0" indent="-342900">
              <a:buFont typeface="Arial" panose="020B0604020202020204" pitchFamily="34" charset="0"/>
              <a:buChar char="•"/>
            </a:pPr>
            <a:r>
              <a:rPr lang="sv-FI" sz="1800" b="0" i="0" kern="1200" dirty="0">
                <a:solidFill>
                  <a:schemeClr val="tx1"/>
                </a:solidFill>
                <a:effectLst/>
                <a:latin typeface="Arial" panose="020B0604020202020204" pitchFamily="34" charset="0"/>
              </a:rPr>
              <a:t>en revisor enligt revisionslagen</a:t>
            </a:r>
            <a:endParaRPr lang="fi-FI" sz="1800" b="0" i="0" kern="1200" dirty="0">
              <a:solidFill>
                <a:schemeClr val="tx1"/>
              </a:solidFill>
              <a:effectLst/>
              <a:latin typeface="Arial" panose="020B0604020202020204" pitchFamily="34" charset="0"/>
            </a:endParaRPr>
          </a:p>
          <a:p>
            <a:pPr marL="228049" indent="-228049"/>
            <a:endParaRPr lang="fi-FI" altLang="x-none" sz="1800" dirty="0">
              <a:latin typeface="Arial" panose="020B0604020202020204" pitchFamily="34" charset="0"/>
            </a:endParaRPr>
          </a:p>
          <a:p>
            <a:r>
              <a:rPr lang="sv-FI" sz="1800" b="0" i="0" kern="1200" dirty="0">
                <a:solidFill>
                  <a:schemeClr val="tx1"/>
                </a:solidFill>
                <a:effectLst/>
                <a:latin typeface="Arial" panose="020B0604020202020204" pitchFamily="34" charset="0"/>
              </a:rPr>
              <a:t>Förslag till valnämnden ska göras senast 29.4.2023 (Valnämnden = distriktens röstberättigade företrädare). Valnämndens förslag skickas till avdelningarna med kallelsen till stämman. </a:t>
            </a:r>
            <a:endParaRPr lang="fi-FI" sz="1800" b="0" i="0" kern="1200" dirty="0">
              <a:solidFill>
                <a:schemeClr val="tx1"/>
              </a:solidFill>
              <a:effectLst/>
              <a:latin typeface="Arial" panose="020B0604020202020204" pitchFamily="34" charset="0"/>
            </a:endParaRPr>
          </a:p>
          <a:p>
            <a:endParaRPr lang="sv-FI" sz="1800" b="0" i="0" kern="1200" dirty="0">
              <a:solidFill>
                <a:schemeClr val="tx1"/>
              </a:solidFill>
              <a:effectLst/>
              <a:latin typeface="Arial" panose="020B0604020202020204" pitchFamily="34" charset="0"/>
            </a:endParaRPr>
          </a:p>
          <a:p>
            <a:r>
              <a:rPr lang="sv-FI" sz="1800" b="0" i="0" kern="1200" dirty="0">
                <a:solidFill>
                  <a:schemeClr val="tx1"/>
                </a:solidFill>
                <a:effectLst/>
                <a:latin typeface="Arial" panose="020B0604020202020204" pitchFamily="34" charset="0"/>
              </a:rPr>
              <a:t>Kandidater kan också föreslås under den ordinarie stämman</a:t>
            </a:r>
            <a:endParaRPr lang="en-GB" altLang="x-none" sz="1800" dirty="0">
              <a:latin typeface="Arial" panose="020B0604020202020204" pitchFamily="34" charset="0"/>
            </a:endParaRPr>
          </a:p>
          <a:p>
            <a:pPr marL="228049" indent="-228049"/>
            <a:endParaRPr lang="fi-FI" altLang="x-none" sz="1800" dirty="0">
              <a:latin typeface="Arial" panose="020B0604020202020204" pitchFamily="34" charset="0"/>
            </a:endParaRPr>
          </a:p>
        </p:txBody>
      </p:sp>
      <p:pic>
        <p:nvPicPr>
          <p:cNvPr id="4" name="Kuvan paikkamerkki 3" descr="Kuva, joka sisältää kohteen teksti, sisä, lattia, henkilö&#10;&#10;Kuvaus luotu automaattisesti">
            <a:extLst>
              <a:ext uri="{FF2B5EF4-FFF2-40B4-BE49-F238E27FC236}">
                <a16:creationId xmlns:a16="http://schemas.microsoft.com/office/drawing/2014/main" id="{0FA811AE-8EA4-0559-D0DB-810D27C83CDA}"/>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2541" r="20638"/>
          <a:stretch/>
        </p:blipFill>
        <p:spPr>
          <a:xfrm>
            <a:off x="7352536" y="180"/>
            <a:ext cx="4893445" cy="6857641"/>
          </a:xfrm>
        </p:spPr>
      </p:pic>
      <p:sp>
        <p:nvSpPr>
          <p:cNvPr id="27649" name="Title 1"/>
          <p:cNvSpPr>
            <a:spLocks noGrp="1"/>
          </p:cNvSpPr>
          <p:nvPr>
            <p:ph type="title" idx="4294967295"/>
          </p:nvPr>
        </p:nvSpPr>
        <p:spPr>
          <a:xfrm>
            <a:off x="194041" y="316513"/>
            <a:ext cx="10514665" cy="1186229"/>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sv-FI" sz="4400" b="1" i="0" kern="1200" dirty="0">
                <a:solidFill>
                  <a:schemeClr val="tx1"/>
                </a:solidFill>
                <a:effectLst/>
                <a:latin typeface="Arial" panose="020B0604020202020204" pitchFamily="34" charset="0"/>
                <a:ea typeface="+mj-ea"/>
                <a:cs typeface="Arial" panose="020B0604020202020204" pitchFamily="34" charset="0"/>
              </a:rPr>
              <a:t>Förtroendevalda </a:t>
            </a:r>
            <a:endParaRPr lang="fi-FI" sz="4400" b="1" i="0" kern="1200" dirty="0">
              <a:solidFill>
                <a:schemeClr val="tx1"/>
              </a:solidFill>
              <a:effectLst/>
              <a:latin typeface="Arial" panose="020B0604020202020204" pitchFamily="34" charset="0"/>
              <a:ea typeface="+mj-ea"/>
              <a:cs typeface="Arial" panose="020B0604020202020204" pitchFamily="34" charset="0"/>
            </a:endParaRPr>
          </a:p>
          <a:p>
            <a:r>
              <a:rPr lang="en-GB" altLang="x-none" sz="4000" dirty="0"/>
              <a:t> </a:t>
            </a:r>
            <a:endParaRPr lang="en-US" altLang="x-none" sz="4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84A81EC-2EF2-AF2D-816B-EFC716BFD1F7}"/>
              </a:ext>
            </a:extLst>
          </p:cNvPr>
          <p:cNvSpPr>
            <a:spLocks noGrp="1"/>
          </p:cNvSpPr>
          <p:nvPr>
            <p:ph type="body" idx="14"/>
          </p:nvPr>
        </p:nvSpPr>
        <p:spPr>
          <a:xfrm>
            <a:off x="378786" y="1711850"/>
            <a:ext cx="5562764" cy="3890245"/>
          </a:xfrm>
        </p:spPr>
        <p:txBody>
          <a:bodyPr/>
          <a:lstStyle/>
          <a:p>
            <a:pPr algn="l" fontAlgn="base"/>
            <a:endParaRPr lang="fi-FI" sz="1800" dirty="0">
              <a:latin typeface="Arial" panose="020B0604020202020204" pitchFamily="34" charset="0"/>
            </a:endParaRPr>
          </a:p>
          <a:p>
            <a:r>
              <a:rPr lang="sv-FI" sz="1800" b="0" i="0" kern="1200" dirty="0">
                <a:solidFill>
                  <a:schemeClr val="tx1"/>
                </a:solidFill>
                <a:effectLst/>
                <a:latin typeface="Arial" panose="020B0604020202020204" pitchFamily="34" charset="0"/>
              </a:rPr>
              <a:t>Verksamhetsstrategin är en gemensam nationell strategi för Finlands Röda Kors olika enheter (distrikt, avdelningar, institutioner och centralförvaltningen) och strategins uppställda mål styr det gemensamma arbetet som Röda Korsets frivilliga och anställda utför. </a:t>
            </a:r>
          </a:p>
          <a:p>
            <a:endParaRPr lang="fi-FI" sz="1800" b="0" i="0" kern="1200" dirty="0">
              <a:solidFill>
                <a:schemeClr val="tx1"/>
              </a:solidFill>
              <a:effectLst/>
              <a:latin typeface="Arial" panose="020B0604020202020204" pitchFamily="34" charset="0"/>
            </a:endParaRPr>
          </a:p>
          <a:p>
            <a:r>
              <a:rPr lang="sv-FI" sz="1800" b="0" i="0" kern="1200" dirty="0">
                <a:solidFill>
                  <a:schemeClr val="tx1"/>
                </a:solidFill>
                <a:effectLst/>
                <a:latin typeface="Arial" panose="020B0604020202020204" pitchFamily="34" charset="0"/>
              </a:rPr>
              <a:t>Verksamhetsstrategin definierar alltid strategin för Finlands Röda Kors för tre år i taget. </a:t>
            </a:r>
          </a:p>
          <a:p>
            <a:endParaRPr lang="fi-FI" sz="1800" b="0" i="0" kern="1200" dirty="0">
              <a:solidFill>
                <a:schemeClr val="tx1"/>
              </a:solidFill>
              <a:effectLst/>
              <a:latin typeface="Arial" panose="020B0604020202020204" pitchFamily="34" charset="0"/>
            </a:endParaRPr>
          </a:p>
          <a:p>
            <a:r>
              <a:rPr lang="sv-FI" sz="1800" b="0" i="0" kern="1200" dirty="0">
                <a:solidFill>
                  <a:schemeClr val="tx1"/>
                </a:solidFill>
                <a:effectLst/>
                <a:latin typeface="Arial" panose="020B0604020202020204" pitchFamily="34" charset="0"/>
              </a:rPr>
              <a:t>Innan verksamhetsstrategin fastställs vid den ordinarie stämman kan innehållet i den påverkas.</a:t>
            </a:r>
          </a:p>
          <a:p>
            <a:endParaRPr lang="fi-FI" sz="1800" b="0" i="0" kern="1200" dirty="0">
              <a:solidFill>
                <a:schemeClr val="tx1"/>
              </a:solidFill>
              <a:effectLst/>
              <a:latin typeface="Arial" panose="020B0604020202020204" pitchFamily="34" charset="0"/>
            </a:endParaRPr>
          </a:p>
          <a:p>
            <a:r>
              <a:rPr lang="sv-FI" sz="1800" b="0" i="0" kern="1200" dirty="0">
                <a:solidFill>
                  <a:schemeClr val="tx1"/>
                </a:solidFill>
                <a:effectLst/>
                <a:latin typeface="Arial" panose="020B0604020202020204" pitchFamily="34" charset="0"/>
              </a:rPr>
              <a:t>Under organisationsbehandlingen i februari och mars 2023 har alla avdelningar, distrikt och medlemmar möjlighet att kommentera utkastet till verksamhetsstrategi som organisationens styrelse berett.</a:t>
            </a:r>
            <a:endParaRPr lang="fi-FI" sz="1800" b="0" i="0" kern="1200" dirty="0">
              <a:solidFill>
                <a:schemeClr val="tx1"/>
              </a:solidFill>
              <a:effectLst/>
              <a:latin typeface="Arial" panose="020B0604020202020204" pitchFamily="34" charset="0"/>
            </a:endParaRPr>
          </a:p>
          <a:p>
            <a:pPr algn="l" fontAlgn="base"/>
            <a:endParaRPr lang="fi-FI" sz="1800" dirty="0">
              <a:latin typeface="Arial" panose="020B0604020202020204" pitchFamily="34" charset="0"/>
            </a:endParaRPr>
          </a:p>
          <a:p>
            <a:endParaRPr lang="fi-FI" sz="1800" dirty="0">
              <a:latin typeface="Arial" panose="020B0604020202020204" pitchFamily="34" charset="0"/>
            </a:endParaRPr>
          </a:p>
          <a:p>
            <a:endParaRPr lang="fi-FI" sz="1800" dirty="0">
              <a:latin typeface="Arial" panose="020B0604020202020204" pitchFamily="34" charset="0"/>
            </a:endParaRPr>
          </a:p>
          <a:p>
            <a:endParaRPr lang="fi-FI" sz="1800" dirty="0">
              <a:latin typeface="Arial" panose="020B0604020202020204" pitchFamily="34" charset="0"/>
            </a:endParaRPr>
          </a:p>
          <a:p>
            <a:endParaRPr lang="fi-FI" sz="1800" dirty="0">
              <a:latin typeface="Arial" panose="020B0604020202020204" pitchFamily="34" charset="0"/>
            </a:endParaRPr>
          </a:p>
        </p:txBody>
      </p:sp>
      <p:pic>
        <p:nvPicPr>
          <p:cNvPr id="7" name="Kuvan paikkamerkki 6">
            <a:extLst>
              <a:ext uri="{FF2B5EF4-FFF2-40B4-BE49-F238E27FC236}">
                <a16:creationId xmlns:a16="http://schemas.microsoft.com/office/drawing/2014/main" id="{24EE5CFC-826B-EC4B-27EC-BFC931824EA1}"/>
              </a:ext>
            </a:extLst>
          </p:cNvPr>
          <p:cNvPicPr>
            <a:picLocks noGrp="1" noChangeAspect="1"/>
          </p:cNvPicPr>
          <p:nvPr>
            <p:ph type="pic" sz="quarter" idx="15"/>
          </p:nvPr>
        </p:nvPicPr>
        <p:blipFill>
          <a:blip r:embed="rId3"/>
          <a:srcRect l="20175" r="20175"/>
          <a:stretch>
            <a:fillRect/>
          </a:stretch>
        </p:blipFill>
        <p:spPr>
          <a:xfrm>
            <a:off x="6562846" y="-1"/>
            <a:ext cx="5683134" cy="6858000"/>
          </a:xfrm>
        </p:spPr>
      </p:pic>
    </p:spTree>
    <p:extLst>
      <p:ext uri="{BB962C8B-B14F-4D97-AF65-F5344CB8AC3E}">
        <p14:creationId xmlns:p14="http://schemas.microsoft.com/office/powerpoint/2010/main" val="1296006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DDCC-56AB-45A8-8A4F-17A34B5F55D8}"/>
              </a:ext>
            </a:extLst>
          </p:cNvPr>
          <p:cNvSpPr>
            <a:spLocks noGrp="1"/>
          </p:cNvSpPr>
          <p:nvPr>
            <p:ph type="ctrTitle"/>
          </p:nvPr>
        </p:nvSpPr>
        <p:spPr>
          <a:xfrm>
            <a:off x="677047" y="391202"/>
            <a:ext cx="9144000" cy="2681050"/>
          </a:xfrm>
        </p:spPr>
        <p:txBody>
          <a:bodyPr vert="horz" lIns="91435" tIns="45717" rIns="91435" bIns="45717"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sv-FI" sz="6000" b="1" i="0" kern="1200" dirty="0">
                <a:solidFill>
                  <a:schemeClr val="bg1"/>
                </a:solidFill>
                <a:effectLst/>
                <a:latin typeface="Arial" panose="020B0604020202020204" pitchFamily="34" charset="0"/>
                <a:ea typeface="+mj-ea"/>
                <a:cs typeface="Arial" panose="020B0604020202020204" pitchFamily="34" charset="0"/>
              </a:rPr>
              <a:t>Verksamhetsstrategins tyngdpunkter</a:t>
            </a:r>
            <a:endParaRPr lang="fi-FI" sz="6000" b="1" i="0" kern="1200" dirty="0">
              <a:solidFill>
                <a:schemeClr val="bg1"/>
              </a:solidFill>
              <a:effectLst/>
              <a:latin typeface="Arial" panose="020B0604020202020204" pitchFamily="34" charset="0"/>
              <a:ea typeface="+mj-ea"/>
              <a:cs typeface="Arial" panose="020B0604020202020204" pitchFamily="34" charset="0"/>
            </a:endParaRPr>
          </a:p>
          <a:p>
            <a:endParaRPr lang="en-US" sz="5400" dirty="0"/>
          </a:p>
        </p:txBody>
      </p:sp>
    </p:spTree>
    <p:extLst>
      <p:ext uri="{BB962C8B-B14F-4D97-AF65-F5344CB8AC3E}">
        <p14:creationId xmlns:p14="http://schemas.microsoft.com/office/powerpoint/2010/main" val="183850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28E16A6FD119349B40E2D5E03CB9CAC" ma:contentTypeVersion="12" ma:contentTypeDescription="Skapa ett nytt dokument." ma:contentTypeScope="" ma:versionID="a910688aa7371fd38c6609cdc518a330">
  <xsd:schema xmlns:xsd="http://www.w3.org/2001/XMLSchema" xmlns:xs="http://www.w3.org/2001/XMLSchema" xmlns:p="http://schemas.microsoft.com/office/2006/metadata/properties" xmlns:ns2="bef303be-fed7-485a-a0f2-6ea2884d512f" xmlns:ns3="a0222fca-1dff-40be-beeb-c494449bb9a6" targetNamespace="http://schemas.microsoft.com/office/2006/metadata/properties" ma:root="true" ma:fieldsID="b0d479ea0919915c29f225293469b586" ns2:_="" ns3:_="">
    <xsd:import namespace="bef303be-fed7-485a-a0f2-6ea2884d512f"/>
    <xsd:import namespace="a0222fca-1dff-40be-beeb-c494449bb9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f303be-fed7-485a-a0f2-6ea2884d51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96f175c9-e67d-4b16-ad58-edcda44168a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0222fca-1dff-40be-beeb-c494449bb9a6"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4" nillable="true" ma:displayName="Taxonomy Catch All Column" ma:hidden="true" ma:list="{541bbb1e-9908-49ca-b21f-3e8614dc5003}" ma:internalName="TaxCatchAll" ma:showField="CatchAllData" ma:web="a0222fca-1dff-40be-beeb-c494449bb9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ef303be-fed7-485a-a0f2-6ea2884d512f">
      <Terms xmlns="http://schemas.microsoft.com/office/infopath/2007/PartnerControls"/>
    </lcf76f155ced4ddcb4097134ff3c332f>
    <TaxCatchAll xmlns="a0222fca-1dff-40be-beeb-c494449bb9a6" xsi:nil="true"/>
  </documentManagement>
</p:properties>
</file>

<file path=customXml/itemProps1.xml><?xml version="1.0" encoding="utf-8"?>
<ds:datastoreItem xmlns:ds="http://schemas.openxmlformats.org/officeDocument/2006/customXml" ds:itemID="{9F727F93-BB02-4821-BFF5-9E585909BFF6}">
  <ds:schemaRefs>
    <ds:schemaRef ds:uri="http://schemas.microsoft.com/sharepoint/v3/contenttype/forms"/>
  </ds:schemaRefs>
</ds:datastoreItem>
</file>

<file path=customXml/itemProps2.xml><?xml version="1.0" encoding="utf-8"?>
<ds:datastoreItem xmlns:ds="http://schemas.openxmlformats.org/officeDocument/2006/customXml" ds:itemID="{924EDAF7-51B0-433D-8F44-BD5C4D14F23F}">
  <ds:schemaRefs>
    <ds:schemaRef ds:uri="a0222fca-1dff-40be-beeb-c494449bb9a6"/>
    <ds:schemaRef ds:uri="bef303be-fed7-485a-a0f2-6ea2884d51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A893E8-2225-4C96-ACB7-230484DAA053}">
  <ds:schemaRefs>
    <ds:schemaRef ds:uri="http://purl.org/dc/elements/1.1/"/>
    <ds:schemaRef ds:uri="http://purl.org/dc/terms/"/>
    <ds:schemaRef ds:uri="http://schemas.microsoft.com/office/2006/documentManagement/types"/>
    <ds:schemaRef ds:uri="http://purl.org/dc/dcmitype/"/>
    <ds:schemaRef ds:uri="http://schemas.microsoft.com/office/2006/metadata/properties"/>
    <ds:schemaRef ds:uri="a0222fca-1dff-40be-beeb-c494449bb9a6"/>
    <ds:schemaRef ds:uri="bef303be-fed7-485a-a0f2-6ea2884d512f"/>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235</TotalTime>
  <Words>2365</Words>
  <Application>Microsoft Office PowerPoint</Application>
  <PresentationFormat>Laajakuva</PresentationFormat>
  <Paragraphs>212</Paragraphs>
  <Slides>32</Slides>
  <Notes>19</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32</vt:i4>
      </vt:variant>
    </vt:vector>
  </HeadingPairs>
  <TitlesOfParts>
    <vt:vector size="39" baseType="lpstr">
      <vt:lpstr>Arial</vt:lpstr>
      <vt:lpstr>Calibri</vt:lpstr>
      <vt:lpstr>Georgia</vt:lpstr>
      <vt:lpstr>Times</vt:lpstr>
      <vt:lpstr>Times New Roman</vt:lpstr>
      <vt:lpstr>Verdana</vt:lpstr>
      <vt:lpstr>SPR</vt:lpstr>
      <vt:lpstr>Ordinarie stämma 2023 10. - 11.6.2023 Joensuu</vt:lpstr>
      <vt:lpstr> Välkommen till den ordinarie stämman 10–11.6.2023! </vt:lpstr>
      <vt:lpstr>Ordinarie stämman är öppen för alla medlemmar i organisationen.   Avdelningens styrelse och distriktsstyrelsen väljer sina röstberättigade representanter.   Röstberättigade representanter deltar i omröstningarna och kan göra inlägg under stämman.   Anmälan till ordinarie stämman, kvällsfesten och ungdomarnas förfest sker på Röda Korsets webbplats: rednet.rodakorset.fi/ordinariestamman2023.  </vt:lpstr>
      <vt:lpstr>PowerPoint-esitys</vt:lpstr>
      <vt:lpstr>PowerPoint-esitys</vt:lpstr>
      <vt:lpstr>Hur fattas besluten vid den ordinarie stämman? </vt:lpstr>
      <vt:lpstr>Förtroendevalda   </vt:lpstr>
      <vt:lpstr>PowerPoint-esitys</vt:lpstr>
      <vt:lpstr>Verksamhetsstrategins tyngdpunkter </vt:lpstr>
      <vt:lpstr>PowerPoint-esitys</vt:lpstr>
      <vt:lpstr>PowerPoint-esitys</vt:lpstr>
      <vt:lpstr>Gemensamma tyngdpunkter i beredskap och arbete som främjar hälsa och välbefinnande </vt:lpstr>
      <vt:lpstr>PowerPoint-esitys</vt:lpstr>
      <vt:lpstr>Verksamhet som möjliggör förändring </vt:lpstr>
      <vt:lpstr>PowerPoint-esitys</vt:lpstr>
      <vt:lpstr>Bakgrunden är lärdomar av coronatiden och revidering av föreningslagen.</vt:lpstr>
      <vt:lpstr>Uppdatering av stadgarna – förslagen i korthet </vt:lpstr>
      <vt:lpstr>Hur uppdateringen av stadgarna framskrider </vt:lpstr>
      <vt:lpstr>Motioner   </vt:lpstr>
      <vt:lpstr>Klämmar</vt:lpstr>
      <vt:lpstr>Ansvarsfulla ordinarie stämman   https://rednet.punainenristi.fi/node/66516</vt:lpstr>
      <vt:lpstr>Miljöansvar</vt:lpstr>
      <vt:lpstr>Miljöansvar</vt:lpstr>
      <vt:lpstr>Socialt ja kulturellt ansvar</vt:lpstr>
      <vt:lpstr>Socialt ja kulturellt ansvar </vt:lpstr>
      <vt:lpstr>Ekonomiskt och administrativt ansvar </vt:lpstr>
      <vt:lpstr>Stämmans program </vt:lpstr>
      <vt:lpstr>Anmälan på plats </vt:lpstr>
      <vt:lpstr>Förfest för ungdomar fredagen den 9 juni kl. 18.15–22.00 </vt:lpstr>
      <vt:lpstr>Utskottsarbete lördagen den 10 juni</vt:lpstr>
      <vt:lpstr>Utskotten vid den ordinarie stämman 2023  </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Salminen Tuuli</dc:creator>
  <cp:lastModifiedBy>Erpestad Maija</cp:lastModifiedBy>
  <cp:revision>8</cp:revision>
  <dcterms:created xsi:type="dcterms:W3CDTF">2022-01-20T10:13:04Z</dcterms:created>
  <dcterms:modified xsi:type="dcterms:W3CDTF">2023-04-04T08:20:24Z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0x010100228E16A6FD119349B40E2D5E03CB9CAC</vt:lpwstr>
  </property>
  <property fmtid="{D5CDD505-2E9C-101B-9397-08002B2CF9AE}" pid="3" name="MediaServiceImageTags">
    <vt:lpwstr/>
  </property>
</Properties>
</file>