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996"/>
    <a:srgbClr val="FFEE97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BC6C0-79AC-4CB5-89EC-3C927F86AE42}" v="7" dt="2025-02-27T15:42:24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491" autoAdjust="0"/>
  </p:normalViewPr>
  <p:slideViewPr>
    <p:cSldViewPr snapToGrid="0" snapToObjects="1">
      <p:cViewPr varScale="1">
        <p:scale>
          <a:sx n="71" d="100"/>
          <a:sy n="71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vela Heidi" userId="e1d0bbe7-2630-44ab-9549-8fdae6526e01" providerId="ADAL" clId="{B8ABC6C0-79AC-4CB5-89EC-3C927F86AE42}"/>
    <pc:docChg chg="undo redo custSel modSld">
      <pc:chgData name="Korvela Heidi" userId="e1d0bbe7-2630-44ab-9549-8fdae6526e01" providerId="ADAL" clId="{B8ABC6C0-79AC-4CB5-89EC-3C927F86AE42}" dt="2025-02-27T15:48:53.537" v="1937" actId="20577"/>
      <pc:docMkLst>
        <pc:docMk/>
      </pc:docMkLst>
      <pc:sldChg chg="modSp mod">
        <pc:chgData name="Korvela Heidi" userId="e1d0bbe7-2630-44ab-9549-8fdae6526e01" providerId="ADAL" clId="{B8ABC6C0-79AC-4CB5-89EC-3C927F86AE42}" dt="2025-02-27T15:48:53.537" v="1937" actId="20577"/>
        <pc:sldMkLst>
          <pc:docMk/>
          <pc:sldMk cId="1683622779" sldId="266"/>
        </pc:sldMkLst>
        <pc:spChg chg="mod">
          <ac:chgData name="Korvela Heidi" userId="e1d0bbe7-2630-44ab-9549-8fdae6526e01" providerId="ADAL" clId="{B8ABC6C0-79AC-4CB5-89EC-3C927F86AE42}" dt="2025-02-26T17:30:44.081" v="58" actId="403"/>
          <ac:spMkLst>
            <pc:docMk/>
            <pc:sldMk cId="1683622779" sldId="266"/>
            <ac:spMk id="2" creationId="{B8B03F23-7F90-404B-BB63-4B98271D49DE}"/>
          </ac:spMkLst>
        </pc:spChg>
        <pc:spChg chg="mod">
          <ac:chgData name="Korvela Heidi" userId="e1d0bbe7-2630-44ab-9549-8fdae6526e01" providerId="ADAL" clId="{B8ABC6C0-79AC-4CB5-89EC-3C927F86AE42}" dt="2025-02-27T15:38:24.074" v="1690" actId="1076"/>
          <ac:spMkLst>
            <pc:docMk/>
            <pc:sldMk cId="1683622779" sldId="266"/>
            <ac:spMk id="8" creationId="{4CB4407D-374C-47F0-9286-D6389ED8410A}"/>
          </ac:spMkLst>
        </pc:spChg>
        <pc:spChg chg="mod">
          <ac:chgData name="Korvela Heidi" userId="e1d0bbe7-2630-44ab-9549-8fdae6526e01" providerId="ADAL" clId="{B8ABC6C0-79AC-4CB5-89EC-3C927F86AE42}" dt="2025-02-27T14:32:38.446" v="1439" actId="14100"/>
          <ac:spMkLst>
            <pc:docMk/>
            <pc:sldMk cId="1683622779" sldId="266"/>
            <ac:spMk id="9" creationId="{BC5960B1-A260-48EE-8589-91E4909DF6F4}"/>
          </ac:spMkLst>
        </pc:spChg>
        <pc:spChg chg="mod">
          <ac:chgData name="Korvela Heidi" userId="e1d0bbe7-2630-44ab-9549-8fdae6526e01" providerId="ADAL" clId="{B8ABC6C0-79AC-4CB5-89EC-3C927F86AE42}" dt="2025-02-27T15:37:47.467" v="1687" actId="1076"/>
          <ac:spMkLst>
            <pc:docMk/>
            <pc:sldMk cId="1683622779" sldId="266"/>
            <ac:spMk id="14" creationId="{A2E7ADBE-9E71-4D89-BA9E-31FE22CECB54}"/>
          </ac:spMkLst>
        </pc:spChg>
        <pc:spChg chg="mod">
          <ac:chgData name="Korvela Heidi" userId="e1d0bbe7-2630-44ab-9549-8fdae6526e01" providerId="ADAL" clId="{B8ABC6C0-79AC-4CB5-89EC-3C927F86AE42}" dt="2025-02-27T15:42:18.083" v="1721" actId="1076"/>
          <ac:spMkLst>
            <pc:docMk/>
            <pc:sldMk cId="1683622779" sldId="266"/>
            <ac:spMk id="16" creationId="{9CBC6DB3-2C2F-4FEF-BBC0-18E277A274DD}"/>
          </ac:spMkLst>
        </pc:spChg>
        <pc:spChg chg="mod">
          <ac:chgData name="Korvela Heidi" userId="e1d0bbe7-2630-44ab-9549-8fdae6526e01" providerId="ADAL" clId="{B8ABC6C0-79AC-4CB5-89EC-3C927F86AE42}" dt="2025-02-27T15:35:17.415" v="1682" actId="1076"/>
          <ac:spMkLst>
            <pc:docMk/>
            <pc:sldMk cId="1683622779" sldId="266"/>
            <ac:spMk id="17" creationId="{F0D0CE08-54F3-42E1-B8ED-B2AE6A5B6F87}"/>
          </ac:spMkLst>
        </pc:spChg>
        <pc:spChg chg="mod">
          <ac:chgData name="Korvela Heidi" userId="e1d0bbe7-2630-44ab-9549-8fdae6526e01" providerId="ADAL" clId="{B8ABC6C0-79AC-4CB5-89EC-3C927F86AE42}" dt="2025-02-27T15:23:10.642" v="1662" actId="1076"/>
          <ac:spMkLst>
            <pc:docMk/>
            <pc:sldMk cId="1683622779" sldId="266"/>
            <ac:spMk id="18" creationId="{4D28E9F0-70DD-4DE7-B79F-0C3CABF82B5D}"/>
          </ac:spMkLst>
        </pc:spChg>
        <pc:spChg chg="mod">
          <ac:chgData name="Korvela Heidi" userId="e1d0bbe7-2630-44ab-9549-8fdae6526e01" providerId="ADAL" clId="{B8ABC6C0-79AC-4CB5-89EC-3C927F86AE42}" dt="2025-02-27T15:02:48.255" v="1595" actId="1076"/>
          <ac:spMkLst>
            <pc:docMk/>
            <pc:sldMk cId="1683622779" sldId="266"/>
            <ac:spMk id="19" creationId="{316F6634-B464-4C02-A536-EE4142AF52D3}"/>
          </ac:spMkLst>
        </pc:spChg>
        <pc:spChg chg="mod">
          <ac:chgData name="Korvela Heidi" userId="e1d0bbe7-2630-44ab-9549-8fdae6526e01" providerId="ADAL" clId="{B8ABC6C0-79AC-4CB5-89EC-3C927F86AE42}" dt="2025-02-27T15:44:47.561" v="1728" actId="1076"/>
          <ac:spMkLst>
            <pc:docMk/>
            <pc:sldMk cId="1683622779" sldId="266"/>
            <ac:spMk id="20" creationId="{CCEB3109-694B-4AEA-8D8D-1B6ECC5FF11D}"/>
          </ac:spMkLst>
        </pc:spChg>
        <pc:spChg chg="mod">
          <ac:chgData name="Korvela Heidi" userId="e1d0bbe7-2630-44ab-9549-8fdae6526e01" providerId="ADAL" clId="{B8ABC6C0-79AC-4CB5-89EC-3C927F86AE42}" dt="2025-02-27T15:47:23.805" v="1791" actId="20577"/>
          <ac:spMkLst>
            <pc:docMk/>
            <pc:sldMk cId="1683622779" sldId="266"/>
            <ac:spMk id="23" creationId="{CDDF0547-E19C-E92A-6DF9-56FA57EBEA1E}"/>
          </ac:spMkLst>
        </pc:spChg>
        <pc:spChg chg="mod">
          <ac:chgData name="Korvela Heidi" userId="e1d0bbe7-2630-44ab-9549-8fdae6526e01" providerId="ADAL" clId="{B8ABC6C0-79AC-4CB5-89EC-3C927F86AE42}" dt="2025-02-27T15:48:53.537" v="1937" actId="20577"/>
          <ac:spMkLst>
            <pc:docMk/>
            <pc:sldMk cId="1683622779" sldId="266"/>
            <ac:spMk id="25" creationId="{D233827F-3112-0A87-9D49-7F843A901B29}"/>
          </ac:spMkLst>
        </pc:spChg>
        <pc:spChg chg="mod">
          <ac:chgData name="Korvela Heidi" userId="e1d0bbe7-2630-44ab-9549-8fdae6526e01" providerId="ADAL" clId="{B8ABC6C0-79AC-4CB5-89EC-3C927F86AE42}" dt="2025-02-27T15:37:58.557" v="1689" actId="1076"/>
          <ac:spMkLst>
            <pc:docMk/>
            <pc:sldMk cId="1683622779" sldId="266"/>
            <ac:spMk id="26" creationId="{2B647F9B-F59C-7D01-EEE3-C739F018933D}"/>
          </ac:spMkLst>
        </pc:spChg>
        <pc:spChg chg="mod">
          <ac:chgData name="Korvela Heidi" userId="e1d0bbe7-2630-44ab-9549-8fdae6526e01" providerId="ADAL" clId="{B8ABC6C0-79AC-4CB5-89EC-3C927F86AE42}" dt="2025-02-27T14:36:14.928" v="1482" actId="1076"/>
          <ac:spMkLst>
            <pc:docMk/>
            <pc:sldMk cId="1683622779" sldId="266"/>
            <ac:spMk id="36" creationId="{D27E3CE1-E20F-BF3B-76B2-6CE644115E37}"/>
          </ac:spMkLst>
        </pc:spChg>
        <pc:spChg chg="mod">
          <ac:chgData name="Korvela Heidi" userId="e1d0bbe7-2630-44ab-9549-8fdae6526e01" providerId="ADAL" clId="{B8ABC6C0-79AC-4CB5-89EC-3C927F86AE42}" dt="2025-02-27T14:36:34.143" v="1486" actId="1076"/>
          <ac:spMkLst>
            <pc:docMk/>
            <pc:sldMk cId="1683622779" sldId="266"/>
            <ac:spMk id="37" creationId="{046976E4-E714-05E3-C394-4BABFAD0F41C}"/>
          </ac:spMkLst>
        </pc:spChg>
        <pc:spChg chg="mod">
          <ac:chgData name="Korvela Heidi" userId="e1d0bbe7-2630-44ab-9549-8fdae6526e01" providerId="ADAL" clId="{B8ABC6C0-79AC-4CB5-89EC-3C927F86AE42}" dt="2025-02-27T14:37:21.268" v="1495" actId="1076"/>
          <ac:spMkLst>
            <pc:docMk/>
            <pc:sldMk cId="1683622779" sldId="266"/>
            <ac:spMk id="38" creationId="{058AAA34-5983-7B8C-58BE-D4F6AA881499}"/>
          </ac:spMkLst>
        </pc:spChg>
        <pc:spChg chg="mod">
          <ac:chgData name="Korvela Heidi" userId="e1d0bbe7-2630-44ab-9549-8fdae6526e01" providerId="ADAL" clId="{B8ABC6C0-79AC-4CB5-89EC-3C927F86AE42}" dt="2025-02-27T14:36:51.179" v="1492" actId="1076"/>
          <ac:spMkLst>
            <pc:docMk/>
            <pc:sldMk cId="1683622779" sldId="266"/>
            <ac:spMk id="39" creationId="{936D4753-F863-13CB-6787-63DE95CCC361}"/>
          </ac:spMkLst>
        </pc:spChg>
        <pc:spChg chg="mod">
          <ac:chgData name="Korvela Heidi" userId="e1d0bbe7-2630-44ab-9549-8fdae6526e01" providerId="ADAL" clId="{B8ABC6C0-79AC-4CB5-89EC-3C927F86AE42}" dt="2025-02-27T14:37:31.768" v="1496" actId="1076"/>
          <ac:spMkLst>
            <pc:docMk/>
            <pc:sldMk cId="1683622779" sldId="266"/>
            <ac:spMk id="40" creationId="{8AF906C3-F944-3D20-71AC-84F9D98D8F60}"/>
          </ac:spMkLst>
        </pc:spChg>
        <pc:spChg chg="mod">
          <ac:chgData name="Korvela Heidi" userId="e1d0bbe7-2630-44ab-9549-8fdae6526e01" providerId="ADAL" clId="{B8ABC6C0-79AC-4CB5-89EC-3C927F86AE42}" dt="2025-02-27T14:37:53.485" v="1499" actId="1076"/>
          <ac:spMkLst>
            <pc:docMk/>
            <pc:sldMk cId="1683622779" sldId="266"/>
            <ac:spMk id="41" creationId="{8A5DE606-C3B2-B966-7283-819E07661EED}"/>
          </ac:spMkLst>
        </pc:spChg>
        <pc:spChg chg="mod">
          <ac:chgData name="Korvela Heidi" userId="e1d0bbe7-2630-44ab-9549-8fdae6526e01" providerId="ADAL" clId="{B8ABC6C0-79AC-4CB5-89EC-3C927F86AE42}" dt="2025-02-27T14:38:07.842" v="1502" actId="1076"/>
          <ac:spMkLst>
            <pc:docMk/>
            <pc:sldMk cId="1683622779" sldId="266"/>
            <ac:spMk id="42" creationId="{AC8E733E-2151-22EF-BD3D-903C14EFE947}"/>
          </ac:spMkLst>
        </pc:spChg>
        <pc:spChg chg="mod">
          <ac:chgData name="Korvela Heidi" userId="e1d0bbe7-2630-44ab-9549-8fdae6526e01" providerId="ADAL" clId="{B8ABC6C0-79AC-4CB5-89EC-3C927F86AE42}" dt="2025-02-27T14:38:24.029" v="1505" actId="1076"/>
          <ac:spMkLst>
            <pc:docMk/>
            <pc:sldMk cId="1683622779" sldId="266"/>
            <ac:spMk id="43" creationId="{2F1DCCD1-D6F3-2B7B-157B-3BD27A3C197D}"/>
          </ac:spMkLst>
        </pc:spChg>
        <pc:spChg chg="mod">
          <ac:chgData name="Korvela Heidi" userId="e1d0bbe7-2630-44ab-9549-8fdae6526e01" providerId="ADAL" clId="{B8ABC6C0-79AC-4CB5-89EC-3C927F86AE42}" dt="2025-02-27T14:39:01.601" v="1511" actId="1076"/>
          <ac:spMkLst>
            <pc:docMk/>
            <pc:sldMk cId="1683622779" sldId="266"/>
            <ac:spMk id="44" creationId="{D0E6AAC0-F80A-C50B-7B53-AE335885E855}"/>
          </ac:spMkLst>
        </pc:spChg>
        <pc:spChg chg="mod">
          <ac:chgData name="Korvela Heidi" userId="e1d0bbe7-2630-44ab-9549-8fdae6526e01" providerId="ADAL" clId="{B8ABC6C0-79AC-4CB5-89EC-3C927F86AE42}" dt="2025-02-27T14:39:29.148" v="1518" actId="1076"/>
          <ac:spMkLst>
            <pc:docMk/>
            <pc:sldMk cId="1683622779" sldId="266"/>
            <ac:spMk id="45" creationId="{A09FD688-3DE9-5DB8-2C6E-2DAA3E62A13F}"/>
          </ac:spMkLst>
        </pc:spChg>
        <pc:spChg chg="mod">
          <ac:chgData name="Korvela Heidi" userId="e1d0bbe7-2630-44ab-9549-8fdae6526e01" providerId="ADAL" clId="{B8ABC6C0-79AC-4CB5-89EC-3C927F86AE42}" dt="2025-02-27T14:39:23.648" v="1517" actId="1076"/>
          <ac:spMkLst>
            <pc:docMk/>
            <pc:sldMk cId="1683622779" sldId="266"/>
            <ac:spMk id="46" creationId="{AC22360C-14F0-1FA9-55E5-4EFB7D799B1D}"/>
          </ac:spMkLst>
        </pc:spChg>
        <pc:spChg chg="mod">
          <ac:chgData name="Korvela Heidi" userId="e1d0bbe7-2630-44ab-9549-8fdae6526e01" providerId="ADAL" clId="{B8ABC6C0-79AC-4CB5-89EC-3C927F86AE42}" dt="2025-02-27T14:36:05.855" v="1479" actId="1076"/>
          <ac:spMkLst>
            <pc:docMk/>
            <pc:sldMk cId="1683622779" sldId="266"/>
            <ac:spMk id="47" creationId="{106C038F-AA5F-2FCA-2416-D336890070BE}"/>
          </ac:spMkLst>
        </pc:spChg>
        <pc:spChg chg="mod">
          <ac:chgData name="Korvela Heidi" userId="e1d0bbe7-2630-44ab-9549-8fdae6526e01" providerId="ADAL" clId="{B8ABC6C0-79AC-4CB5-89EC-3C927F86AE42}" dt="2025-02-27T15:44:10.271" v="1725" actId="1076"/>
          <ac:spMkLst>
            <pc:docMk/>
            <pc:sldMk cId="1683622779" sldId="266"/>
            <ac:spMk id="50" creationId="{3178285C-7AFB-F35A-505F-930619A8D865}"/>
          </ac:spMkLst>
        </pc:spChg>
        <pc:spChg chg="mod">
          <ac:chgData name="Korvela Heidi" userId="e1d0bbe7-2630-44ab-9549-8fdae6526e01" providerId="ADAL" clId="{B8ABC6C0-79AC-4CB5-89EC-3C927F86AE42}" dt="2025-02-27T15:44:20.572" v="1726" actId="1076"/>
          <ac:spMkLst>
            <pc:docMk/>
            <pc:sldMk cId="1683622779" sldId="266"/>
            <ac:spMk id="51" creationId="{1DA0437F-5B62-DCDF-27A3-FB2542ABDA0E}"/>
          </ac:spMkLst>
        </pc:spChg>
        <pc:spChg chg="mod">
          <ac:chgData name="Korvela Heidi" userId="e1d0bbe7-2630-44ab-9549-8fdae6526e01" providerId="ADAL" clId="{B8ABC6C0-79AC-4CB5-89EC-3C927F86AE42}" dt="2025-02-27T15:39:40.019" v="1712" actId="1076"/>
          <ac:spMkLst>
            <pc:docMk/>
            <pc:sldMk cId="1683622779" sldId="266"/>
            <ac:spMk id="53" creationId="{BF94C1DA-E1A7-4B77-D5E9-774C735463B6}"/>
          </ac:spMkLst>
        </pc:spChg>
        <pc:spChg chg="mod">
          <ac:chgData name="Korvela Heidi" userId="e1d0bbe7-2630-44ab-9549-8fdae6526e01" providerId="ADAL" clId="{B8ABC6C0-79AC-4CB5-89EC-3C927F86AE42}" dt="2025-02-27T15:44:28.958" v="1727" actId="1076"/>
          <ac:spMkLst>
            <pc:docMk/>
            <pc:sldMk cId="1683622779" sldId="266"/>
            <ac:spMk id="54" creationId="{A3F2A37E-8AAE-751F-4C66-17E56C687028}"/>
          </ac:spMkLst>
        </pc:spChg>
        <pc:spChg chg="mod">
          <ac:chgData name="Korvela Heidi" userId="e1d0bbe7-2630-44ab-9549-8fdae6526e01" providerId="ADAL" clId="{B8ABC6C0-79AC-4CB5-89EC-3C927F86AE42}" dt="2025-02-27T15:15:53.700" v="1643" actId="1076"/>
          <ac:spMkLst>
            <pc:docMk/>
            <pc:sldMk cId="1683622779" sldId="266"/>
            <ac:spMk id="58" creationId="{6A996D4F-0B4C-A6C4-A396-34ECC9CF6D44}"/>
          </ac:spMkLst>
        </pc:spChg>
        <pc:grpChg chg="mod">
          <ac:chgData name="Korvela Heidi" userId="e1d0bbe7-2630-44ab-9549-8fdae6526e01" providerId="ADAL" clId="{B8ABC6C0-79AC-4CB5-89EC-3C927F86AE42}" dt="2025-02-27T15:39:10.115" v="1703" actId="1076"/>
          <ac:grpSpMkLst>
            <pc:docMk/>
            <pc:sldMk cId="1683622779" sldId="266"/>
            <ac:grpSpMk id="27" creationId="{30087F2A-7A1F-0A89-6C4E-B798DB80591A}"/>
          </ac:grpSpMkLst>
        </pc:grpChg>
        <pc:grpChg chg="mod">
          <ac:chgData name="Korvela Heidi" userId="e1d0bbe7-2630-44ab-9549-8fdae6526e01" providerId="ADAL" clId="{B8ABC6C0-79AC-4CB5-89EC-3C927F86AE42}" dt="2025-02-27T15:15:12.344" v="1635" actId="1076"/>
          <ac:grpSpMkLst>
            <pc:docMk/>
            <pc:sldMk cId="1683622779" sldId="266"/>
            <ac:grpSpMk id="30" creationId="{515C3E7B-AEC2-0B0C-14F3-B5BE1B6DBC3B}"/>
          </ac:grpSpMkLst>
        </pc:grpChg>
        <pc:grpChg chg="mod">
          <ac:chgData name="Korvela Heidi" userId="e1d0bbe7-2630-44ab-9549-8fdae6526e01" providerId="ADAL" clId="{B8ABC6C0-79AC-4CB5-89EC-3C927F86AE42}" dt="2025-02-27T15:16:08.251" v="1646" actId="1076"/>
          <ac:grpSpMkLst>
            <pc:docMk/>
            <pc:sldMk cId="1683622779" sldId="266"/>
            <ac:grpSpMk id="55" creationId="{2C7CFF18-70A3-1F28-4C00-215E418DFF9B}"/>
          </ac:grpSpMkLst>
        </pc:grpChg>
        <pc:picChg chg="mod">
          <ac:chgData name="Korvela Heidi" userId="e1d0bbe7-2630-44ab-9549-8fdae6526e01" providerId="ADAL" clId="{B8ABC6C0-79AC-4CB5-89EC-3C927F86AE42}" dt="2025-02-27T13:17:00.312" v="1140" actId="1076"/>
          <ac:picMkLst>
            <pc:docMk/>
            <pc:sldMk cId="1683622779" sldId="266"/>
            <ac:picMk id="1038" creationId="{47469599-AA10-9DD1-5BB4-8C2BD522C14E}"/>
          </ac:picMkLst>
        </pc:picChg>
        <pc:picChg chg="mod">
          <ac:chgData name="Korvela Heidi" userId="e1d0bbe7-2630-44ab-9549-8fdae6526e01" providerId="ADAL" clId="{B8ABC6C0-79AC-4CB5-89EC-3C927F86AE42}" dt="2025-02-27T13:16:56.154" v="1139" actId="1076"/>
          <ac:picMkLst>
            <pc:docMk/>
            <pc:sldMk cId="1683622779" sldId="266"/>
            <ac:picMk id="1044" creationId="{26C6B7AC-8341-C21A-6355-780E5BE91EA6}"/>
          </ac:picMkLst>
        </pc:picChg>
        <pc:picChg chg="mod">
          <ac:chgData name="Korvela Heidi" userId="e1d0bbe7-2630-44ab-9549-8fdae6526e01" providerId="ADAL" clId="{B8ABC6C0-79AC-4CB5-89EC-3C927F86AE42}" dt="2025-02-27T15:42:24.432" v="1722" actId="1076"/>
          <ac:picMkLst>
            <pc:docMk/>
            <pc:sldMk cId="1683622779" sldId="266"/>
            <ac:picMk id="1046" creationId="{CD3B2ABC-3C5A-A9AB-40FC-F8A07A4C66CA}"/>
          </ac:picMkLst>
        </pc:picChg>
        <pc:picChg chg="mod">
          <ac:chgData name="Korvela Heidi" userId="e1d0bbe7-2630-44ab-9549-8fdae6526e01" providerId="ADAL" clId="{B8ABC6C0-79AC-4CB5-89EC-3C927F86AE42}" dt="2025-02-27T15:15:59.319" v="1645" actId="1076"/>
          <ac:picMkLst>
            <pc:docMk/>
            <pc:sldMk cId="1683622779" sldId="266"/>
            <ac:picMk id="1048" creationId="{B040806B-1DE4-C198-66E4-0AD555EAF9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27.2.2025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86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68F1B5-E3D2-6C65-E537-D798E5C024BC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BE9BBADC-76C6-710B-C1A7-679DE15FB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b="0" noProof="0" dirty="0"/>
          </a:p>
          <a:p>
            <a:pPr lvl="2"/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115DF404-582B-EFDE-5577-E0585670D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FEFA066-BDA3-359C-9E05-1AF6714A5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endParaRPr lang="fi-FI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EB98A11-6551-5FD2-F51D-D5C489081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  <a:p>
            <a:pPr lvl="2"/>
            <a:r>
              <a:rPr lang="fi-FI" noProof="0"/>
              <a:t>	</a:t>
            </a:r>
          </a:p>
          <a:p>
            <a:pPr lvl="1"/>
            <a:r>
              <a:rPr lang="fi-FI" noProof="0"/>
              <a:t>		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B87A13-E579-612B-2105-6B4A53D39DF0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725FE70-577A-A9B9-3380-6E9C0D60F6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endParaRPr lang="fi-FI" noProof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825EBEFB-ECA0-0C04-B474-D0F5C8740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90E796A-0C5E-DD74-323D-9E80BDB2C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8737CF83-5DC8-0CDE-CBA7-D809C901F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6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ED142-36D6-6221-BF6F-1F7CF5F124F1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E3AFB-7CB2-850B-B30D-2A1C32AC1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0"/>
            <a:endParaRPr lang="fi-FI" noProof="0" dirty="0"/>
          </a:p>
          <a:p>
            <a:pPr lvl="1"/>
            <a:endParaRPr lang="fi-FI" noProof="0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888ADC8-1229-75C3-C47F-21240178B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6986452-7468-9294-793F-9C605F57D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19CDB0D-99F5-B670-2E39-58F3ADC16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99D3D64E-814D-B7B1-ED67-FE2889B3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635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E492E-9B8A-4374-9722-E79DA801046D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3275024-A42E-F21B-AE53-EA79D224A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"/>
          <a:stretch/>
        </p:blipFill>
        <p:spPr>
          <a:xfrm>
            <a:off x="-6191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7C6583-BDF0-CC54-F24A-A0BC09FFF0C9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9CBC74-F024-98D5-9BE1-5598BBEC5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F6F4678-646C-1C69-BBAA-3D49B17A4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7C8EF83-0FBE-109A-D599-9BE577F52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b="0" noProof="0" dirty="0"/>
          </a:p>
          <a:p>
            <a:pPr lvl="2"/>
            <a:endParaRPr lang="fi-FI" b="0" noProof="0" dirty="0"/>
          </a:p>
          <a:p>
            <a:pPr lvl="3"/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451671-4D58-3A7D-F00C-3A8368863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19633FD-AF85-9808-2EEA-BF32295BE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272592" y="7138041"/>
            <a:ext cx="4252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noProof="1">
                <a:latin typeface="Arial" panose="020B0604020202020204" pitchFamily="34" charset="0"/>
                <a:cs typeface="Arial" panose="020B0604020202020204" pitchFamily="34" charset="0"/>
              </a:rPr>
              <a:t>Otsikko｜päivämäärä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8" r:id="rId3"/>
    <p:sldLayoutId id="2147483694" r:id="rId4"/>
    <p:sldLayoutId id="2147483650" r:id="rId5"/>
    <p:sldLayoutId id="2147483654" r:id="rId6"/>
    <p:sldLayoutId id="2147483662" r:id="rId7"/>
    <p:sldLayoutId id="2147483664" r:id="rId8"/>
    <p:sldLayoutId id="2147483665" r:id="rId9"/>
    <p:sldLayoutId id="2147483653" r:id="rId10"/>
    <p:sldLayoutId id="2147483692" r:id="rId11"/>
    <p:sldLayoutId id="2147483703" r:id="rId12"/>
    <p:sldLayoutId id="2147483667" r:id="rId13"/>
    <p:sldLayoutId id="2147483699" r:id="rId14"/>
    <p:sldLayoutId id="2147483668" r:id="rId15"/>
    <p:sldLayoutId id="2147483669" r:id="rId16"/>
    <p:sldLayoutId id="2147483691" r:id="rId17"/>
    <p:sldLayoutId id="2147483672" r:id="rId18"/>
    <p:sldLayoutId id="2147483671" r:id="rId19"/>
    <p:sldLayoutId id="2147483673" r:id="rId20"/>
    <p:sldLayoutId id="2147483701" r:id="rId21"/>
    <p:sldLayoutId id="2147483702" r:id="rId22"/>
    <p:sldLayoutId id="2147483704" r:id="rId23"/>
    <p:sldLayoutId id="2147483674" r:id="rId24"/>
    <p:sldLayoutId id="2147483675" r:id="rId25"/>
    <p:sldLayoutId id="2147483676" r:id="rId26"/>
    <p:sldLayoutId id="2147483678" r:id="rId27"/>
    <p:sldLayoutId id="2147483679" r:id="rId28"/>
    <p:sldLayoutId id="2147483681" r:id="rId29"/>
    <p:sldLayoutId id="2147483680" r:id="rId30"/>
    <p:sldLayoutId id="2147483684" r:id="rId31"/>
    <p:sldLayoutId id="2147483686" r:id="rId32"/>
    <p:sldLayoutId id="2147483705" r:id="rId33"/>
    <p:sldLayoutId id="2147483687" r:id="rId34"/>
    <p:sldLayoutId id="2147483688" r:id="rId35"/>
    <p:sldLayoutId id="2147483689" r:id="rId36"/>
    <p:sldLayoutId id="214748370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3F23-7F90-404B-BB63-4B98271D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370" y="212431"/>
            <a:ext cx="6918570" cy="781750"/>
          </a:xfrm>
        </p:spPr>
        <p:txBody>
          <a:bodyPr>
            <a:noAutofit/>
          </a:bodyPr>
          <a:lstStyle/>
          <a:p>
            <a:r>
              <a:rPr lang="fi-FI" sz="2400" dirty="0" err="1"/>
              <a:t>Årsklocka</a:t>
            </a:r>
            <a:r>
              <a:rPr lang="fi-FI" sz="2400" dirty="0"/>
              <a:t> för </a:t>
            </a:r>
            <a:r>
              <a:rPr lang="fi-FI" sz="2400" dirty="0" err="1"/>
              <a:t>mathjälpsverksamheten</a:t>
            </a:r>
            <a:r>
              <a:rPr lang="fi-FI" sz="2400" dirty="0"/>
              <a:t>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B642BC-877D-FB6F-A5A4-9DE20EBD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38" y="1059053"/>
            <a:ext cx="5196939" cy="53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CB4407D-374C-47F0-9286-D6389ED8410A}"/>
              </a:ext>
            </a:extLst>
          </p:cNvPr>
          <p:cNvSpPr/>
          <p:nvPr/>
        </p:nvSpPr>
        <p:spPr>
          <a:xfrm>
            <a:off x="7580165" y="968042"/>
            <a:ext cx="2807511" cy="488114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Håll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på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benen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kampanjen</a:t>
            </a: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13.-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9.1.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Nationella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utbildardagar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18.-19.1.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BC5960B1-A260-48EE-8589-91E4909DF6F4}"/>
              </a:ext>
            </a:extLst>
          </p:cNvPr>
          <p:cNvSpPr/>
          <p:nvPr/>
        </p:nvSpPr>
        <p:spPr>
          <a:xfrm>
            <a:off x="9172330" y="1638292"/>
            <a:ext cx="2652973" cy="977438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Institutet för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hälsa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och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välfärd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(THL) Osallisuusviikko 3.-6.2.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Vändags-kampanjen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3.-16.2.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Stora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Utbildningsdag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8.2.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112-dagen 11.2.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A2E7ADBE-9E71-4D89-BA9E-31FE22CECB54}"/>
              </a:ext>
            </a:extLst>
          </p:cNvPr>
          <p:cNvSpPr/>
          <p:nvPr/>
        </p:nvSpPr>
        <p:spPr>
          <a:xfrm>
            <a:off x="8189390" y="5663019"/>
            <a:ext cx="2915820" cy="481276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Kampanjen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Olycksfallsdagen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9.-15.6.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b="0" i="0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Olycksfallsdagen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13.6. 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9CBC6DB3-2C2F-4FEF-BBC0-18E277A274DD}"/>
              </a:ext>
            </a:extLst>
          </p:cNvPr>
          <p:cNvSpPr/>
          <p:nvPr/>
        </p:nvSpPr>
        <p:spPr>
          <a:xfrm>
            <a:off x="3150289" y="4945744"/>
            <a:ext cx="3318329" cy="498971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Bjud in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bössinsamlare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till Hungerdagen!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Internationella dagen för humanitärt arbete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19.8. 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F0D0CE08-54F3-42E1-B8ED-B2AE6A5B6F87}"/>
              </a:ext>
            </a:extLst>
          </p:cNvPr>
          <p:cNvSpPr/>
          <p:nvPr/>
        </p:nvSpPr>
        <p:spPr>
          <a:xfrm>
            <a:off x="2890218" y="3695513"/>
            <a:ext cx="2790724" cy="846539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Hungerdagsinsamlingen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11.9.-11.10.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Stora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Utbildningsdag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13.9.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Spillveckan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22.-28.9.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Hungerdagens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bössinsamling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25.-27.9. 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4D28E9F0-70DD-4DE7-B79F-0C3CABF82B5D}"/>
              </a:ext>
            </a:extLst>
          </p:cNvPr>
          <p:cNvSpPr/>
          <p:nvPr/>
        </p:nvSpPr>
        <p:spPr>
          <a:xfrm>
            <a:off x="2897397" y="2794193"/>
            <a:ext cx="2264401" cy="339522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Bostadslösas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natt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17.10.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16F6634-B464-4C02-A536-EE4142AF52D3}"/>
              </a:ext>
            </a:extLst>
          </p:cNvPr>
          <p:cNvSpPr/>
          <p:nvPr/>
        </p:nvSpPr>
        <p:spPr>
          <a:xfrm>
            <a:off x="2890218" y="1758171"/>
            <a:ext cx="2922238" cy="77701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Drogförebyggande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veckan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3.-9.11.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Veckan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för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barnets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rättigheter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​17.-23.11.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Utbildar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Utbildning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mathjälp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22.-23.11.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Jul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sinnet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</a:t>
            </a:r>
            <a:r>
              <a:rPr kumimoji="0" lang="fi-FI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kampanjen</a:t>
            </a:r>
            <a:endParaRPr kumimoji="0" lang="fi-FI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CCEB3109-694B-4AEA-8D8D-1B6ECC5FF11D}"/>
              </a:ext>
            </a:extLst>
          </p:cNvPr>
          <p:cNvSpPr/>
          <p:nvPr/>
        </p:nvSpPr>
        <p:spPr>
          <a:xfrm>
            <a:off x="4741713" y="1118713"/>
            <a:ext cx="2593348" cy="468014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Internationella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volontärdagen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5.12.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Julkaféer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CDDF0547-E19C-E92A-6DF9-56FA57EBEA1E}"/>
              </a:ext>
            </a:extLst>
          </p:cNvPr>
          <p:cNvSpPr/>
          <p:nvPr/>
        </p:nvSpPr>
        <p:spPr>
          <a:xfrm>
            <a:off x="9091781" y="4419565"/>
            <a:ext cx="2734828" cy="1119354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Rikstäckande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volontärevenemang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 Helsingfors 3.5.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Rödakorsveckan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5.-11.5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Röda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Korsets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dag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8.5.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Livsmedelsförsörjning</a:t>
            </a:r>
            <a:r>
              <a:rPr lang="fi-FI" sz="105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05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vid</a:t>
            </a:r>
            <a:r>
              <a:rPr lang="fi-FI" sz="105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05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omfattande</a:t>
            </a:r>
            <a:r>
              <a:rPr lang="fi-FI" sz="105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05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störningar</a:t>
            </a:r>
            <a:r>
              <a:rPr lang="fi-FI" sz="105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–</a:t>
            </a:r>
            <a:r>
              <a:rPr lang="fi-FI" sz="105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webinar</a:t>
            </a:r>
            <a:r>
              <a:rPr lang="fi-FI" sz="105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15.5. 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D233827F-3112-0A87-9D49-7F843A901B29}"/>
              </a:ext>
            </a:extLst>
          </p:cNvPr>
          <p:cNvSpPr/>
          <p:nvPr/>
        </p:nvSpPr>
        <p:spPr>
          <a:xfrm>
            <a:off x="9547855" y="2954564"/>
            <a:ext cx="2277448" cy="603158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ESR+ Aineellisen avun 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webinaari osastoille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3.3.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Veckan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rasism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17.-23.3.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2B647F9B-F59C-7D01-EEE3-C739F018933D}"/>
              </a:ext>
            </a:extLst>
          </p:cNvPr>
          <p:cNvSpPr/>
          <p:nvPr/>
        </p:nvSpPr>
        <p:spPr>
          <a:xfrm>
            <a:off x="9397911" y="3794116"/>
            <a:ext cx="2489289" cy="42659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i-FI" sz="105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Världshälsodagen</a:t>
            </a:r>
            <a:r>
              <a:rPr lang="fi-FI" sz="105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7.4.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Utbildar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Utbildning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mathjälp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26.4. </a:t>
            </a:r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id="{30087F2A-7A1F-0A89-6C4E-B798DB80591A}"/>
              </a:ext>
            </a:extLst>
          </p:cNvPr>
          <p:cNvGrpSpPr/>
          <p:nvPr/>
        </p:nvGrpSpPr>
        <p:grpSpPr>
          <a:xfrm>
            <a:off x="165771" y="101822"/>
            <a:ext cx="2493794" cy="4387819"/>
            <a:chOff x="0" y="-38100"/>
            <a:chExt cx="824882" cy="1313910"/>
          </a:xfrm>
        </p:grpSpPr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CE56384A-51E4-A742-0E3E-8D5C9EF2B935}"/>
                </a:ext>
              </a:extLst>
            </p:cNvPr>
            <p:cNvSpPr/>
            <p:nvPr/>
          </p:nvSpPr>
          <p:spPr>
            <a:xfrm>
              <a:off x="0" y="0"/>
              <a:ext cx="824882" cy="1275810"/>
            </a:xfrm>
            <a:custGeom>
              <a:avLst/>
              <a:gdLst/>
              <a:ahLst/>
              <a:cxnLst/>
              <a:rect l="l" t="t" r="r" b="b"/>
              <a:pathLst>
                <a:path w="824882" h="1275810">
                  <a:moveTo>
                    <a:pt x="126067" y="0"/>
                  </a:moveTo>
                  <a:lnTo>
                    <a:pt x="698815" y="0"/>
                  </a:lnTo>
                  <a:cubicBezTo>
                    <a:pt x="768439" y="0"/>
                    <a:pt x="824882" y="56442"/>
                    <a:pt x="824882" y="126067"/>
                  </a:cubicBezTo>
                  <a:lnTo>
                    <a:pt x="824882" y="1149743"/>
                  </a:lnTo>
                  <a:cubicBezTo>
                    <a:pt x="824882" y="1219368"/>
                    <a:pt x="768439" y="1275810"/>
                    <a:pt x="698815" y="1275810"/>
                  </a:cubicBezTo>
                  <a:lnTo>
                    <a:pt x="126067" y="1275810"/>
                  </a:lnTo>
                  <a:cubicBezTo>
                    <a:pt x="56442" y="1275810"/>
                    <a:pt x="0" y="1219368"/>
                    <a:pt x="0" y="1149743"/>
                  </a:cubicBezTo>
                  <a:lnTo>
                    <a:pt x="0" y="126067"/>
                  </a:lnTo>
                  <a:cubicBezTo>
                    <a:pt x="0" y="56442"/>
                    <a:pt x="56442" y="0"/>
                    <a:pt x="126067" y="0"/>
                  </a:cubicBezTo>
                  <a:close/>
                </a:path>
              </a:pathLst>
            </a:custGeom>
            <a:solidFill>
              <a:srgbClr val="BEA996">
                <a:alpha val="2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0F7ECC85-4C0F-E027-DEB4-76D018E65CFE}"/>
                </a:ext>
              </a:extLst>
            </p:cNvPr>
            <p:cNvSpPr txBox="1"/>
            <p:nvPr/>
          </p:nvSpPr>
          <p:spPr>
            <a:xfrm>
              <a:off x="0" y="-38100"/>
              <a:ext cx="824882" cy="1313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515C3E7B-AEC2-0B0C-14F3-B5BE1B6DBC3B}"/>
              </a:ext>
            </a:extLst>
          </p:cNvPr>
          <p:cNvGrpSpPr/>
          <p:nvPr/>
        </p:nvGrpSpPr>
        <p:grpSpPr>
          <a:xfrm>
            <a:off x="149155" y="4452732"/>
            <a:ext cx="2533931" cy="2247289"/>
            <a:chOff x="0" y="-38100"/>
            <a:chExt cx="775170" cy="779192"/>
          </a:xfrm>
        </p:grpSpPr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57BEF048-2290-ED58-DA65-63756A0CA468}"/>
                </a:ext>
              </a:extLst>
            </p:cNvPr>
            <p:cNvSpPr/>
            <p:nvPr/>
          </p:nvSpPr>
          <p:spPr>
            <a:xfrm>
              <a:off x="0" y="0"/>
              <a:ext cx="775170" cy="741092"/>
            </a:xfrm>
            <a:custGeom>
              <a:avLst/>
              <a:gdLst/>
              <a:ahLst/>
              <a:cxnLst/>
              <a:rect l="l" t="t" r="r" b="b"/>
              <a:pathLst>
                <a:path w="775170" h="741092">
                  <a:moveTo>
                    <a:pt x="134151" y="0"/>
                  </a:moveTo>
                  <a:lnTo>
                    <a:pt x="641019" y="0"/>
                  </a:lnTo>
                  <a:cubicBezTo>
                    <a:pt x="676598" y="0"/>
                    <a:pt x="710720" y="14134"/>
                    <a:pt x="735878" y="39292"/>
                  </a:cubicBezTo>
                  <a:cubicBezTo>
                    <a:pt x="761037" y="64450"/>
                    <a:pt x="775170" y="98572"/>
                    <a:pt x="775170" y="134151"/>
                  </a:cubicBezTo>
                  <a:lnTo>
                    <a:pt x="775170" y="606940"/>
                  </a:lnTo>
                  <a:cubicBezTo>
                    <a:pt x="775170" y="681030"/>
                    <a:pt x="715109" y="741092"/>
                    <a:pt x="641019" y="741092"/>
                  </a:cubicBezTo>
                  <a:lnTo>
                    <a:pt x="134151" y="741092"/>
                  </a:lnTo>
                  <a:cubicBezTo>
                    <a:pt x="60062" y="741092"/>
                    <a:pt x="0" y="681030"/>
                    <a:pt x="0" y="606940"/>
                  </a:cubicBezTo>
                  <a:lnTo>
                    <a:pt x="0" y="134151"/>
                  </a:lnTo>
                  <a:cubicBezTo>
                    <a:pt x="0" y="60062"/>
                    <a:pt x="60062" y="0"/>
                    <a:pt x="134151" y="0"/>
                  </a:cubicBezTo>
                  <a:close/>
                </a:path>
              </a:pathLst>
            </a:custGeom>
            <a:solidFill>
              <a:srgbClr val="FFEE97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53">
              <a:extLst>
                <a:ext uri="{FF2B5EF4-FFF2-40B4-BE49-F238E27FC236}">
                  <a16:creationId xmlns:a16="http://schemas.microsoft.com/office/drawing/2014/main" id="{0716FBAC-B018-3CC8-D0CC-104A8D72E23B}"/>
                </a:ext>
              </a:extLst>
            </p:cNvPr>
            <p:cNvSpPr txBox="1"/>
            <p:nvPr/>
          </p:nvSpPr>
          <p:spPr>
            <a:xfrm>
              <a:off x="0" y="-38100"/>
              <a:ext cx="775170" cy="779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36" name="TextBox 62">
            <a:extLst>
              <a:ext uri="{FF2B5EF4-FFF2-40B4-BE49-F238E27FC236}">
                <a16:creationId xmlns:a16="http://schemas.microsoft.com/office/drawing/2014/main" id="{D27E3CE1-E20F-BF3B-76B2-6CE644115E37}"/>
              </a:ext>
            </a:extLst>
          </p:cNvPr>
          <p:cNvSpPr txBox="1"/>
          <p:nvPr/>
        </p:nvSpPr>
        <p:spPr>
          <a:xfrm>
            <a:off x="7744616" y="1755339"/>
            <a:ext cx="827774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Januari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63">
            <a:extLst>
              <a:ext uri="{FF2B5EF4-FFF2-40B4-BE49-F238E27FC236}">
                <a16:creationId xmlns:a16="http://schemas.microsoft.com/office/drawing/2014/main" id="{046976E4-E714-05E3-C394-4BABFAD0F41C}"/>
              </a:ext>
            </a:extLst>
          </p:cNvPr>
          <p:cNvSpPr txBox="1"/>
          <p:nvPr/>
        </p:nvSpPr>
        <p:spPr>
          <a:xfrm>
            <a:off x="8570034" y="2293408"/>
            <a:ext cx="827774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Februari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64">
            <a:extLst>
              <a:ext uri="{FF2B5EF4-FFF2-40B4-BE49-F238E27FC236}">
                <a16:creationId xmlns:a16="http://schemas.microsoft.com/office/drawing/2014/main" id="{058AAA34-5983-7B8C-58BE-D4F6AA881499}"/>
              </a:ext>
            </a:extLst>
          </p:cNvPr>
          <p:cNvSpPr txBox="1"/>
          <p:nvPr/>
        </p:nvSpPr>
        <p:spPr>
          <a:xfrm>
            <a:off x="9082114" y="3104866"/>
            <a:ext cx="827774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Mars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65">
            <a:extLst>
              <a:ext uri="{FF2B5EF4-FFF2-40B4-BE49-F238E27FC236}">
                <a16:creationId xmlns:a16="http://schemas.microsoft.com/office/drawing/2014/main" id="{936D4753-F863-13CB-6787-63DE95CCC361}"/>
              </a:ext>
            </a:extLst>
          </p:cNvPr>
          <p:cNvSpPr txBox="1"/>
          <p:nvPr/>
        </p:nvSpPr>
        <p:spPr>
          <a:xfrm>
            <a:off x="9027703" y="4042449"/>
            <a:ext cx="827774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April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Box 66">
            <a:extLst>
              <a:ext uri="{FF2B5EF4-FFF2-40B4-BE49-F238E27FC236}">
                <a16:creationId xmlns:a16="http://schemas.microsoft.com/office/drawing/2014/main" id="{8AF906C3-F944-3D20-71AC-84F9D98D8F60}"/>
              </a:ext>
            </a:extLst>
          </p:cNvPr>
          <p:cNvSpPr txBox="1"/>
          <p:nvPr/>
        </p:nvSpPr>
        <p:spPr>
          <a:xfrm>
            <a:off x="8676588" y="4891784"/>
            <a:ext cx="827774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Maj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67">
            <a:extLst>
              <a:ext uri="{FF2B5EF4-FFF2-40B4-BE49-F238E27FC236}">
                <a16:creationId xmlns:a16="http://schemas.microsoft.com/office/drawing/2014/main" id="{8A5DE606-C3B2-B966-7283-819E07661EED}"/>
              </a:ext>
            </a:extLst>
          </p:cNvPr>
          <p:cNvSpPr txBox="1"/>
          <p:nvPr/>
        </p:nvSpPr>
        <p:spPr>
          <a:xfrm>
            <a:off x="7775503" y="5405846"/>
            <a:ext cx="827773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Juni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68">
            <a:extLst>
              <a:ext uri="{FF2B5EF4-FFF2-40B4-BE49-F238E27FC236}">
                <a16:creationId xmlns:a16="http://schemas.microsoft.com/office/drawing/2014/main" id="{AC8E733E-2151-22EF-BD3D-903C14EFE947}"/>
              </a:ext>
            </a:extLst>
          </p:cNvPr>
          <p:cNvSpPr txBox="1"/>
          <p:nvPr/>
        </p:nvSpPr>
        <p:spPr>
          <a:xfrm>
            <a:off x="6824247" y="5324606"/>
            <a:ext cx="827774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Juli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69">
            <a:extLst>
              <a:ext uri="{FF2B5EF4-FFF2-40B4-BE49-F238E27FC236}">
                <a16:creationId xmlns:a16="http://schemas.microsoft.com/office/drawing/2014/main" id="{2F1DCCD1-D6F3-2B7B-157B-3BD27A3C197D}"/>
              </a:ext>
            </a:extLst>
          </p:cNvPr>
          <p:cNvSpPr txBox="1"/>
          <p:nvPr/>
        </p:nvSpPr>
        <p:spPr>
          <a:xfrm>
            <a:off x="5992895" y="4721759"/>
            <a:ext cx="827774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Augusti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70">
            <a:extLst>
              <a:ext uri="{FF2B5EF4-FFF2-40B4-BE49-F238E27FC236}">
                <a16:creationId xmlns:a16="http://schemas.microsoft.com/office/drawing/2014/main" id="{D0E6AAC0-F80A-C50B-7B53-AE335885E855}"/>
              </a:ext>
            </a:extLst>
          </p:cNvPr>
          <p:cNvSpPr txBox="1"/>
          <p:nvPr/>
        </p:nvSpPr>
        <p:spPr>
          <a:xfrm>
            <a:off x="5496034" y="3932906"/>
            <a:ext cx="911991" cy="252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September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71">
            <a:extLst>
              <a:ext uri="{FF2B5EF4-FFF2-40B4-BE49-F238E27FC236}">
                <a16:creationId xmlns:a16="http://schemas.microsoft.com/office/drawing/2014/main" id="{A09FD688-3DE9-5DB8-2C6E-2DAA3E62A13F}"/>
              </a:ext>
            </a:extLst>
          </p:cNvPr>
          <p:cNvSpPr txBox="1"/>
          <p:nvPr/>
        </p:nvSpPr>
        <p:spPr>
          <a:xfrm>
            <a:off x="5538993" y="3025673"/>
            <a:ext cx="827774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Oktober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72">
            <a:extLst>
              <a:ext uri="{FF2B5EF4-FFF2-40B4-BE49-F238E27FC236}">
                <a16:creationId xmlns:a16="http://schemas.microsoft.com/office/drawing/2014/main" id="{AC22360C-14F0-1FA9-55E5-4EFB7D799B1D}"/>
              </a:ext>
            </a:extLst>
          </p:cNvPr>
          <p:cNvSpPr txBox="1"/>
          <p:nvPr/>
        </p:nvSpPr>
        <p:spPr>
          <a:xfrm>
            <a:off x="5894376" y="2269619"/>
            <a:ext cx="827774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November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73">
            <a:extLst>
              <a:ext uri="{FF2B5EF4-FFF2-40B4-BE49-F238E27FC236}">
                <a16:creationId xmlns:a16="http://schemas.microsoft.com/office/drawing/2014/main" id="{106C038F-AA5F-2FCA-2416-D336890070BE}"/>
              </a:ext>
            </a:extLst>
          </p:cNvPr>
          <p:cNvSpPr txBox="1"/>
          <p:nvPr/>
        </p:nvSpPr>
        <p:spPr>
          <a:xfrm>
            <a:off x="6719517" y="1734489"/>
            <a:ext cx="827774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December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75">
            <a:extLst>
              <a:ext uri="{FF2B5EF4-FFF2-40B4-BE49-F238E27FC236}">
                <a16:creationId xmlns:a16="http://schemas.microsoft.com/office/drawing/2014/main" id="{3178285C-7AFB-F35A-505F-930619A8D865}"/>
              </a:ext>
            </a:extLst>
          </p:cNvPr>
          <p:cNvSpPr txBox="1"/>
          <p:nvPr/>
        </p:nvSpPr>
        <p:spPr>
          <a:xfrm>
            <a:off x="408937" y="520141"/>
            <a:ext cx="2023612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Internationella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temadagar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spcBef>
                <a:spcPct val="0"/>
              </a:spcBef>
            </a:pPr>
            <a:endParaRPr lang="en-US" sz="500" dirty="0">
              <a:latin typeface="Arial"/>
            </a:endParaRP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Världsvattendagen</a:t>
            </a:r>
            <a:r>
              <a:rPr lang="en-US" sz="1000" dirty="0">
                <a:latin typeface="Arial"/>
              </a:rPr>
              <a:t> 22.3.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Världshälsodagen</a:t>
            </a:r>
            <a:r>
              <a:rPr lang="en-US" sz="1000" dirty="0">
                <a:latin typeface="Arial"/>
              </a:rPr>
              <a:t> 7.4.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Världsmiljödagen</a:t>
            </a:r>
            <a:r>
              <a:rPr lang="en-US" sz="1000" dirty="0">
                <a:latin typeface="Arial"/>
              </a:rPr>
              <a:t> 5.6.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Världsdagen</a:t>
            </a:r>
            <a:r>
              <a:rPr lang="en-US" sz="1000" dirty="0">
                <a:latin typeface="Arial"/>
              </a:rPr>
              <a:t> för </a:t>
            </a:r>
            <a:r>
              <a:rPr lang="en-US" sz="1000" dirty="0" err="1">
                <a:latin typeface="Arial"/>
              </a:rPr>
              <a:t>flyktingar</a:t>
            </a:r>
            <a:r>
              <a:rPr lang="en-US" sz="1000" dirty="0">
                <a:latin typeface="Arial"/>
              </a:rPr>
              <a:t> 20.6.</a:t>
            </a:r>
          </a:p>
          <a:p>
            <a:pPr>
              <a:spcBef>
                <a:spcPct val="0"/>
              </a:spcBef>
            </a:pPr>
            <a:r>
              <a:rPr lang="fi-FI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Internationella</a:t>
            </a:r>
            <a:r>
              <a:rPr lang="fi-FI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ungdomsdagen</a:t>
            </a:r>
            <a:r>
              <a:rPr lang="fi-FI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12.8.</a:t>
            </a:r>
          </a:p>
          <a:p>
            <a:pPr>
              <a:spcBef>
                <a:spcPct val="0"/>
              </a:spcBef>
            </a:pP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Världsdagen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för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första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hjälpen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i-FI" sz="1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13.9. 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Världsmatdagen</a:t>
            </a:r>
            <a:r>
              <a:rPr lang="en-US" sz="1000" dirty="0">
                <a:latin typeface="Arial"/>
              </a:rPr>
              <a:t> 16.10.</a:t>
            </a:r>
          </a:p>
          <a:p>
            <a:pPr>
              <a:spcBef>
                <a:spcPct val="0"/>
              </a:spcBef>
            </a:pPr>
            <a:r>
              <a:rPr lang="sv-SE" sz="1000" dirty="0">
                <a:latin typeface="Arial"/>
              </a:rPr>
              <a:t>Internationella dagen för utrotning av fattigdom </a:t>
            </a:r>
            <a:r>
              <a:rPr lang="en-US" sz="1000" dirty="0">
                <a:latin typeface="Arial"/>
              </a:rPr>
              <a:t>17.10.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Världsaidsdagen</a:t>
            </a:r>
            <a:r>
              <a:rPr lang="en-US" sz="1000" dirty="0">
                <a:latin typeface="Arial"/>
              </a:rPr>
              <a:t> 1.12. </a:t>
            </a:r>
            <a:endParaRPr lang="en-US" sz="1050" dirty="0">
              <a:latin typeface="Arial"/>
            </a:endParaRPr>
          </a:p>
        </p:txBody>
      </p:sp>
      <p:sp>
        <p:nvSpPr>
          <p:cNvPr id="51" name="TextBox 77">
            <a:extLst>
              <a:ext uri="{FF2B5EF4-FFF2-40B4-BE49-F238E27FC236}">
                <a16:creationId xmlns:a16="http://schemas.microsoft.com/office/drawing/2014/main" id="{1DA0437F-5B62-DCDF-27A3-FB2542ABDA0E}"/>
              </a:ext>
            </a:extLst>
          </p:cNvPr>
          <p:cNvSpPr txBox="1"/>
          <p:nvPr/>
        </p:nvSpPr>
        <p:spPr>
          <a:xfrm>
            <a:off x="407093" y="2519957"/>
            <a:ext cx="2687241" cy="18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Finska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temadagar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  <a:p>
            <a:endParaRPr lang="en-US" sz="500" dirty="0">
              <a:latin typeface="Arial"/>
            </a:endParaRPr>
          </a:p>
          <a:p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112-dagen 11.2.</a:t>
            </a:r>
            <a:endParaRPr lang="en-US" sz="1000" dirty="0">
              <a:latin typeface="Arial"/>
            </a:endParaRPr>
          </a:p>
          <a:p>
            <a:r>
              <a:rPr lang="en-US" sz="1000" dirty="0" err="1">
                <a:latin typeface="Arial"/>
              </a:rPr>
              <a:t>Rågbrödets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dag</a:t>
            </a:r>
            <a:r>
              <a:rPr lang="en-US" sz="1000" dirty="0">
                <a:latin typeface="Arial"/>
              </a:rPr>
              <a:t> 28.2.</a:t>
            </a:r>
          </a:p>
          <a:p>
            <a:r>
              <a:rPr lang="en-US" sz="1000" dirty="0" err="1">
                <a:latin typeface="Arial"/>
              </a:rPr>
              <a:t>Finska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naturens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dag</a:t>
            </a:r>
            <a:r>
              <a:rPr lang="en-US" sz="1000" dirty="0">
                <a:latin typeface="Arial"/>
              </a:rPr>
              <a:t> 30.8.</a:t>
            </a:r>
          </a:p>
          <a:p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Nationella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svampdagen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1000" dirty="0">
                <a:latin typeface="Arial"/>
              </a:rPr>
              <a:t>31.8.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Finländska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matens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dag</a:t>
            </a:r>
            <a:r>
              <a:rPr lang="en-US" sz="1000" dirty="0">
                <a:latin typeface="Arial"/>
              </a:rPr>
              <a:t> 4.9.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Närmatsdag</a:t>
            </a:r>
            <a:r>
              <a:rPr lang="en-US" sz="1000" dirty="0">
                <a:latin typeface="Arial"/>
              </a:rPr>
              <a:t> 6.-7.9. 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Organisationernas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dag</a:t>
            </a:r>
            <a:r>
              <a:rPr lang="en-US" sz="1000" dirty="0">
                <a:latin typeface="Arial"/>
              </a:rPr>
              <a:t> 1.10.</a:t>
            </a:r>
          </a:p>
          <a:p>
            <a:pPr>
              <a:spcBef>
                <a:spcPct val="0"/>
              </a:spcBef>
            </a:pP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Ungdomsarbetsvecka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6.-12.10.</a:t>
            </a:r>
            <a:endParaRPr lang="en-US" sz="1000" dirty="0">
              <a:latin typeface="Arial"/>
            </a:endParaRPr>
          </a:p>
          <a:p>
            <a:pPr>
              <a:spcBef>
                <a:spcPct val="0"/>
              </a:spcBef>
            </a:pPr>
            <a:r>
              <a:rPr lang="en-US" sz="1000" dirty="0" err="1">
                <a:latin typeface="Arial"/>
              </a:rPr>
              <a:t>Matallergidagen</a:t>
            </a:r>
            <a:r>
              <a:rPr lang="en-US" sz="1000" dirty="0">
                <a:latin typeface="Arial"/>
              </a:rPr>
              <a:t> 13.10.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79">
            <a:extLst>
              <a:ext uri="{FF2B5EF4-FFF2-40B4-BE49-F238E27FC236}">
                <a16:creationId xmlns:a16="http://schemas.microsoft.com/office/drawing/2014/main" id="{BF94C1DA-E1A7-4B77-D5E9-774C735463B6}"/>
              </a:ext>
            </a:extLst>
          </p:cNvPr>
          <p:cNvSpPr txBox="1"/>
          <p:nvPr/>
        </p:nvSpPr>
        <p:spPr>
          <a:xfrm>
            <a:off x="409995" y="4721724"/>
            <a:ext cx="1227972" cy="217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  <a:latin typeface="Arial Bold"/>
              </a:rPr>
              <a:t>Liten</a:t>
            </a:r>
            <a:r>
              <a:rPr lang="en-US" sz="12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Bold"/>
              </a:rPr>
              <a:t>såkalender</a:t>
            </a:r>
            <a:endParaRPr lang="en-US" sz="1200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54" name="TextBox 80">
            <a:extLst>
              <a:ext uri="{FF2B5EF4-FFF2-40B4-BE49-F238E27FC236}">
                <a16:creationId xmlns:a16="http://schemas.microsoft.com/office/drawing/2014/main" id="{A3F2A37E-8AAE-751F-4C66-17E56C687028}"/>
              </a:ext>
            </a:extLst>
          </p:cNvPr>
          <p:cNvSpPr txBox="1"/>
          <p:nvPr/>
        </p:nvSpPr>
        <p:spPr>
          <a:xfrm>
            <a:off x="409995" y="5032377"/>
            <a:ext cx="214456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rgbClr val="000000"/>
                </a:solidFill>
                <a:latin typeface="Arial"/>
              </a:rPr>
              <a:t>Förkultivering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:​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Arial"/>
              </a:rPr>
              <a:t>Februari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: chili, paprika​</a:t>
            </a:r>
          </a:p>
          <a:p>
            <a:r>
              <a:rPr lang="en-US" sz="1000" dirty="0">
                <a:solidFill>
                  <a:srgbClr val="000000"/>
                </a:solidFill>
                <a:latin typeface="Arial"/>
              </a:rPr>
              <a:t>Mars: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basilika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meiramis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och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citronmeliss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​</a:t>
            </a:r>
          </a:p>
          <a:p>
            <a:r>
              <a:rPr lang="en-US" sz="1000" dirty="0">
                <a:solidFill>
                  <a:srgbClr val="000000"/>
                </a:solidFill>
                <a:latin typeface="Arial"/>
              </a:rPr>
              <a:t>April: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växthusgurka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0"/>
              </a:spcBef>
            </a:pPr>
            <a:endParaRPr lang="en-US" sz="6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0"/>
              </a:spcBef>
            </a:pPr>
            <a:r>
              <a:rPr lang="sv-SE" sz="1000" dirty="0">
                <a:solidFill>
                  <a:srgbClr val="000000"/>
                </a:solidFill>
                <a:latin typeface="Arial"/>
              </a:rPr>
              <a:t>Direktsådd:​</a:t>
            </a:r>
          </a:p>
          <a:p>
            <a:pPr>
              <a:spcBef>
                <a:spcPct val="0"/>
              </a:spcBef>
            </a:pPr>
            <a:r>
              <a:rPr lang="sv-SE" sz="1000" dirty="0">
                <a:solidFill>
                  <a:srgbClr val="000000"/>
                </a:solidFill>
                <a:latin typeface="Arial"/>
              </a:rPr>
              <a:t>Maj: lök, persilja, spenat, morötter, rädisor​</a:t>
            </a:r>
          </a:p>
          <a:p>
            <a:pPr>
              <a:spcBef>
                <a:spcPct val="0"/>
              </a:spcBef>
            </a:pPr>
            <a:r>
              <a:rPr lang="sv-SE" sz="1000" dirty="0">
                <a:solidFill>
                  <a:srgbClr val="000000"/>
                </a:solidFill>
                <a:latin typeface="Arial"/>
              </a:rPr>
              <a:t>Juni: mangold, sallad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" name="Group 48">
            <a:extLst>
              <a:ext uri="{FF2B5EF4-FFF2-40B4-BE49-F238E27FC236}">
                <a16:creationId xmlns:a16="http://schemas.microsoft.com/office/drawing/2014/main" id="{2C7CFF18-70A3-1F28-4C00-215E418DFF9B}"/>
              </a:ext>
            </a:extLst>
          </p:cNvPr>
          <p:cNvGrpSpPr/>
          <p:nvPr/>
        </p:nvGrpSpPr>
        <p:grpSpPr>
          <a:xfrm>
            <a:off x="2753592" y="5447941"/>
            <a:ext cx="4008914" cy="1369434"/>
            <a:chOff x="0" y="-28575"/>
            <a:chExt cx="782325" cy="236234"/>
          </a:xfrm>
        </p:grpSpPr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E6B31F05-771D-6D05-DA34-62E883DCD32C}"/>
                </a:ext>
              </a:extLst>
            </p:cNvPr>
            <p:cNvSpPr/>
            <p:nvPr/>
          </p:nvSpPr>
          <p:spPr>
            <a:xfrm>
              <a:off x="20803" y="-10219"/>
              <a:ext cx="741096" cy="196434"/>
            </a:xfrm>
            <a:custGeom>
              <a:avLst/>
              <a:gdLst/>
              <a:ahLst/>
              <a:cxnLst/>
              <a:rect l="l" t="t" r="r" b="b"/>
              <a:pathLst>
                <a:path w="782325" h="207659">
                  <a:moveTo>
                    <a:pt x="0" y="0"/>
                  </a:moveTo>
                  <a:lnTo>
                    <a:pt x="782325" y="0"/>
                  </a:lnTo>
                  <a:lnTo>
                    <a:pt x="782325" y="207659"/>
                  </a:lnTo>
                  <a:lnTo>
                    <a:pt x="0" y="20765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47843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2FF84AF8-B28E-BE92-708C-77F78AC79CA8}"/>
                </a:ext>
              </a:extLst>
            </p:cNvPr>
            <p:cNvSpPr txBox="1"/>
            <p:nvPr/>
          </p:nvSpPr>
          <p:spPr>
            <a:xfrm>
              <a:off x="0" y="-28575"/>
              <a:ext cx="782325" cy="236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8" name="TextBox 81">
            <a:extLst>
              <a:ext uri="{FF2B5EF4-FFF2-40B4-BE49-F238E27FC236}">
                <a16:creationId xmlns:a16="http://schemas.microsoft.com/office/drawing/2014/main" id="{6A996D4F-0B4C-A6C4-A396-34ECC9CF6D44}"/>
              </a:ext>
            </a:extLst>
          </p:cNvPr>
          <p:cNvSpPr txBox="1"/>
          <p:nvPr/>
        </p:nvSpPr>
        <p:spPr>
          <a:xfrm>
            <a:off x="3016184" y="5660101"/>
            <a:ext cx="36257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Säsongens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grönsaker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och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frukt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:​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  <a:latin typeface="Arial"/>
              </a:rPr>
              <a:t>Januari-april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citrusfrukter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kål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rotfrukter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​</a:t>
            </a:r>
          </a:p>
          <a:p>
            <a:pPr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Maj: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tidig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kål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rädisa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gräslök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​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  <a:latin typeface="Arial"/>
              </a:rPr>
              <a:t>Juni-juli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sallat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zucchini,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gurka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potatis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lök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​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  <a:latin typeface="Arial"/>
              </a:rPr>
              <a:t>Augusti-oktober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äpple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bär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svamp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chili​</a:t>
            </a:r>
          </a:p>
          <a:p>
            <a:pPr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November-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december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kål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rotfrukter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47469599-AA10-9DD1-5BB4-8C2BD522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116">
            <a:off x="10900673" y="504213"/>
            <a:ext cx="854318" cy="4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E7C55FF-9B6F-DC31-DA00-C7B8E7F2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535">
            <a:off x="2547813" y="767689"/>
            <a:ext cx="872636" cy="4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6C6B7AC-8341-C21A-6355-780E5BE9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51" y="717792"/>
            <a:ext cx="979146" cy="6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D3B2ABC-3C5A-A9AB-40FC-F8A07A4C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058">
            <a:off x="2375146" y="5277918"/>
            <a:ext cx="615880" cy="6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B040806B-1DE4-C198-66E4-0AD555EA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992">
            <a:off x="6282751" y="6185790"/>
            <a:ext cx="833894" cy="4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17C5B2A-95FC-F28F-260D-297C0B0B9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2" y="174710"/>
            <a:ext cx="1041936" cy="8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22779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6A36DB6FF2B242A6CA7AC7E8431A48" ma:contentTypeVersion="17" ma:contentTypeDescription="Skapa ett nytt dokument." ma:contentTypeScope="" ma:versionID="f4837ea666885d76cb5bc980c3f48fd0">
  <xsd:schema xmlns:xsd="http://www.w3.org/2001/XMLSchema" xmlns:xs="http://www.w3.org/2001/XMLSchema" xmlns:p="http://schemas.microsoft.com/office/2006/metadata/properties" xmlns:ns2="a7a579a5-8d1c-4482-a31f-0600b8c709cc" xmlns:ns3="0c6fe591-b7bc-44c8-accd-72443433c238" targetNamespace="http://schemas.microsoft.com/office/2006/metadata/properties" ma:root="true" ma:fieldsID="7e7ac2d2cf5b76031d73ba353a6dee7b" ns2:_="" ns3:_="">
    <xsd:import namespace="a7a579a5-8d1c-4482-a31f-0600b8c709cc"/>
    <xsd:import namespace="0c6fe591-b7bc-44c8-accd-72443433c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579a5-8d1c-4482-a31f-0600b8c70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fe591-b7bc-44c8-accd-72443433c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355ef87-d2d9-4998-ab7b-a32e3bd743d0}" ma:internalName="TaxCatchAll" ma:showField="CatchAllData" ma:web="0c6fe591-b7bc-44c8-accd-72443433c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a579a5-8d1c-4482-a31f-0600b8c709cc">
      <Terms xmlns="http://schemas.microsoft.com/office/infopath/2007/PartnerControls"/>
    </lcf76f155ced4ddcb4097134ff3c332f>
    <TaxCatchAll xmlns="0c6fe591-b7bc-44c8-accd-72443433c238" xsi:nil="true"/>
  </documentManagement>
</p:properties>
</file>

<file path=customXml/itemProps1.xml><?xml version="1.0" encoding="utf-8"?>
<ds:datastoreItem xmlns:ds="http://schemas.openxmlformats.org/officeDocument/2006/customXml" ds:itemID="{D5699B4E-ABA9-4F76-999B-23E550E44213}"/>
</file>

<file path=customXml/itemProps2.xml><?xml version="1.0" encoding="utf-8"?>
<ds:datastoreItem xmlns:ds="http://schemas.openxmlformats.org/officeDocument/2006/customXml" ds:itemID="{FE54DD7A-48C8-46C9-A92C-523BEE8529E9}"/>
</file>

<file path=customXml/itemProps3.xml><?xml version="1.0" encoding="utf-8"?>
<ds:datastoreItem xmlns:ds="http://schemas.openxmlformats.org/officeDocument/2006/customXml" ds:itemID="{1238F4B1-D6E0-40D9-BDEC-1A4845991C29}"/>
</file>

<file path=docProps/app.xml><?xml version="1.0" encoding="utf-8"?>
<Properties xmlns="http://schemas.openxmlformats.org/officeDocument/2006/extended-properties" xmlns:vt="http://schemas.openxmlformats.org/officeDocument/2006/docPropsVTypes">
  <TotalTime>40344</TotalTime>
  <Words>362</Words>
  <Application>Microsoft Office PowerPoint</Application>
  <PresentationFormat>Laajakuva</PresentationFormat>
  <Paragraphs>80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Arial Bold</vt:lpstr>
      <vt:lpstr>Calibri</vt:lpstr>
      <vt:lpstr>Georgia</vt:lpstr>
      <vt:lpstr>Wingdings</vt:lpstr>
      <vt:lpstr>SPR</vt:lpstr>
      <vt:lpstr>Årsklocka för mathjälpsverksamheten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Korvela Heidi</cp:lastModifiedBy>
  <cp:revision>121</cp:revision>
  <dcterms:created xsi:type="dcterms:W3CDTF">2022-01-20T10:13:04Z</dcterms:created>
  <dcterms:modified xsi:type="dcterms:W3CDTF">2025-02-27T15:48:54Z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0x0101009D6A36DB6FF2B242A6CA7AC7E8431A48</vt:lpwstr>
  </property>
</Properties>
</file>