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6"/>
  </p:notesMasterIdLst>
  <p:sldIdLst>
    <p:sldId id="266" r:id="rId5"/>
  </p:sldIdLst>
  <p:sldSz cx="6858000" cy="9906000" type="A4"/>
  <p:notesSz cx="6858000" cy="9144000"/>
  <p:defaultTextStyle>
    <a:defPPr>
      <a:defRPr lang="en-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EA996"/>
    <a:srgbClr val="7F181B"/>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211"/>
    <p:restoredTop sz="96327"/>
  </p:normalViewPr>
  <p:slideViewPr>
    <p:cSldViewPr snapToGrid="0" snapToObjects="1">
      <p:cViewPr varScale="1">
        <p:scale>
          <a:sx n="52" d="100"/>
          <a:sy n="52" d="100"/>
        </p:scale>
        <p:origin x="1940"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586ED7-E594-284A-BCB0-7DD2E0F5F816}" type="datetimeFigureOut">
              <a:rPr lang="fi-FI" smtClean="0"/>
              <a:t>23.1.2025</a:t>
            </a:fld>
            <a:endParaRPr lang="fi-FI" dirty="0"/>
          </a:p>
        </p:txBody>
      </p:sp>
      <p:sp>
        <p:nvSpPr>
          <p:cNvPr id="4" name="Slide Image Placeholder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fi-FI"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i-FI"/>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9D1C9AF-C8A2-E248-9C2D-AAFE8E0C60B5}" type="slidenum">
              <a:rPr lang="fi-FI" smtClean="0"/>
              <a:t>‹#›</a:t>
            </a:fld>
            <a:endParaRPr lang="fi-FI" dirty="0"/>
          </a:p>
        </p:txBody>
      </p:sp>
    </p:spTree>
    <p:extLst>
      <p:ext uri="{BB962C8B-B14F-4D97-AF65-F5344CB8AC3E}">
        <p14:creationId xmlns:p14="http://schemas.microsoft.com/office/powerpoint/2010/main" val="36309372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KST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BC4B7-37CD-E244-A476-3A80A647D793}"/>
              </a:ext>
            </a:extLst>
          </p:cNvPr>
          <p:cNvSpPr>
            <a:spLocks noGrp="1"/>
          </p:cNvSpPr>
          <p:nvPr>
            <p:ph type="title"/>
          </p:nvPr>
        </p:nvSpPr>
        <p:spPr>
          <a:xfrm>
            <a:off x="471485" y="5253936"/>
            <a:ext cx="5915025" cy="626661"/>
          </a:xfrm>
          <a:prstGeom prst="rect">
            <a:avLst/>
          </a:prstGeom>
        </p:spPr>
        <p:txBody>
          <a:bodyPr/>
          <a:lstStyle>
            <a:lvl1pPr>
              <a:lnSpc>
                <a:spcPct val="100000"/>
              </a:lnSpc>
              <a:defRPr sz="3000">
                <a:solidFill>
                  <a:schemeClr val="accent1"/>
                </a:solidFill>
              </a:defRPr>
            </a:lvl1pPr>
          </a:lstStyle>
          <a:p>
            <a:r>
              <a:rPr lang="en-GB" noProof="0" dirty="0"/>
              <a:t>Click to edit Master title style</a:t>
            </a:r>
            <a:endParaRPr lang="fi-FI" noProof="0" dirty="0"/>
          </a:p>
        </p:txBody>
      </p:sp>
      <p:sp>
        <p:nvSpPr>
          <p:cNvPr id="12" name="Text Placeholder 2">
            <a:extLst>
              <a:ext uri="{FF2B5EF4-FFF2-40B4-BE49-F238E27FC236}">
                <a16:creationId xmlns:a16="http://schemas.microsoft.com/office/drawing/2014/main" id="{2399F695-8668-224C-8AFC-D44698FF566F}"/>
              </a:ext>
            </a:extLst>
          </p:cNvPr>
          <p:cNvSpPr>
            <a:spLocks noGrp="1"/>
          </p:cNvSpPr>
          <p:nvPr>
            <p:ph type="body" idx="14"/>
          </p:nvPr>
        </p:nvSpPr>
        <p:spPr>
          <a:xfrm>
            <a:off x="471484" y="5996529"/>
            <a:ext cx="5915025" cy="1172936"/>
          </a:xfrm>
        </p:spPr>
        <p:txBody>
          <a:bodyPr anchor="t"/>
          <a:lstStyle>
            <a:lvl1pPr marL="0" indent="0">
              <a:spcBef>
                <a:spcPts val="0"/>
              </a:spcBef>
              <a:buNone/>
              <a:defRPr sz="1500" b="0" i="0">
                <a:latin typeface="Arial" panose="020B0604020202020204" pitchFamily="34" charset="0"/>
                <a:cs typeface="Arial" panose="020B0604020202020204" pitchFamily="34" charset="0"/>
              </a:defRPr>
            </a:lvl1pPr>
            <a:lvl2pPr marL="257172" indent="0">
              <a:buNone/>
              <a:defRPr sz="1500" b="0"/>
            </a:lvl2pPr>
            <a:lvl3pPr marL="514344" indent="0">
              <a:buNone/>
              <a:defRPr sz="1500" b="0"/>
            </a:lvl3pPr>
            <a:lvl4pPr marL="771516" indent="0">
              <a:buNone/>
              <a:defRPr sz="1500" b="0"/>
            </a:lvl4pPr>
            <a:lvl5pPr marL="1028689" indent="0">
              <a:buNone/>
              <a:defRPr sz="900" b="1"/>
            </a:lvl5pPr>
            <a:lvl6pPr marL="1285861" indent="0">
              <a:buNone/>
              <a:defRPr sz="900" b="1"/>
            </a:lvl6pPr>
            <a:lvl7pPr marL="1543033" indent="0">
              <a:buNone/>
              <a:defRPr sz="900" b="1"/>
            </a:lvl7pPr>
            <a:lvl8pPr marL="1800205" indent="0">
              <a:buNone/>
              <a:defRPr sz="900" b="1"/>
            </a:lvl8pPr>
            <a:lvl9pPr marL="2057377" indent="0">
              <a:buNone/>
              <a:defRPr sz="900" b="1"/>
            </a:lvl9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p:txBody>
      </p:sp>
      <p:sp>
        <p:nvSpPr>
          <p:cNvPr id="14" name="Text Placeholder 2">
            <a:extLst>
              <a:ext uri="{FF2B5EF4-FFF2-40B4-BE49-F238E27FC236}">
                <a16:creationId xmlns:a16="http://schemas.microsoft.com/office/drawing/2014/main" id="{458B2654-D836-4347-9069-004B90A0A553}"/>
              </a:ext>
            </a:extLst>
          </p:cNvPr>
          <p:cNvSpPr>
            <a:spLocks noGrp="1"/>
          </p:cNvSpPr>
          <p:nvPr>
            <p:ph type="body" idx="15"/>
          </p:nvPr>
        </p:nvSpPr>
        <p:spPr>
          <a:xfrm>
            <a:off x="471483" y="7274410"/>
            <a:ext cx="5915025" cy="486128"/>
          </a:xfrm>
        </p:spPr>
        <p:txBody>
          <a:bodyPr anchor="ctr"/>
          <a:lstStyle>
            <a:lvl1pPr marL="0" indent="0">
              <a:buNone/>
              <a:defRPr sz="1500" b="1" i="0">
                <a:latin typeface="Arial" panose="020B0604020202020204" pitchFamily="34" charset="0"/>
                <a:cs typeface="Arial" panose="020B0604020202020204" pitchFamily="34" charset="0"/>
              </a:defRPr>
            </a:lvl1pPr>
            <a:lvl2pPr marL="257172" indent="0">
              <a:buNone/>
              <a:defRPr sz="1125" b="1"/>
            </a:lvl2pPr>
            <a:lvl3pPr marL="514344" indent="0">
              <a:buNone/>
              <a:defRPr sz="1013" b="1"/>
            </a:lvl3pPr>
            <a:lvl4pPr marL="771516" indent="0">
              <a:buNone/>
              <a:defRPr sz="900" b="1"/>
            </a:lvl4pPr>
            <a:lvl5pPr marL="1028689" indent="0">
              <a:buNone/>
              <a:defRPr sz="900" b="1"/>
            </a:lvl5pPr>
            <a:lvl6pPr marL="1285861" indent="0">
              <a:buNone/>
              <a:defRPr sz="900" b="1"/>
            </a:lvl6pPr>
            <a:lvl7pPr marL="1543033" indent="0">
              <a:buNone/>
              <a:defRPr sz="900" b="1"/>
            </a:lvl7pPr>
            <a:lvl8pPr marL="1800205" indent="0">
              <a:buNone/>
              <a:defRPr sz="900" b="1"/>
            </a:lvl8pPr>
            <a:lvl9pPr marL="2057377" indent="0">
              <a:buNone/>
              <a:defRPr sz="900" b="1"/>
            </a:lvl9pPr>
          </a:lstStyle>
          <a:p>
            <a:pPr lvl="0"/>
            <a:r>
              <a:rPr lang="en-GB" noProof="0" dirty="0"/>
              <a:t>Click to edit Master text styles</a:t>
            </a:r>
          </a:p>
        </p:txBody>
      </p:sp>
      <p:sp>
        <p:nvSpPr>
          <p:cNvPr id="4" name="Picture Placeholder 3">
            <a:extLst>
              <a:ext uri="{FF2B5EF4-FFF2-40B4-BE49-F238E27FC236}">
                <a16:creationId xmlns:a16="http://schemas.microsoft.com/office/drawing/2014/main" id="{3C6CED8C-C7B5-DD70-D3AA-A9206C704FE1}"/>
              </a:ext>
            </a:extLst>
          </p:cNvPr>
          <p:cNvSpPr>
            <a:spLocks noGrp="1"/>
          </p:cNvSpPr>
          <p:nvPr>
            <p:ph type="pic" sz="quarter" idx="16"/>
          </p:nvPr>
        </p:nvSpPr>
        <p:spPr>
          <a:xfrm>
            <a:off x="250825" y="228601"/>
            <a:ext cx="6356350" cy="4724400"/>
          </a:xfrm>
        </p:spPr>
        <p:txBody>
          <a:bodyPr/>
          <a:lstStyle/>
          <a:p>
            <a:endParaRPr lang="fi-FI"/>
          </a:p>
        </p:txBody>
      </p:sp>
      <p:sp>
        <p:nvSpPr>
          <p:cNvPr id="5" name="Text Placeholder 2">
            <a:extLst>
              <a:ext uri="{FF2B5EF4-FFF2-40B4-BE49-F238E27FC236}">
                <a16:creationId xmlns:a16="http://schemas.microsoft.com/office/drawing/2014/main" id="{CFFD0798-FB39-BF3E-6751-212221E527D6}"/>
              </a:ext>
            </a:extLst>
          </p:cNvPr>
          <p:cNvSpPr>
            <a:spLocks noGrp="1"/>
          </p:cNvSpPr>
          <p:nvPr>
            <p:ph type="body" idx="17"/>
          </p:nvPr>
        </p:nvSpPr>
        <p:spPr>
          <a:xfrm>
            <a:off x="471482" y="7865483"/>
            <a:ext cx="5915025" cy="486128"/>
          </a:xfrm>
        </p:spPr>
        <p:txBody>
          <a:bodyPr anchor="ctr"/>
          <a:lstStyle>
            <a:lvl1pPr marL="0" indent="0">
              <a:buNone/>
              <a:defRPr sz="1800" b="1" i="0">
                <a:solidFill>
                  <a:schemeClr val="accent1"/>
                </a:solidFill>
                <a:latin typeface="Arial" panose="020B0604020202020204" pitchFamily="34" charset="0"/>
                <a:cs typeface="Arial" panose="020B0604020202020204" pitchFamily="34" charset="0"/>
              </a:defRPr>
            </a:lvl1pPr>
            <a:lvl2pPr marL="257172" indent="0">
              <a:buNone/>
              <a:defRPr sz="1125" b="1"/>
            </a:lvl2pPr>
            <a:lvl3pPr marL="514344" indent="0">
              <a:buNone/>
              <a:defRPr sz="1013" b="1"/>
            </a:lvl3pPr>
            <a:lvl4pPr marL="771516" indent="0">
              <a:buNone/>
              <a:defRPr sz="900" b="1"/>
            </a:lvl4pPr>
            <a:lvl5pPr marL="1028689" indent="0">
              <a:buNone/>
              <a:defRPr sz="900" b="1"/>
            </a:lvl5pPr>
            <a:lvl6pPr marL="1285861" indent="0">
              <a:buNone/>
              <a:defRPr sz="900" b="1"/>
            </a:lvl6pPr>
            <a:lvl7pPr marL="1543033" indent="0">
              <a:buNone/>
              <a:defRPr sz="900" b="1"/>
            </a:lvl7pPr>
            <a:lvl8pPr marL="1800205" indent="0">
              <a:buNone/>
              <a:defRPr sz="900" b="1"/>
            </a:lvl8pPr>
            <a:lvl9pPr marL="2057377" indent="0">
              <a:buNone/>
              <a:defRPr sz="900" b="1"/>
            </a:lvl9pPr>
          </a:lstStyle>
          <a:p>
            <a:pPr lvl="0"/>
            <a:r>
              <a:rPr lang="en-GB" noProof="0" dirty="0"/>
              <a:t>Click to edit Master text styles</a:t>
            </a:r>
          </a:p>
        </p:txBody>
      </p:sp>
      <p:sp>
        <p:nvSpPr>
          <p:cNvPr id="7" name="Text Placeholder 2">
            <a:extLst>
              <a:ext uri="{FF2B5EF4-FFF2-40B4-BE49-F238E27FC236}">
                <a16:creationId xmlns:a16="http://schemas.microsoft.com/office/drawing/2014/main" id="{57B4B1CB-7D2F-1E5B-1ED6-BE8C2B636F50}"/>
              </a:ext>
            </a:extLst>
          </p:cNvPr>
          <p:cNvSpPr>
            <a:spLocks noGrp="1"/>
          </p:cNvSpPr>
          <p:nvPr>
            <p:ph type="body" idx="18"/>
          </p:nvPr>
        </p:nvSpPr>
        <p:spPr>
          <a:xfrm>
            <a:off x="471481" y="8456556"/>
            <a:ext cx="5915025" cy="746084"/>
          </a:xfrm>
        </p:spPr>
        <p:txBody>
          <a:bodyPr anchor="t"/>
          <a:lstStyle>
            <a:lvl1pPr marL="0" indent="0">
              <a:spcBef>
                <a:spcPts val="0"/>
              </a:spcBef>
              <a:buNone/>
              <a:defRPr sz="1300" b="0" i="0">
                <a:latin typeface="Arial" panose="020B0604020202020204" pitchFamily="34" charset="0"/>
                <a:cs typeface="Arial" panose="020B0604020202020204" pitchFamily="34" charset="0"/>
              </a:defRPr>
            </a:lvl1pPr>
            <a:lvl2pPr marL="257172" indent="0">
              <a:buNone/>
              <a:defRPr sz="1300" b="0"/>
            </a:lvl2pPr>
            <a:lvl3pPr marL="514344" indent="0">
              <a:buNone/>
              <a:defRPr sz="1300" b="0"/>
            </a:lvl3pPr>
            <a:lvl4pPr marL="771516" indent="0">
              <a:buNone/>
              <a:defRPr sz="1300" b="0"/>
            </a:lvl4pPr>
            <a:lvl5pPr marL="1028689" indent="0">
              <a:buNone/>
              <a:defRPr sz="900" b="1"/>
            </a:lvl5pPr>
            <a:lvl6pPr marL="1285861" indent="0">
              <a:buNone/>
              <a:defRPr sz="900" b="1"/>
            </a:lvl6pPr>
            <a:lvl7pPr marL="1543033" indent="0">
              <a:buNone/>
              <a:defRPr sz="900" b="1"/>
            </a:lvl7pPr>
            <a:lvl8pPr marL="1800205" indent="0">
              <a:buNone/>
              <a:defRPr sz="900" b="1"/>
            </a:lvl8pPr>
            <a:lvl9pPr marL="2057377" indent="0">
              <a:buNone/>
              <a:defRPr sz="900" b="1"/>
            </a:lvl9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p:txBody>
      </p:sp>
      <p:pic>
        <p:nvPicPr>
          <p:cNvPr id="9" name="Picture 8" descr="Text&#10;&#10;Description automatically generated with medium confidence">
            <a:extLst>
              <a:ext uri="{FF2B5EF4-FFF2-40B4-BE49-F238E27FC236}">
                <a16:creationId xmlns:a16="http://schemas.microsoft.com/office/drawing/2014/main" id="{0874676F-9ED0-5B74-C52E-12ACA8723505}"/>
              </a:ext>
            </a:extLst>
          </p:cNvPr>
          <p:cNvPicPr>
            <a:picLocks noChangeAspect="1"/>
          </p:cNvPicPr>
          <p:nvPr userDrawn="1"/>
        </p:nvPicPr>
        <p:blipFill>
          <a:blip r:embed="rId2"/>
          <a:stretch>
            <a:fillRect/>
          </a:stretch>
        </p:blipFill>
        <p:spPr>
          <a:xfrm>
            <a:off x="4713514" y="228600"/>
            <a:ext cx="1893661" cy="859766"/>
          </a:xfrm>
          <a:prstGeom prst="rect">
            <a:avLst/>
          </a:prstGeom>
        </p:spPr>
      </p:pic>
    </p:spTree>
    <p:extLst>
      <p:ext uri="{BB962C8B-B14F-4D97-AF65-F5344CB8AC3E}">
        <p14:creationId xmlns:p14="http://schemas.microsoft.com/office/powerpoint/2010/main" val="14147335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EKST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BC4B7-37CD-E244-A476-3A80A647D793}"/>
              </a:ext>
            </a:extLst>
          </p:cNvPr>
          <p:cNvSpPr>
            <a:spLocks noGrp="1"/>
          </p:cNvSpPr>
          <p:nvPr>
            <p:ph type="title"/>
          </p:nvPr>
        </p:nvSpPr>
        <p:spPr>
          <a:xfrm>
            <a:off x="471485" y="5253936"/>
            <a:ext cx="5915025" cy="626661"/>
          </a:xfrm>
          <a:prstGeom prst="rect">
            <a:avLst/>
          </a:prstGeom>
        </p:spPr>
        <p:txBody>
          <a:bodyPr/>
          <a:lstStyle>
            <a:lvl1pPr>
              <a:lnSpc>
                <a:spcPct val="100000"/>
              </a:lnSpc>
              <a:defRPr sz="3000">
                <a:solidFill>
                  <a:schemeClr val="accent1"/>
                </a:solidFill>
              </a:defRPr>
            </a:lvl1pPr>
          </a:lstStyle>
          <a:p>
            <a:r>
              <a:rPr lang="en-GB" noProof="0" dirty="0"/>
              <a:t>Click to edit Master title style</a:t>
            </a:r>
            <a:endParaRPr lang="fi-FI" noProof="0" dirty="0"/>
          </a:p>
        </p:txBody>
      </p:sp>
      <p:sp>
        <p:nvSpPr>
          <p:cNvPr id="12" name="Text Placeholder 2">
            <a:extLst>
              <a:ext uri="{FF2B5EF4-FFF2-40B4-BE49-F238E27FC236}">
                <a16:creationId xmlns:a16="http://schemas.microsoft.com/office/drawing/2014/main" id="{2399F695-8668-224C-8AFC-D44698FF566F}"/>
              </a:ext>
            </a:extLst>
          </p:cNvPr>
          <p:cNvSpPr>
            <a:spLocks noGrp="1"/>
          </p:cNvSpPr>
          <p:nvPr>
            <p:ph type="body" idx="14"/>
          </p:nvPr>
        </p:nvSpPr>
        <p:spPr>
          <a:xfrm>
            <a:off x="471484" y="5996529"/>
            <a:ext cx="5915025" cy="1172936"/>
          </a:xfrm>
        </p:spPr>
        <p:txBody>
          <a:bodyPr anchor="t"/>
          <a:lstStyle>
            <a:lvl1pPr marL="0" indent="0">
              <a:spcBef>
                <a:spcPts val="0"/>
              </a:spcBef>
              <a:buNone/>
              <a:defRPr sz="1500" b="0" i="0">
                <a:latin typeface="Arial" panose="020B0604020202020204" pitchFamily="34" charset="0"/>
                <a:cs typeface="Arial" panose="020B0604020202020204" pitchFamily="34" charset="0"/>
              </a:defRPr>
            </a:lvl1pPr>
            <a:lvl2pPr marL="257172" indent="0">
              <a:buNone/>
              <a:defRPr sz="1500" b="0"/>
            </a:lvl2pPr>
            <a:lvl3pPr marL="514344" indent="0">
              <a:buNone/>
              <a:defRPr sz="1500" b="0"/>
            </a:lvl3pPr>
            <a:lvl4pPr marL="771516" indent="0">
              <a:buNone/>
              <a:defRPr sz="1500" b="0"/>
            </a:lvl4pPr>
            <a:lvl5pPr marL="1028689" indent="0">
              <a:buNone/>
              <a:defRPr sz="900" b="1"/>
            </a:lvl5pPr>
            <a:lvl6pPr marL="1285861" indent="0">
              <a:buNone/>
              <a:defRPr sz="900" b="1"/>
            </a:lvl6pPr>
            <a:lvl7pPr marL="1543033" indent="0">
              <a:buNone/>
              <a:defRPr sz="900" b="1"/>
            </a:lvl7pPr>
            <a:lvl8pPr marL="1800205" indent="0">
              <a:buNone/>
              <a:defRPr sz="900" b="1"/>
            </a:lvl8pPr>
            <a:lvl9pPr marL="2057377" indent="0">
              <a:buNone/>
              <a:defRPr sz="900" b="1"/>
            </a:lvl9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p:txBody>
      </p:sp>
      <p:sp>
        <p:nvSpPr>
          <p:cNvPr id="14" name="Text Placeholder 2">
            <a:extLst>
              <a:ext uri="{FF2B5EF4-FFF2-40B4-BE49-F238E27FC236}">
                <a16:creationId xmlns:a16="http://schemas.microsoft.com/office/drawing/2014/main" id="{458B2654-D836-4347-9069-004B90A0A553}"/>
              </a:ext>
            </a:extLst>
          </p:cNvPr>
          <p:cNvSpPr>
            <a:spLocks noGrp="1"/>
          </p:cNvSpPr>
          <p:nvPr>
            <p:ph type="body" idx="15"/>
          </p:nvPr>
        </p:nvSpPr>
        <p:spPr>
          <a:xfrm>
            <a:off x="471483" y="7274410"/>
            <a:ext cx="5915025" cy="486128"/>
          </a:xfrm>
        </p:spPr>
        <p:txBody>
          <a:bodyPr anchor="ctr"/>
          <a:lstStyle>
            <a:lvl1pPr marL="0" indent="0">
              <a:buNone/>
              <a:defRPr sz="1500" b="1" i="0">
                <a:latin typeface="Arial" panose="020B0604020202020204" pitchFamily="34" charset="0"/>
                <a:cs typeface="Arial" panose="020B0604020202020204" pitchFamily="34" charset="0"/>
              </a:defRPr>
            </a:lvl1pPr>
            <a:lvl2pPr marL="257172" indent="0">
              <a:buNone/>
              <a:defRPr sz="1125" b="1"/>
            </a:lvl2pPr>
            <a:lvl3pPr marL="514344" indent="0">
              <a:buNone/>
              <a:defRPr sz="1013" b="1"/>
            </a:lvl3pPr>
            <a:lvl4pPr marL="771516" indent="0">
              <a:buNone/>
              <a:defRPr sz="900" b="1"/>
            </a:lvl4pPr>
            <a:lvl5pPr marL="1028689" indent="0">
              <a:buNone/>
              <a:defRPr sz="900" b="1"/>
            </a:lvl5pPr>
            <a:lvl6pPr marL="1285861" indent="0">
              <a:buNone/>
              <a:defRPr sz="900" b="1"/>
            </a:lvl6pPr>
            <a:lvl7pPr marL="1543033" indent="0">
              <a:buNone/>
              <a:defRPr sz="900" b="1"/>
            </a:lvl7pPr>
            <a:lvl8pPr marL="1800205" indent="0">
              <a:buNone/>
              <a:defRPr sz="900" b="1"/>
            </a:lvl8pPr>
            <a:lvl9pPr marL="2057377" indent="0">
              <a:buNone/>
              <a:defRPr sz="900" b="1"/>
            </a:lvl9pPr>
          </a:lstStyle>
          <a:p>
            <a:pPr lvl="0"/>
            <a:r>
              <a:rPr lang="en-GB" noProof="0" dirty="0"/>
              <a:t>Click to edit Master text styles</a:t>
            </a:r>
          </a:p>
        </p:txBody>
      </p:sp>
      <p:sp>
        <p:nvSpPr>
          <p:cNvPr id="4" name="Picture Placeholder 3">
            <a:extLst>
              <a:ext uri="{FF2B5EF4-FFF2-40B4-BE49-F238E27FC236}">
                <a16:creationId xmlns:a16="http://schemas.microsoft.com/office/drawing/2014/main" id="{3C6CED8C-C7B5-DD70-D3AA-A9206C704FE1}"/>
              </a:ext>
            </a:extLst>
          </p:cNvPr>
          <p:cNvSpPr>
            <a:spLocks noGrp="1"/>
          </p:cNvSpPr>
          <p:nvPr>
            <p:ph type="pic" sz="quarter" idx="16"/>
          </p:nvPr>
        </p:nvSpPr>
        <p:spPr>
          <a:xfrm>
            <a:off x="250825" y="228601"/>
            <a:ext cx="6356350" cy="4724400"/>
          </a:xfrm>
        </p:spPr>
        <p:txBody>
          <a:bodyPr/>
          <a:lstStyle/>
          <a:p>
            <a:endParaRPr lang="fi-FI"/>
          </a:p>
        </p:txBody>
      </p:sp>
      <p:sp>
        <p:nvSpPr>
          <p:cNvPr id="5" name="Text Placeholder 2">
            <a:extLst>
              <a:ext uri="{FF2B5EF4-FFF2-40B4-BE49-F238E27FC236}">
                <a16:creationId xmlns:a16="http://schemas.microsoft.com/office/drawing/2014/main" id="{CFFD0798-FB39-BF3E-6751-212221E527D6}"/>
              </a:ext>
            </a:extLst>
          </p:cNvPr>
          <p:cNvSpPr>
            <a:spLocks noGrp="1"/>
          </p:cNvSpPr>
          <p:nvPr>
            <p:ph type="body" idx="17"/>
          </p:nvPr>
        </p:nvSpPr>
        <p:spPr>
          <a:xfrm>
            <a:off x="471482" y="7865483"/>
            <a:ext cx="5915025" cy="486128"/>
          </a:xfrm>
        </p:spPr>
        <p:txBody>
          <a:bodyPr anchor="ctr"/>
          <a:lstStyle>
            <a:lvl1pPr marL="0" indent="0">
              <a:buNone/>
              <a:defRPr sz="1800" b="1" i="0">
                <a:solidFill>
                  <a:schemeClr val="accent1"/>
                </a:solidFill>
                <a:latin typeface="Arial" panose="020B0604020202020204" pitchFamily="34" charset="0"/>
                <a:cs typeface="Arial" panose="020B0604020202020204" pitchFamily="34" charset="0"/>
              </a:defRPr>
            </a:lvl1pPr>
            <a:lvl2pPr marL="257172" indent="0">
              <a:buNone/>
              <a:defRPr sz="1125" b="1"/>
            </a:lvl2pPr>
            <a:lvl3pPr marL="514344" indent="0">
              <a:buNone/>
              <a:defRPr sz="1013" b="1"/>
            </a:lvl3pPr>
            <a:lvl4pPr marL="771516" indent="0">
              <a:buNone/>
              <a:defRPr sz="900" b="1"/>
            </a:lvl4pPr>
            <a:lvl5pPr marL="1028689" indent="0">
              <a:buNone/>
              <a:defRPr sz="900" b="1"/>
            </a:lvl5pPr>
            <a:lvl6pPr marL="1285861" indent="0">
              <a:buNone/>
              <a:defRPr sz="900" b="1"/>
            </a:lvl6pPr>
            <a:lvl7pPr marL="1543033" indent="0">
              <a:buNone/>
              <a:defRPr sz="900" b="1"/>
            </a:lvl7pPr>
            <a:lvl8pPr marL="1800205" indent="0">
              <a:buNone/>
              <a:defRPr sz="900" b="1"/>
            </a:lvl8pPr>
            <a:lvl9pPr marL="2057377" indent="0">
              <a:buNone/>
              <a:defRPr sz="900" b="1"/>
            </a:lvl9pPr>
          </a:lstStyle>
          <a:p>
            <a:pPr lvl="0"/>
            <a:r>
              <a:rPr lang="en-GB" noProof="0" dirty="0"/>
              <a:t>Click to edit Master text styles</a:t>
            </a:r>
          </a:p>
        </p:txBody>
      </p:sp>
      <p:sp>
        <p:nvSpPr>
          <p:cNvPr id="7" name="Text Placeholder 2">
            <a:extLst>
              <a:ext uri="{FF2B5EF4-FFF2-40B4-BE49-F238E27FC236}">
                <a16:creationId xmlns:a16="http://schemas.microsoft.com/office/drawing/2014/main" id="{57B4B1CB-7D2F-1E5B-1ED6-BE8C2B636F50}"/>
              </a:ext>
            </a:extLst>
          </p:cNvPr>
          <p:cNvSpPr>
            <a:spLocks noGrp="1"/>
          </p:cNvSpPr>
          <p:nvPr>
            <p:ph type="body" idx="18"/>
          </p:nvPr>
        </p:nvSpPr>
        <p:spPr>
          <a:xfrm>
            <a:off x="471481" y="8456556"/>
            <a:ext cx="5915025" cy="746084"/>
          </a:xfrm>
        </p:spPr>
        <p:txBody>
          <a:bodyPr anchor="t"/>
          <a:lstStyle>
            <a:lvl1pPr marL="0" indent="0">
              <a:spcBef>
                <a:spcPts val="0"/>
              </a:spcBef>
              <a:buNone/>
              <a:defRPr sz="1300" b="0" i="0">
                <a:latin typeface="Arial" panose="020B0604020202020204" pitchFamily="34" charset="0"/>
                <a:cs typeface="Arial" panose="020B0604020202020204" pitchFamily="34" charset="0"/>
              </a:defRPr>
            </a:lvl1pPr>
            <a:lvl2pPr marL="257172" indent="0">
              <a:buNone/>
              <a:defRPr sz="1300" b="0"/>
            </a:lvl2pPr>
            <a:lvl3pPr marL="514344" indent="0">
              <a:buNone/>
              <a:defRPr sz="1300" b="0"/>
            </a:lvl3pPr>
            <a:lvl4pPr marL="771516" indent="0">
              <a:buNone/>
              <a:defRPr sz="1300" b="0"/>
            </a:lvl4pPr>
            <a:lvl5pPr marL="1028689" indent="0">
              <a:buNone/>
              <a:defRPr sz="900" b="1"/>
            </a:lvl5pPr>
            <a:lvl6pPr marL="1285861" indent="0">
              <a:buNone/>
              <a:defRPr sz="900" b="1"/>
            </a:lvl6pPr>
            <a:lvl7pPr marL="1543033" indent="0">
              <a:buNone/>
              <a:defRPr sz="900" b="1"/>
            </a:lvl7pPr>
            <a:lvl8pPr marL="1800205" indent="0">
              <a:buNone/>
              <a:defRPr sz="900" b="1"/>
            </a:lvl8pPr>
            <a:lvl9pPr marL="2057377" indent="0">
              <a:buNone/>
              <a:defRPr sz="900" b="1"/>
            </a:lvl9pPr>
          </a:lstStyle>
          <a:p>
            <a:pPr lvl="0"/>
            <a:r>
              <a:rPr lang="en-GB" noProof="0" dirty="0"/>
              <a:t>Click to edit Master text styles</a:t>
            </a:r>
          </a:p>
          <a:p>
            <a:pPr lvl="1"/>
            <a:r>
              <a:rPr lang="en-GB" noProof="0" dirty="0"/>
              <a:t>Second level</a:t>
            </a:r>
          </a:p>
          <a:p>
            <a:pPr lvl="2"/>
            <a:r>
              <a:rPr lang="en-GB" noProof="0" dirty="0"/>
              <a:t>Third level</a:t>
            </a:r>
          </a:p>
          <a:p>
            <a:pPr lvl="3"/>
            <a:r>
              <a:rPr lang="en-GB" noProof="0" dirty="0"/>
              <a:t>Fourth level</a:t>
            </a:r>
          </a:p>
        </p:txBody>
      </p:sp>
      <p:pic>
        <p:nvPicPr>
          <p:cNvPr id="3" name="Picture 2" descr="Logo&#10;&#10;Description automatically generated with low confidence">
            <a:extLst>
              <a:ext uri="{FF2B5EF4-FFF2-40B4-BE49-F238E27FC236}">
                <a16:creationId xmlns:a16="http://schemas.microsoft.com/office/drawing/2014/main" id="{F6A6055E-C02A-6CEF-3589-A749A4BCF89D}"/>
              </a:ext>
            </a:extLst>
          </p:cNvPr>
          <p:cNvPicPr>
            <a:picLocks noChangeAspect="1"/>
          </p:cNvPicPr>
          <p:nvPr userDrawn="1"/>
        </p:nvPicPr>
        <p:blipFill>
          <a:blip r:embed="rId2"/>
          <a:stretch>
            <a:fillRect/>
          </a:stretch>
        </p:blipFill>
        <p:spPr>
          <a:xfrm>
            <a:off x="4878936" y="228601"/>
            <a:ext cx="1728239" cy="859766"/>
          </a:xfrm>
          <a:prstGeom prst="rect">
            <a:avLst/>
          </a:prstGeom>
        </p:spPr>
      </p:pic>
    </p:spTree>
    <p:extLst>
      <p:ext uri="{BB962C8B-B14F-4D97-AF65-F5344CB8AC3E}">
        <p14:creationId xmlns:p14="http://schemas.microsoft.com/office/powerpoint/2010/main" val="399009790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68F7963-B688-6345-9742-540145AD679D}"/>
              </a:ext>
            </a:extLst>
          </p:cNvPr>
          <p:cNvSpPr>
            <a:spLocks noGrp="1"/>
          </p:cNvSpPr>
          <p:nvPr>
            <p:ph type="body" idx="1"/>
          </p:nvPr>
        </p:nvSpPr>
        <p:spPr>
          <a:xfrm>
            <a:off x="471488" y="2637014"/>
            <a:ext cx="5915025" cy="6285266"/>
          </a:xfrm>
          <a:prstGeom prst="rect">
            <a:avLst/>
          </a:prstGeom>
        </p:spPr>
        <p:txBody>
          <a:bodyPr vert="horz" lIns="91440" tIns="45720" rIns="91440" bIns="45720" rtlCol="0">
            <a:noAutofit/>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endParaRPr lang="fi-FI" noProof="0" dirty="0"/>
          </a:p>
        </p:txBody>
      </p:sp>
      <p:sp>
        <p:nvSpPr>
          <p:cNvPr id="11" name="Title Placeholder 10">
            <a:extLst>
              <a:ext uri="{FF2B5EF4-FFF2-40B4-BE49-F238E27FC236}">
                <a16:creationId xmlns:a16="http://schemas.microsoft.com/office/drawing/2014/main" id="{13ADB4FF-36A8-5847-9E28-618A7E39916F}"/>
              </a:ext>
            </a:extLst>
          </p:cNvPr>
          <p:cNvSpPr>
            <a:spLocks noGrp="1"/>
          </p:cNvSpPr>
          <p:nvPr>
            <p:ph type="title"/>
          </p:nvPr>
        </p:nvSpPr>
        <p:spPr>
          <a:xfrm>
            <a:off x="471488" y="527405"/>
            <a:ext cx="5915025" cy="1914702"/>
          </a:xfrm>
          <a:prstGeom prst="rect">
            <a:avLst/>
          </a:prstGeom>
        </p:spPr>
        <p:txBody>
          <a:bodyPr vert="horz" lIns="91440" tIns="45720" rIns="91440" bIns="45720" rtlCol="0" anchor="ctr">
            <a:noAutofit/>
          </a:bodyPr>
          <a:lstStyle/>
          <a:p>
            <a:r>
              <a:rPr lang="en-GB"/>
              <a:t>Click to edit Master title style</a:t>
            </a:r>
            <a:endParaRPr lang="fi-FI"/>
          </a:p>
        </p:txBody>
      </p:sp>
    </p:spTree>
    <p:extLst>
      <p:ext uri="{BB962C8B-B14F-4D97-AF65-F5344CB8AC3E}">
        <p14:creationId xmlns:p14="http://schemas.microsoft.com/office/powerpoint/2010/main" val="1923731498"/>
      </p:ext>
    </p:extLst>
  </p:cSld>
  <p:clrMap bg1="lt1" tx1="dk1" bg2="lt2" tx2="dk2" accent1="accent1" accent2="accent2" accent3="accent3" accent4="accent4" accent5="accent5" accent6="accent6" hlink="hlink" folHlink="folHlink"/>
  <p:sldLayoutIdLst>
    <p:sldLayoutId id="2147483664" r:id="rId1"/>
    <p:sldLayoutId id="2147483667" r:id="rId2"/>
  </p:sldLayoutIdLst>
  <p:txStyles>
    <p:titleStyle>
      <a:lvl1pPr algn="l" defTabSz="514344" rtl="0" eaLnBrk="1" latinLnBrk="0" hangingPunct="1">
        <a:lnSpc>
          <a:spcPct val="90000"/>
        </a:lnSpc>
        <a:spcBef>
          <a:spcPct val="0"/>
        </a:spcBef>
        <a:buNone/>
        <a:defRPr sz="2475" b="1" i="0" kern="1200">
          <a:solidFill>
            <a:schemeClr val="tx1"/>
          </a:solidFill>
          <a:latin typeface="Arial" panose="020B0604020202020204" pitchFamily="34" charset="0"/>
          <a:ea typeface="+mj-ea"/>
          <a:cs typeface="Arial" panose="020B0604020202020204" pitchFamily="34" charset="0"/>
        </a:defRPr>
      </a:lvl1pPr>
    </p:titleStyle>
    <p:bodyStyle>
      <a:lvl1pPr marL="128586" indent="-128586" algn="l" defTabSz="514344" rtl="0" eaLnBrk="1" latinLnBrk="0" hangingPunct="1">
        <a:lnSpc>
          <a:spcPct val="100000"/>
        </a:lnSpc>
        <a:spcBef>
          <a:spcPts val="563"/>
        </a:spcBef>
        <a:buFont typeface="Arial" panose="020B0604020202020204" pitchFamily="34" charset="0"/>
        <a:buChar char="•"/>
        <a:defRPr sz="1575" b="0" i="0" kern="1200">
          <a:solidFill>
            <a:schemeClr val="tx1"/>
          </a:solidFill>
          <a:latin typeface="Arial" panose="020B0604020202020204" pitchFamily="34" charset="0"/>
          <a:ea typeface="+mn-ea"/>
          <a:cs typeface="Arial" panose="020B0604020202020204" pitchFamily="34" charset="0"/>
        </a:defRPr>
      </a:lvl1pPr>
      <a:lvl2pPr marL="385759" indent="-128586" algn="l" defTabSz="514344" rtl="0" eaLnBrk="1" latinLnBrk="0" hangingPunct="1">
        <a:lnSpc>
          <a:spcPct val="100000"/>
        </a:lnSpc>
        <a:spcBef>
          <a:spcPts val="281"/>
        </a:spcBef>
        <a:buFont typeface="Arial" panose="020B0604020202020204" pitchFamily="34" charset="0"/>
        <a:buChar char="•"/>
        <a:defRPr sz="1350" b="0" i="0" kern="1200">
          <a:solidFill>
            <a:schemeClr val="tx1"/>
          </a:solidFill>
          <a:latin typeface="Arial" panose="020B0604020202020204" pitchFamily="34" charset="0"/>
          <a:ea typeface="+mn-ea"/>
          <a:cs typeface="Arial" panose="020B0604020202020204" pitchFamily="34" charset="0"/>
        </a:defRPr>
      </a:lvl2pPr>
      <a:lvl3pPr marL="642931" indent="-128586" algn="l" defTabSz="514344" rtl="0" eaLnBrk="1" latinLnBrk="0" hangingPunct="1">
        <a:lnSpc>
          <a:spcPct val="100000"/>
        </a:lnSpc>
        <a:spcBef>
          <a:spcPts val="281"/>
        </a:spcBef>
        <a:buFont typeface="Arial" panose="020B0604020202020204" pitchFamily="34" charset="0"/>
        <a:buChar char="•"/>
        <a:defRPr sz="1125" b="0" i="0" kern="1200">
          <a:solidFill>
            <a:schemeClr val="tx1"/>
          </a:solidFill>
          <a:latin typeface="Arial" panose="020B0604020202020204" pitchFamily="34" charset="0"/>
          <a:ea typeface="+mn-ea"/>
          <a:cs typeface="Arial" panose="020B0604020202020204" pitchFamily="34" charset="0"/>
        </a:defRPr>
      </a:lvl3pPr>
      <a:lvl4pPr marL="900103" indent="-128586" algn="l" defTabSz="514344" rtl="0" eaLnBrk="1" latinLnBrk="0" hangingPunct="1">
        <a:lnSpc>
          <a:spcPct val="100000"/>
        </a:lnSpc>
        <a:spcBef>
          <a:spcPts val="281"/>
        </a:spcBef>
        <a:buFont typeface="Arial" panose="020B0604020202020204" pitchFamily="34" charset="0"/>
        <a:buChar char="•"/>
        <a:defRPr sz="1013" b="0" i="0" kern="1200">
          <a:solidFill>
            <a:schemeClr val="tx1"/>
          </a:solidFill>
          <a:latin typeface="Arial" panose="020B0604020202020204" pitchFamily="34" charset="0"/>
          <a:ea typeface="+mn-ea"/>
          <a:cs typeface="Arial" panose="020B0604020202020204" pitchFamily="34" charset="0"/>
        </a:defRPr>
      </a:lvl4pPr>
      <a:lvl5pPr marL="1157275" indent="-128586" algn="l" defTabSz="514344" rtl="0" eaLnBrk="1" latinLnBrk="0" hangingPunct="1">
        <a:lnSpc>
          <a:spcPct val="100000"/>
        </a:lnSpc>
        <a:spcBef>
          <a:spcPts val="281"/>
        </a:spcBef>
        <a:buFont typeface="Arial" panose="020B0604020202020204" pitchFamily="34" charset="0"/>
        <a:buChar char="•"/>
        <a:defRPr sz="1013" b="0" i="0" kern="1200">
          <a:solidFill>
            <a:schemeClr val="tx1"/>
          </a:solidFill>
          <a:latin typeface="Arial" panose="020B0604020202020204" pitchFamily="34" charset="0"/>
          <a:ea typeface="+mn-ea"/>
          <a:cs typeface="Arial" panose="020B0604020202020204" pitchFamily="34" charset="0"/>
        </a:defRPr>
      </a:lvl5pPr>
      <a:lvl6pPr marL="1414447" indent="-128586" algn="l" defTabSz="514344"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19" indent="-128586" algn="l" defTabSz="514344"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791" indent="-128586" algn="l" defTabSz="514344"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64" indent="-128586" algn="l" defTabSz="514344"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FI"/>
      </a:defPPr>
      <a:lvl1pPr marL="0" algn="l" defTabSz="514344" rtl="0" eaLnBrk="1" latinLnBrk="0" hangingPunct="1">
        <a:defRPr sz="1013" kern="1200">
          <a:solidFill>
            <a:schemeClr val="tx1"/>
          </a:solidFill>
          <a:latin typeface="+mn-lt"/>
          <a:ea typeface="+mn-ea"/>
          <a:cs typeface="+mn-cs"/>
        </a:defRPr>
      </a:lvl1pPr>
      <a:lvl2pPr marL="257172" algn="l" defTabSz="514344" rtl="0" eaLnBrk="1" latinLnBrk="0" hangingPunct="1">
        <a:defRPr sz="1013" kern="1200">
          <a:solidFill>
            <a:schemeClr val="tx1"/>
          </a:solidFill>
          <a:latin typeface="+mn-lt"/>
          <a:ea typeface="+mn-ea"/>
          <a:cs typeface="+mn-cs"/>
        </a:defRPr>
      </a:lvl2pPr>
      <a:lvl3pPr marL="514344" algn="l" defTabSz="514344" rtl="0" eaLnBrk="1" latinLnBrk="0" hangingPunct="1">
        <a:defRPr sz="1013" kern="1200">
          <a:solidFill>
            <a:schemeClr val="tx1"/>
          </a:solidFill>
          <a:latin typeface="+mn-lt"/>
          <a:ea typeface="+mn-ea"/>
          <a:cs typeface="+mn-cs"/>
        </a:defRPr>
      </a:lvl3pPr>
      <a:lvl4pPr marL="771516" algn="l" defTabSz="514344" rtl="0" eaLnBrk="1" latinLnBrk="0" hangingPunct="1">
        <a:defRPr sz="1013" kern="1200">
          <a:solidFill>
            <a:schemeClr val="tx1"/>
          </a:solidFill>
          <a:latin typeface="+mn-lt"/>
          <a:ea typeface="+mn-ea"/>
          <a:cs typeface="+mn-cs"/>
        </a:defRPr>
      </a:lvl4pPr>
      <a:lvl5pPr marL="1028689" algn="l" defTabSz="514344" rtl="0" eaLnBrk="1" latinLnBrk="0" hangingPunct="1">
        <a:defRPr sz="1013" kern="1200">
          <a:solidFill>
            <a:schemeClr val="tx1"/>
          </a:solidFill>
          <a:latin typeface="+mn-lt"/>
          <a:ea typeface="+mn-ea"/>
          <a:cs typeface="+mn-cs"/>
        </a:defRPr>
      </a:lvl5pPr>
      <a:lvl6pPr marL="1285861" algn="l" defTabSz="514344" rtl="0" eaLnBrk="1" latinLnBrk="0" hangingPunct="1">
        <a:defRPr sz="1013" kern="1200">
          <a:solidFill>
            <a:schemeClr val="tx1"/>
          </a:solidFill>
          <a:latin typeface="+mn-lt"/>
          <a:ea typeface="+mn-ea"/>
          <a:cs typeface="+mn-cs"/>
        </a:defRPr>
      </a:lvl6pPr>
      <a:lvl7pPr marL="1543033" algn="l" defTabSz="514344" rtl="0" eaLnBrk="1" latinLnBrk="0" hangingPunct="1">
        <a:defRPr sz="1013" kern="1200">
          <a:solidFill>
            <a:schemeClr val="tx1"/>
          </a:solidFill>
          <a:latin typeface="+mn-lt"/>
          <a:ea typeface="+mn-ea"/>
          <a:cs typeface="+mn-cs"/>
        </a:defRPr>
      </a:lvl7pPr>
      <a:lvl8pPr marL="1800205" algn="l" defTabSz="514344" rtl="0" eaLnBrk="1" latinLnBrk="0" hangingPunct="1">
        <a:defRPr sz="1013" kern="1200">
          <a:solidFill>
            <a:schemeClr val="tx1"/>
          </a:solidFill>
          <a:latin typeface="+mn-lt"/>
          <a:ea typeface="+mn-ea"/>
          <a:cs typeface="+mn-cs"/>
        </a:defRPr>
      </a:lvl8pPr>
      <a:lvl9pPr marL="2057377" algn="l" defTabSz="514344"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oma.punainenristi.fi/event/29476" TargetMode="External"/><Relationship Id="rId7" Type="http://schemas.openxmlformats.org/officeDocument/2006/relationships/image" Target="../media/image4.jpg"/><Relationship Id="rId2" Type="http://schemas.openxmlformats.org/officeDocument/2006/relationships/hyperlink" Target="https://oma.punainenristi.fi/event/35149" TargetMode="External"/><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image" Target="../media/image1.png"/><Relationship Id="rId4" Type="http://schemas.openxmlformats.org/officeDocument/2006/relationships/hyperlink" Target="http://bit.ly/SPRp&#228;ihdekoulutu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DE9253-A2C4-A495-A21F-63B490709CDF}"/>
              </a:ext>
            </a:extLst>
          </p:cNvPr>
          <p:cNvSpPr>
            <a:spLocks noGrp="1"/>
          </p:cNvSpPr>
          <p:nvPr>
            <p:ph type="title"/>
          </p:nvPr>
        </p:nvSpPr>
        <p:spPr>
          <a:xfrm>
            <a:off x="304970" y="4291243"/>
            <a:ext cx="6258678" cy="660874"/>
          </a:xfrm>
        </p:spPr>
        <p:txBody>
          <a:bodyPr/>
          <a:lstStyle/>
          <a:p>
            <a:r>
              <a:rPr lang="fi-FI" sz="2000" noProof="1">
                <a:latin typeface="Arial"/>
                <a:cs typeface="Arial"/>
              </a:rPr>
              <a:t>Sinustako huumekuolemien ehkäisy ja ensiapu ohjaaja? </a:t>
            </a:r>
          </a:p>
        </p:txBody>
      </p:sp>
      <p:sp>
        <p:nvSpPr>
          <p:cNvPr id="3" name="Text Placeholder 2">
            <a:extLst>
              <a:ext uri="{FF2B5EF4-FFF2-40B4-BE49-F238E27FC236}">
                <a16:creationId xmlns:a16="http://schemas.microsoft.com/office/drawing/2014/main" id="{81EBCA4B-5AA3-DDA3-120D-F646F2AC4BB8}"/>
              </a:ext>
            </a:extLst>
          </p:cNvPr>
          <p:cNvSpPr>
            <a:spLocks noGrp="1"/>
          </p:cNvSpPr>
          <p:nvPr>
            <p:ph type="body" idx="14"/>
          </p:nvPr>
        </p:nvSpPr>
        <p:spPr>
          <a:xfrm>
            <a:off x="298934" y="5193795"/>
            <a:ext cx="6269452" cy="3747608"/>
          </a:xfrm>
        </p:spPr>
        <p:txBody>
          <a:bodyPr/>
          <a:lstStyle/>
          <a:p>
            <a:r>
              <a:rPr lang="fi-FI" sz="1600" dirty="0">
                <a:solidFill>
                  <a:srgbClr val="000000"/>
                </a:solidFill>
                <a:effectLst/>
                <a:latin typeface="+mn-lt"/>
                <a:ea typeface="Times New Roman" panose="02020603050405020304" pitchFamily="18" charset="0"/>
                <a:cs typeface="Arial"/>
              </a:rPr>
              <a:t>Onko sinulla päihteitä käyttävien ihmisten elämän tuntemusta ja / tai ensiaputaidot hallussa? Olisitko joustava ja selkeä ohjaaja, jolla on hyvät vuorovaikutustaidot? Tule mukaan osaksi ohjaajatiimiä, jotka auttavat ehkäisemään myrkytyskuolemia ja kouluttavat esim. terveysneuvontapisteissä, asuntoloissa ja vastaavissa paikoissa, joissa päihteitä käyttävät ihmiset liikkuvat. </a:t>
            </a:r>
            <a:endParaRPr lang="fi-FI" sz="1600" dirty="0">
              <a:effectLst/>
              <a:latin typeface="+mn-lt"/>
              <a:ea typeface="Calibri" panose="020F0502020204030204" pitchFamily="34" charset="0"/>
              <a:cs typeface="Arial"/>
            </a:endParaRPr>
          </a:p>
          <a:p>
            <a:endParaRPr lang="fi-FI" sz="1400" dirty="0">
              <a:solidFill>
                <a:srgbClr val="000000"/>
              </a:solidFill>
              <a:effectLst/>
              <a:latin typeface="+mn-lt"/>
              <a:ea typeface="Times New Roman" panose="02020603050405020304" pitchFamily="18" charset="0"/>
            </a:endParaRPr>
          </a:p>
          <a:p>
            <a:r>
              <a:rPr lang="fi-FI" sz="1400" b="1" noProof="1">
                <a:latin typeface="+mn-lt"/>
                <a:cs typeface="Arial"/>
              </a:rPr>
              <a:t>Ohjaajakoulutuksia</a:t>
            </a:r>
          </a:p>
          <a:p>
            <a:endParaRPr lang="fi-FI" sz="1400" b="1" noProof="1">
              <a:latin typeface="+mn-lt"/>
              <a:cs typeface="Arial"/>
            </a:endParaRPr>
          </a:p>
          <a:p>
            <a:pPr>
              <a:lnSpc>
                <a:spcPts val="1380"/>
              </a:lnSpc>
            </a:pPr>
            <a:r>
              <a:rPr lang="fi-FI" sz="1600" dirty="0">
                <a:solidFill>
                  <a:srgbClr val="000000"/>
                </a:solidFill>
                <a:effectLst/>
                <a:latin typeface="+mn-lt"/>
                <a:ea typeface="Times New Roman" panose="02020603050405020304" pitchFamily="18" charset="0"/>
              </a:rPr>
              <a:t>9.3. Tampere </a:t>
            </a:r>
            <a:endParaRPr lang="fi-FI" sz="1600" dirty="0">
              <a:effectLst/>
              <a:latin typeface="+mn-lt"/>
              <a:ea typeface="Calibri" panose="020F0502020204030204" pitchFamily="34" charset="0"/>
            </a:endParaRPr>
          </a:p>
          <a:p>
            <a:pPr>
              <a:lnSpc>
                <a:spcPts val="1380"/>
              </a:lnSpc>
            </a:pPr>
            <a:r>
              <a:rPr lang="fi-FI" sz="1600" dirty="0">
                <a:solidFill>
                  <a:srgbClr val="FF0000"/>
                </a:solidFill>
                <a:latin typeface="+mn-lt"/>
                <a:hlinkClick r:id="rId2">
                  <a:extLst>
                    <a:ext uri="{A12FA001-AC4F-418D-AE19-62706E023703}">
                      <ahyp:hlinkClr xmlns:ahyp="http://schemas.microsoft.com/office/drawing/2018/hyperlinkcolor" val="tx"/>
                    </a:ext>
                  </a:extLst>
                </a:hlinkClick>
              </a:rPr>
              <a:t>Oma Punainen Risti</a:t>
            </a:r>
            <a:endParaRPr lang="fi-FI" sz="1400" noProof="1">
              <a:solidFill>
                <a:srgbClr val="FF0000"/>
              </a:solidFill>
              <a:latin typeface="+mn-lt"/>
            </a:endParaRPr>
          </a:p>
          <a:p>
            <a:endParaRPr lang="fi-FI" sz="1400" dirty="0">
              <a:latin typeface="+mn-lt"/>
              <a:cs typeface="Arial"/>
            </a:endParaRPr>
          </a:p>
          <a:p>
            <a:r>
              <a:rPr lang="fi-FI" sz="1400" dirty="0">
                <a:latin typeface="+mn-lt"/>
                <a:cs typeface="Arial"/>
              </a:rPr>
              <a:t>Koulutuksiin osallistuvien suositellaan osallistuvan myös webinaariin </a:t>
            </a:r>
            <a:r>
              <a:rPr lang="fi-FI" sz="1400" dirty="0">
                <a:latin typeface="+mn-lt"/>
                <a:cs typeface="Arial"/>
                <a:hlinkClick r:id="rId3"/>
              </a:rPr>
              <a:t>Lastensuojelullinen huoli vapaaehtoistehtävissä, päihtyneen ensiapu ja haittojen vähentäminen 9.10.</a:t>
            </a:r>
            <a:endParaRPr lang="fi-FI" sz="1400" dirty="0">
              <a:latin typeface="+mn-lt"/>
            </a:endParaRPr>
          </a:p>
          <a:p>
            <a:endParaRPr lang="fi-FI" sz="1400" noProof="1">
              <a:latin typeface="+mn-lt"/>
              <a:cs typeface="Arial"/>
            </a:endParaRPr>
          </a:p>
          <a:p>
            <a:r>
              <a:rPr lang="fi-FI" sz="1400" noProof="1">
                <a:latin typeface="+mn-lt"/>
                <a:cs typeface="Arial"/>
              </a:rPr>
              <a:t>Kaikki tulevat koulutukset löydät </a:t>
            </a:r>
            <a:r>
              <a:rPr lang="fi-FI" sz="1600" dirty="0">
                <a:latin typeface="+mn-lt"/>
                <a:cs typeface="Arial"/>
                <a:hlinkClick r:id="rId4" tooltip="http://bit.ly/sprp%c3%a4ihdekoulutus"/>
              </a:rPr>
              <a:t>http://bit.ly/SPRpäihdekoulutus</a:t>
            </a:r>
            <a:endParaRPr lang="fi-FI" sz="1400" noProof="1">
              <a:latin typeface="+mn-lt"/>
              <a:cs typeface="Arial"/>
            </a:endParaRPr>
          </a:p>
          <a:p>
            <a:endParaRPr lang="fi-FI" sz="1400" noProof="1"/>
          </a:p>
          <a:p>
            <a:endParaRPr lang="fi-FI" sz="1400" noProof="1"/>
          </a:p>
        </p:txBody>
      </p:sp>
      <p:sp>
        <p:nvSpPr>
          <p:cNvPr id="6" name="Text Placeholder 5">
            <a:extLst>
              <a:ext uri="{FF2B5EF4-FFF2-40B4-BE49-F238E27FC236}">
                <a16:creationId xmlns:a16="http://schemas.microsoft.com/office/drawing/2014/main" id="{F442F16F-DDC0-ED37-8D2A-4773E81B673F}"/>
              </a:ext>
            </a:extLst>
          </p:cNvPr>
          <p:cNvSpPr>
            <a:spLocks noGrp="1"/>
          </p:cNvSpPr>
          <p:nvPr>
            <p:ph type="body" idx="17"/>
          </p:nvPr>
        </p:nvSpPr>
        <p:spPr>
          <a:xfrm>
            <a:off x="287618" y="9113018"/>
            <a:ext cx="5915025" cy="360922"/>
          </a:xfrm>
        </p:spPr>
        <p:txBody>
          <a:bodyPr/>
          <a:lstStyle/>
          <a:p>
            <a:r>
              <a:rPr lang="fi-FI" sz="1600" noProof="1">
                <a:latin typeface="Arial"/>
                <a:cs typeface="Arial"/>
              </a:rPr>
              <a:t>Tervetuloa!</a:t>
            </a:r>
          </a:p>
        </p:txBody>
      </p:sp>
      <p:pic>
        <p:nvPicPr>
          <p:cNvPr id="10" name="Picture 9" descr="Text&#10;&#10;Description automatically generated with medium confidence">
            <a:extLst>
              <a:ext uri="{FF2B5EF4-FFF2-40B4-BE49-F238E27FC236}">
                <a16:creationId xmlns:a16="http://schemas.microsoft.com/office/drawing/2014/main" id="{C7A25D2D-9FA4-E127-FCE7-B8723B9FEB69}"/>
              </a:ext>
            </a:extLst>
          </p:cNvPr>
          <p:cNvPicPr>
            <a:picLocks noChangeAspect="1"/>
          </p:cNvPicPr>
          <p:nvPr/>
        </p:nvPicPr>
        <p:blipFill>
          <a:blip r:embed="rId5"/>
          <a:stretch>
            <a:fillRect/>
          </a:stretch>
        </p:blipFill>
        <p:spPr>
          <a:xfrm>
            <a:off x="4713514" y="219635"/>
            <a:ext cx="1893661" cy="859766"/>
          </a:xfrm>
          <a:prstGeom prst="rect">
            <a:avLst/>
          </a:prstGeom>
        </p:spPr>
      </p:pic>
      <p:pic>
        <p:nvPicPr>
          <p:cNvPr id="12" name="Kuvan paikkamerkki 11" descr="Kuva, joka sisältää kohteen henkilö, vaate, Ihmisen kasvot, suudelma&#10;&#10;Kuvaus luotu automaattisesti">
            <a:extLst>
              <a:ext uri="{FF2B5EF4-FFF2-40B4-BE49-F238E27FC236}">
                <a16:creationId xmlns:a16="http://schemas.microsoft.com/office/drawing/2014/main" id="{7D3058B3-4893-473C-6545-E76FB09EB4A4}"/>
              </a:ext>
            </a:extLst>
          </p:cNvPr>
          <p:cNvPicPr>
            <a:picLocks noGrp="1" noChangeAspect="1"/>
          </p:cNvPicPr>
          <p:nvPr>
            <p:ph type="pic" sz="quarter" idx="16"/>
          </p:nvPr>
        </p:nvPicPr>
        <p:blipFill>
          <a:blip r:embed="rId6" cstate="print">
            <a:extLst>
              <a:ext uri="{28A0092B-C50C-407E-A947-70E740481C1C}">
                <a14:useLocalDpi xmlns:a14="http://schemas.microsoft.com/office/drawing/2010/main"/>
              </a:ext>
            </a:extLst>
          </a:blip>
          <a:srcRect/>
          <a:stretch>
            <a:fillRect/>
          </a:stretch>
        </p:blipFill>
        <p:spPr>
          <a:xfrm>
            <a:off x="439681" y="39052"/>
            <a:ext cx="6075307" cy="3994645"/>
          </a:xfrm>
        </p:spPr>
      </p:pic>
      <p:pic>
        <p:nvPicPr>
          <p:cNvPr id="15" name="Kuva 14" descr="Kuva, joka sisältää kohteen symboli, teksti, logo, Fontti">
            <a:extLst>
              <a:ext uri="{FF2B5EF4-FFF2-40B4-BE49-F238E27FC236}">
                <a16:creationId xmlns:a16="http://schemas.microsoft.com/office/drawing/2014/main" id="{D61AE2EE-B9A2-9151-85E4-C7F292BC5D38}"/>
              </a:ext>
            </a:extLst>
          </p:cNvPr>
          <p:cNvPicPr>
            <a:picLocks noChangeAspect="1"/>
          </p:cNvPicPr>
          <p:nvPr/>
        </p:nvPicPr>
        <p:blipFill>
          <a:blip r:embed="rId7"/>
          <a:stretch>
            <a:fillRect/>
          </a:stretch>
        </p:blipFill>
        <p:spPr>
          <a:xfrm>
            <a:off x="5160282" y="0"/>
            <a:ext cx="1697718" cy="770804"/>
          </a:xfrm>
          <a:prstGeom prst="rect">
            <a:avLst/>
          </a:prstGeom>
        </p:spPr>
      </p:pic>
    </p:spTree>
    <p:extLst>
      <p:ext uri="{BB962C8B-B14F-4D97-AF65-F5344CB8AC3E}">
        <p14:creationId xmlns:p14="http://schemas.microsoft.com/office/powerpoint/2010/main" val="3601063838"/>
      </p:ext>
    </p:extLst>
  </p:cSld>
  <p:clrMapOvr>
    <a:masterClrMapping/>
  </p:clrMapOvr>
</p:sld>
</file>

<file path=ppt/theme/theme1.xml><?xml version="1.0" encoding="utf-8"?>
<a:theme xmlns:a="http://schemas.openxmlformats.org/drawingml/2006/main" name="SPR">
  <a:themeElements>
    <a:clrScheme name="Custom 3">
      <a:dk1>
        <a:srgbClr val="000000"/>
      </a:dk1>
      <a:lt1>
        <a:srgbClr val="FFFFFF"/>
      </a:lt1>
      <a:dk2>
        <a:srgbClr val="C3DFF6"/>
      </a:dk2>
      <a:lt2>
        <a:srgbClr val="56A0D3"/>
      </a:lt2>
      <a:accent1>
        <a:srgbClr val="F00000"/>
      </a:accent1>
      <a:accent2>
        <a:srgbClr val="D7D7D7"/>
      </a:accent2>
      <a:accent3>
        <a:srgbClr val="9F9FA3"/>
      </a:accent3>
      <a:accent4>
        <a:srgbClr val="6D6E70"/>
      </a:accent4>
      <a:accent5>
        <a:srgbClr val="E2D7AC"/>
      </a:accent5>
      <a:accent6>
        <a:srgbClr val="566979"/>
      </a:accent6>
      <a:hlink>
        <a:srgbClr val="004B79"/>
      </a:hlink>
      <a:folHlink>
        <a:srgbClr val="7F181B"/>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PR_Powerpoint_pohja_FI_päivitetty" id="{3CD7FA41-E9AC-2C43-8BFB-180382BD3CE5}" vid="{A0B1B484-304B-9D4D-BC21-B0A943DAE91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6F04AA1B464C9F4D8AB08EE84B25BD94" ma:contentTypeVersion="6" ma:contentTypeDescription="Skapa ett nytt dokument." ma:contentTypeScope="" ma:versionID="c07c3258656c75e9cf49a13e05fe00f1">
  <xsd:schema xmlns:xsd="http://www.w3.org/2001/XMLSchema" xmlns:xs="http://www.w3.org/2001/XMLSchema" xmlns:p="http://schemas.microsoft.com/office/2006/metadata/properties" xmlns:ns2="12bd4a30-0748-417b-8268-c1e6ce4498f2" xmlns:ns3="f2493313-281b-423d-8f10-6aa3c98197e7" targetNamespace="http://schemas.microsoft.com/office/2006/metadata/properties" ma:root="true" ma:fieldsID="d33f6f3d34135a6d2096b09ef539da7f" ns2:_="" ns3:_="">
    <xsd:import namespace="12bd4a30-0748-417b-8268-c1e6ce4498f2"/>
    <xsd:import namespace="f2493313-281b-423d-8f10-6aa3c98197e7"/>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2bd4a30-0748-417b-8268-c1e6ce4498f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2493313-281b-423d-8f10-6aa3c98197e7" elementFormDefault="qualified">
    <xsd:import namespace="http://schemas.microsoft.com/office/2006/documentManagement/types"/>
    <xsd:import namespace="http://schemas.microsoft.com/office/infopath/2007/PartnerControls"/>
    <xsd:element name="SharedWithUsers" ma:index="10"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Delat med informa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4C864E9-9699-4D69-9C61-11B7389E7CE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2bd4a30-0748-417b-8268-c1e6ce4498f2"/>
    <ds:schemaRef ds:uri="f2493313-281b-423d-8f10-6aa3c98197e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B6180D0-72B6-4F07-9A0C-717D790755E0}">
  <ds:schemaRefs>
    <ds:schemaRef ds:uri="http://schemas.microsoft.com/sharepoint/v3/contenttype/forms"/>
  </ds:schemaRefs>
</ds:datastoreItem>
</file>

<file path=customXml/itemProps3.xml><?xml version="1.0" encoding="utf-8"?>
<ds:datastoreItem xmlns:ds="http://schemas.openxmlformats.org/officeDocument/2006/customXml" ds:itemID="{9A7322DA-A7B6-4604-B29F-59EBACAB0C74}">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SPR</Template>
  <TotalTime>1090</TotalTime>
  <Words>94</Words>
  <Application>Microsoft Office PowerPoint</Application>
  <PresentationFormat>A4-paperi (210 x 297 mm)</PresentationFormat>
  <Paragraphs>12</Paragraphs>
  <Slides>1</Slides>
  <Notes>0</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1</vt:i4>
      </vt:variant>
    </vt:vector>
  </HeadingPairs>
  <TitlesOfParts>
    <vt:vector size="4" baseType="lpstr">
      <vt:lpstr>Arial</vt:lpstr>
      <vt:lpstr>Calibri</vt:lpstr>
      <vt:lpstr>SPR</vt:lpstr>
      <vt:lpstr>Sinustako huumekuolemien ehkäisy ja ensiapu ohjaaja?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Kutsu xxx xxx...</dc:title>
  <dc:creator>Salminen Tuuli</dc:creator>
  <cp:lastModifiedBy>Valkonen Sofia</cp:lastModifiedBy>
  <cp:revision>47</cp:revision>
  <dcterms:created xsi:type="dcterms:W3CDTF">2023-01-19T13:43:15Z</dcterms:created>
  <dcterms:modified xsi:type="dcterms:W3CDTF">2025-01-23T12:11:44Z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0x0101006F04AA1B464C9F4D8AB08EE84B25BD94</vt:lpwstr>
  </property>
</Properties>
</file>