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notesMasterIdLst>
    <p:notesMasterId r:id="rId10"/>
  </p:notesMasterIdLst>
  <p:sldIdLst>
    <p:sldId id="258" r:id="rId7"/>
    <p:sldId id="257" r:id="rId8"/>
    <p:sldId id="259" r:id="rId9"/>
  </p:sldIdLst>
  <p:sldSz cx="7559675" cy="1069181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Grid="0">
      <p:cViewPr varScale="1">
        <p:scale>
          <a:sx n="54" d="100"/>
          <a:sy n="54" d="100"/>
        </p:scale>
        <p:origin x="27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450E9-2284-4711-BA6A-266F82375237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5DCE6-7F90-43C1-823E-38CFFD0A6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6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8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0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4EF673-BA09-BF81-184B-4579D016E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4EF673-BA09-BF81-184B-4579D016E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4EF673-BA09-BF81-184B-4579D016E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5" cy="10691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C31EB3-CE95-3F58-3569-3DD46A6A49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9568" y="2701459"/>
            <a:ext cx="5054193" cy="45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19142F-E226-9EE1-CCE5-D58A6CBFF820}"/>
              </a:ext>
            </a:extLst>
          </p:cNvPr>
          <p:cNvSpPr txBox="1"/>
          <p:nvPr/>
        </p:nvSpPr>
        <p:spPr>
          <a:xfrm>
            <a:off x="1604653" y="4812147"/>
            <a:ext cx="419796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Voit tuoda keräysautolle ehjää ja puhdasta kodin pientavaraa, vaatetta, astioita, kirjoja ja lasten leluja.</a:t>
            </a:r>
          </a:p>
          <a:p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Lauantaina 3.5. klo 11-14 </a:t>
            </a:r>
          </a:p>
          <a:p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</a:rPr>
              <a:t>Kumppanuustalo Kulman parkkipaikka, Sibeliuksenkatu 3, 07900 Loviisa</a:t>
            </a:r>
            <a:endParaRPr lang="fi-FI" b="1" dirty="0">
              <a:latin typeface="Aptos" panose="020B0004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Keräyksen järjestää SPR Loviisan osasto ja lahjoitukset noutaa Helsingin Kontti.</a:t>
            </a:r>
          </a:p>
        </p:txBody>
      </p:sp>
    </p:spTree>
    <p:extLst>
      <p:ext uri="{BB962C8B-B14F-4D97-AF65-F5344CB8AC3E}">
        <p14:creationId xmlns:p14="http://schemas.microsoft.com/office/powerpoint/2010/main" val="372280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5DF75-B8E2-CEFF-B185-0CFC0FE5FD8A}"/>
              </a:ext>
            </a:extLst>
          </p:cNvPr>
          <p:cNvSpPr txBox="1"/>
          <p:nvPr/>
        </p:nvSpPr>
        <p:spPr>
          <a:xfrm>
            <a:off x="1680853" y="5021697"/>
            <a:ext cx="419796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Voit tuoda keräysautolle ehjää ja puhdasta kodin pientavaraa, vaatetta, astioita, kirjoja ja lasten leluja.</a:t>
            </a:r>
          </a:p>
          <a:p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Lauantaina 3.5. klo 11-14 </a:t>
            </a:r>
          </a:p>
          <a:p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</a:rPr>
              <a:t>Kumppanuustalo Kulman parkkipaikka, Sibeliuksenkatu 3, 07900 Loviisa </a:t>
            </a:r>
            <a:endParaRPr lang="fi-FI" sz="1200" b="1" dirty="0">
              <a:latin typeface="Aptos" panose="020B0004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Keräyksen järjestää SPR Loviisan osasto ja lahjoitukset noutaa Helsingin Kontti.</a:t>
            </a:r>
            <a:endParaRPr lang="fi-FI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7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237E0-6C47-584B-D218-1524F52AB590}"/>
              </a:ext>
            </a:extLst>
          </p:cNvPr>
          <p:cNvSpPr txBox="1"/>
          <p:nvPr/>
        </p:nvSpPr>
        <p:spPr>
          <a:xfrm>
            <a:off x="1680853" y="3707739"/>
            <a:ext cx="4197967" cy="363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30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endParaRPr lang="fi-FI" sz="23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0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98F4401FBC15840B70E0E26C0CBB1A1" ma:contentTypeVersion="18" ma:contentTypeDescription="Luo uusi asiakirja." ma:contentTypeScope="" ma:versionID="ca68ee3319ea8e9eccbe24a68ecb3ca9">
  <xsd:schema xmlns:xsd="http://www.w3.org/2001/XMLSchema" xmlns:xs="http://www.w3.org/2001/XMLSchema" xmlns:p="http://schemas.microsoft.com/office/2006/metadata/properties" xmlns:ns2="e50a72db-9751-4b08-b89c-af9a3218a7e7" xmlns:ns3="387175d1-b2a0-423d-9553-0bc01f2706e4" targetNamespace="http://schemas.microsoft.com/office/2006/metadata/properties" ma:root="true" ma:fieldsID="c5f49fce356cca7ab24e4c6948bb1a10" ns2:_="" ns3:_="">
    <xsd:import namespace="e50a72db-9751-4b08-b89c-af9a3218a7e7"/>
    <xsd:import namespace="387175d1-b2a0-423d-9553-0bc01f270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a72db-9751-4b08-b89c-af9a3218a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175d1-b2a0-423d-9553-0bc01f270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00126df-cef3-4d3f-a72f-b60eac8b2a88}" ma:internalName="TaxCatchAll" ma:showField="CatchAllData" ma:web="387175d1-b2a0-423d-9553-0bc01f270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0a72db-9751-4b08-b89c-af9a3218a7e7">
      <Terms xmlns="http://schemas.microsoft.com/office/infopath/2007/PartnerControls"/>
    </lcf76f155ced4ddcb4097134ff3c332f>
    <TaxCatchAll xmlns="387175d1-b2a0-423d-9553-0bc01f2706e4" xsi:nil="true"/>
  </documentManagement>
</p:properties>
</file>

<file path=customXml/itemProps1.xml><?xml version="1.0" encoding="utf-8"?>
<ds:datastoreItem xmlns:ds="http://schemas.openxmlformats.org/officeDocument/2006/customXml" ds:itemID="{1E2E28DC-E25F-4865-8E1A-20C8FE29D3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2DA76-0160-46AB-9182-71CE42442A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0a72db-9751-4b08-b89c-af9a3218a7e7"/>
    <ds:schemaRef ds:uri="387175d1-b2a0-423d-9553-0bc01f270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A89AE6-6678-4671-BDBF-E0CF5406BB5E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e50a72db-9751-4b08-b89c-af9a3218a7e7"/>
    <ds:schemaRef ds:uri="http://www.w3.org/XML/1998/namespace"/>
    <ds:schemaRef ds:uri="387175d1-b2a0-423d-9553-0bc01f2706e4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1466</TotalTime>
  <Words>87</Words>
  <Application>Microsoft Office PowerPoint</Application>
  <PresentationFormat>Anpassad</PresentationFormat>
  <Paragraphs>13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Verdana</vt:lpstr>
      <vt:lpstr>Office Theme</vt:lpstr>
      <vt:lpstr>1_Office Theme</vt:lpstr>
      <vt:lpstr>2_Office Theme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Salovaara Enni</dc:creator>
  <cp:lastModifiedBy>Karlsson Ann-Mari</cp:lastModifiedBy>
  <cp:revision>4</cp:revision>
  <cp:lastPrinted>2025-04-02T06:55:42Z</cp:lastPrinted>
  <dcterms:created xsi:type="dcterms:W3CDTF">2023-08-08T10:21:28Z</dcterms:created>
  <dcterms:modified xsi:type="dcterms:W3CDTF">2025-04-26T12:39:01Z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0x010100B98F4401FBC15840B70E0E26C0CBB1A1</vt:lpwstr>
  </property>
  <property fmtid="{D5CDD505-2E9C-101B-9397-08002B2CF9AE}" pid="3" name="MediaServiceImageTags">
    <vt:lpwstr/>
  </property>
</Properties>
</file>