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57" r:id="rId6"/>
    <p:sldMasterId id="2147483787" r:id="rId7"/>
    <p:sldMasterId id="2147483823" r:id="rId8"/>
  </p:sldMasterIdLst>
  <p:notesMasterIdLst>
    <p:notesMasterId r:id="rId61"/>
  </p:notesMasterIdLst>
  <p:handoutMasterIdLst>
    <p:handoutMasterId r:id="rId62"/>
  </p:handoutMasterIdLst>
  <p:sldIdLst>
    <p:sldId id="256" r:id="rId9"/>
    <p:sldId id="524" r:id="rId10"/>
    <p:sldId id="439" r:id="rId11"/>
    <p:sldId id="405" r:id="rId12"/>
    <p:sldId id="569" r:id="rId13"/>
    <p:sldId id="304" r:id="rId14"/>
    <p:sldId id="464" r:id="rId15"/>
    <p:sldId id="271" r:id="rId16"/>
    <p:sldId id="272" r:id="rId17"/>
    <p:sldId id="453" r:id="rId18"/>
    <p:sldId id="580" r:id="rId19"/>
    <p:sldId id="406" r:id="rId20"/>
    <p:sldId id="525" r:id="rId21"/>
    <p:sldId id="266" r:id="rId22"/>
    <p:sldId id="267" r:id="rId23"/>
    <p:sldId id="573" r:id="rId24"/>
    <p:sldId id="268" r:id="rId25"/>
    <p:sldId id="528" r:id="rId26"/>
    <p:sldId id="536" r:id="rId27"/>
    <p:sldId id="548" r:id="rId28"/>
    <p:sldId id="275" r:id="rId29"/>
    <p:sldId id="378" r:id="rId30"/>
    <p:sldId id="366" r:id="rId31"/>
    <p:sldId id="280" r:id="rId32"/>
    <p:sldId id="537" r:id="rId33"/>
    <p:sldId id="270" r:id="rId34"/>
    <p:sldId id="284" r:id="rId35"/>
    <p:sldId id="285" r:id="rId36"/>
    <p:sldId id="579" r:id="rId37"/>
    <p:sldId id="287" r:id="rId38"/>
    <p:sldId id="292" r:id="rId39"/>
    <p:sldId id="293" r:id="rId40"/>
    <p:sldId id="575" r:id="rId41"/>
    <p:sldId id="538" r:id="rId42"/>
    <p:sldId id="259" r:id="rId43"/>
    <p:sldId id="309" r:id="rId44"/>
    <p:sldId id="572" r:id="rId45"/>
    <p:sldId id="527" r:id="rId46"/>
    <p:sldId id="539" r:id="rId47"/>
    <p:sldId id="576" r:id="rId48"/>
    <p:sldId id="578" r:id="rId49"/>
    <p:sldId id="298" r:id="rId50"/>
    <p:sldId id="299" r:id="rId51"/>
    <p:sldId id="564" r:id="rId52"/>
    <p:sldId id="546" r:id="rId53"/>
    <p:sldId id="541" r:id="rId54"/>
    <p:sldId id="581" r:id="rId55"/>
    <p:sldId id="355" r:id="rId56"/>
    <p:sldId id="544" r:id="rId57"/>
    <p:sldId id="566" r:id="rId58"/>
    <p:sldId id="367" r:id="rId59"/>
    <p:sldId id="565" r:id="rId60"/>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8DB501-EC1D-1D40-273E-39EAAB20A210}" name="Poroila Aino" initials="PA" userId="S::aino.poroila@redcross.fi::33d27298-6145-49c5-9918-b4f1f16047b2" providerId="AD"/>
  <p188:author id="{37FFB295-35A6-586F-8EB0-F02DBD8924DC}" name="Lemmetty Petra" initials="LP" userId="S::Petra.Lemmetty@redcross.fi::fa95c1f0-584c-4c81-a492-5b7ced4191a7" providerId="AD"/>
  <p188:author id="{39B0C9A8-6D27-02C5-73E4-007740F73E4D}" name="Riikka Kaukonen Lindholm" initials="RKL" userId="S::Riikka.KaukonenLindholm@redcross.fi::45368bbf-08ab-4f57-acc8-3ada9cadd469" providerId="AD"/>
  <p188:author id="{7052F0FA-2613-331E-A4F0-9746F0773188}" name="Pitkänen Juho" initials="PJ" userId="S::Juho.Pitkanen@redcross.fi::4d9fe47d-7063-4cd6-9403-a6bc626c87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BEA996"/>
    <a:srgbClr val="D7D7D7"/>
    <a:srgbClr val="F6F6F6"/>
    <a:srgbClr val="FF0000"/>
    <a:srgbClr val="7F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182C2-79F4-4219-9881-B5FF24BF3CD2}" v="1" dt="2024-11-06T13:26:52.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tkänen Juho" userId="S::juho.pitkanen@redcross.fi::4d9fe47d-7063-4cd6-9403-a6bc626c87a1" providerId="AD" clId="Web-{88EB7C20-BAB5-310E-3958-C687B6443F59}"/>
    <pc:docChg chg="modSld">
      <pc:chgData name="Pitkänen Juho" userId="S::juho.pitkanen@redcross.fi::4d9fe47d-7063-4cd6-9403-a6bc626c87a1" providerId="AD" clId="Web-{88EB7C20-BAB5-310E-3958-C687B6443F59}" dt="2023-11-09T12:52:39.140" v="10" actId="20577"/>
      <pc:docMkLst>
        <pc:docMk/>
      </pc:docMkLst>
      <pc:sldChg chg="modSp">
        <pc:chgData name="Pitkänen Juho" userId="S::juho.pitkanen@redcross.fi::4d9fe47d-7063-4cd6-9403-a6bc626c87a1" providerId="AD" clId="Web-{88EB7C20-BAB5-310E-3958-C687B6443F59}" dt="2023-11-09T12:50:45.168" v="2" actId="1076"/>
        <pc:sldMkLst>
          <pc:docMk/>
          <pc:sldMk cId="795108496" sldId="542"/>
        </pc:sldMkLst>
      </pc:sldChg>
      <pc:sldChg chg="modSp">
        <pc:chgData name="Pitkänen Juho" userId="S::juho.pitkanen@redcross.fi::4d9fe47d-7063-4cd6-9403-a6bc626c87a1" providerId="AD" clId="Web-{88EB7C20-BAB5-310E-3958-C687B6443F59}" dt="2023-11-09T12:51:11.544" v="5"/>
        <pc:sldMkLst>
          <pc:docMk/>
          <pc:sldMk cId="0" sldId="569"/>
        </pc:sldMkLst>
      </pc:sldChg>
      <pc:sldChg chg="modSp">
        <pc:chgData name="Pitkänen Juho" userId="S::juho.pitkanen@redcross.fi::4d9fe47d-7063-4cd6-9403-a6bc626c87a1" providerId="AD" clId="Web-{88EB7C20-BAB5-310E-3958-C687B6443F59}" dt="2023-11-09T12:52:39.140" v="10" actId="20577"/>
        <pc:sldMkLst>
          <pc:docMk/>
          <pc:sldMk cId="0" sldId="570"/>
        </pc:sldMkLst>
      </pc:sldChg>
    </pc:docChg>
  </pc:docChgLst>
  <pc:docChgLst>
    <pc:chgData name="Yli-Rahnasto Eveliina" userId="S::eveliina.yli-rahnasto@redcross.fi::957e7228-5cff-49d4-854c-ae40c555bfb7" providerId="AD" clId="Web-{E2553D59-90F2-FAEF-FFFF-255DC79CE22B}"/>
    <pc:docChg chg="modSld">
      <pc:chgData name="Yli-Rahnasto Eveliina" userId="S::eveliina.yli-rahnasto@redcross.fi::957e7228-5cff-49d4-854c-ae40c555bfb7" providerId="AD" clId="Web-{E2553D59-90F2-FAEF-FFFF-255DC79CE22B}" dt="2024-04-08T12:04:09.243" v="412"/>
      <pc:docMkLst>
        <pc:docMk/>
      </pc:docMkLst>
      <pc:sldChg chg="modNotes">
        <pc:chgData name="Yli-Rahnasto Eveliina" userId="S::eveliina.yli-rahnasto@redcross.fi::957e7228-5cff-49d4-854c-ae40c555bfb7" providerId="AD" clId="Web-{E2553D59-90F2-FAEF-FFFF-255DC79CE22B}" dt="2024-04-08T12:04:09.243" v="412"/>
        <pc:sldMkLst>
          <pc:docMk/>
          <pc:sldMk cId="4235742164" sldId="566"/>
        </pc:sldMkLst>
      </pc:sldChg>
    </pc:docChg>
  </pc:docChgLst>
  <pc:docChgLst>
    <pc:chgData name="Pitkänen Juho" userId="4d9fe47d-7063-4cd6-9403-a6bc626c87a1" providerId="ADAL" clId="{38E90AF2-C127-408A-A73E-30A94BC55881}"/>
    <pc:docChg chg="undo custSel modSld">
      <pc:chgData name="Pitkänen Juho" userId="4d9fe47d-7063-4cd6-9403-a6bc626c87a1" providerId="ADAL" clId="{38E90AF2-C127-408A-A73E-30A94BC55881}" dt="2024-02-13T07:03:19.483" v="1349" actId="20577"/>
      <pc:docMkLst>
        <pc:docMk/>
      </pc:docMkLst>
      <pc:sldChg chg="modSp mod modNotesTx">
        <pc:chgData name="Pitkänen Juho" userId="4d9fe47d-7063-4cd6-9403-a6bc626c87a1" providerId="ADAL" clId="{38E90AF2-C127-408A-A73E-30A94BC55881}" dt="2024-02-12T12:43:33.861" v="343" actId="15"/>
        <pc:sldMkLst>
          <pc:docMk/>
          <pc:sldMk cId="151733991" sldId="270"/>
        </pc:sldMkLst>
      </pc:sldChg>
      <pc:sldChg chg="modSp mod modNotesTx">
        <pc:chgData name="Pitkänen Juho" userId="4d9fe47d-7063-4cd6-9403-a6bc626c87a1" providerId="ADAL" clId="{38E90AF2-C127-408A-A73E-30A94BC55881}" dt="2024-02-12T14:56:10.987" v="1213" actId="20577"/>
        <pc:sldMkLst>
          <pc:docMk/>
          <pc:sldMk cId="0" sldId="284"/>
        </pc:sldMkLst>
      </pc:sldChg>
      <pc:sldChg chg="addSp modSp mod modNotesTx">
        <pc:chgData name="Pitkänen Juho" userId="4d9fe47d-7063-4cd6-9403-a6bc626c87a1" providerId="ADAL" clId="{38E90AF2-C127-408A-A73E-30A94BC55881}" dt="2024-02-12T14:55:43.509" v="1203" actId="20577"/>
        <pc:sldMkLst>
          <pc:docMk/>
          <pc:sldMk cId="0" sldId="285"/>
        </pc:sldMkLst>
      </pc:sldChg>
      <pc:sldChg chg="modSp mod modNotesTx">
        <pc:chgData name="Pitkänen Juho" userId="4d9fe47d-7063-4cd6-9403-a6bc626c87a1" providerId="ADAL" clId="{38E90AF2-C127-408A-A73E-30A94BC55881}" dt="2024-02-13T07:03:19.483" v="1349" actId="20577"/>
        <pc:sldMkLst>
          <pc:docMk/>
          <pc:sldMk cId="0" sldId="286"/>
        </pc:sldMkLst>
      </pc:sldChg>
    </pc:docChg>
  </pc:docChgLst>
  <pc:docChgLst>
    <pc:chgData name="Pitkänen Juho" userId="4d9fe47d-7063-4cd6-9403-a6bc626c87a1" providerId="ADAL" clId="{575FB633-90EB-4332-ADD3-A0BA17119B88}"/>
    <pc:docChg chg="undo redo custSel addSld delSld modSld sldOrd">
      <pc:chgData name="Pitkänen Juho" userId="4d9fe47d-7063-4cd6-9403-a6bc626c87a1" providerId="ADAL" clId="{575FB633-90EB-4332-ADD3-A0BA17119B88}" dt="2023-11-10T13:02:03.785" v="636"/>
      <pc:docMkLst>
        <pc:docMk/>
      </pc:docMkLst>
      <pc:sldChg chg="modSp add mod modNotesTx">
        <pc:chgData name="Pitkänen Juho" userId="4d9fe47d-7063-4cd6-9403-a6bc626c87a1" providerId="ADAL" clId="{575FB633-90EB-4332-ADD3-A0BA17119B88}" dt="2023-11-10T12:48:19.211" v="464" actId="1076"/>
        <pc:sldMkLst>
          <pc:docMk/>
          <pc:sldMk cId="0" sldId="266"/>
        </pc:sldMkLst>
      </pc:sldChg>
      <pc:sldChg chg="add modNotesTx">
        <pc:chgData name="Pitkänen Juho" userId="4d9fe47d-7063-4cd6-9403-a6bc626c87a1" providerId="ADAL" clId="{575FB633-90EB-4332-ADD3-A0BA17119B88}" dt="2023-11-10T12:48:53.033" v="468"/>
        <pc:sldMkLst>
          <pc:docMk/>
          <pc:sldMk cId="0" sldId="267"/>
        </pc:sldMkLst>
      </pc:sldChg>
      <pc:sldChg chg="modSp add mod modNotesTx">
        <pc:chgData name="Pitkänen Juho" userId="4d9fe47d-7063-4cd6-9403-a6bc626c87a1" providerId="ADAL" clId="{575FB633-90EB-4332-ADD3-A0BA17119B88}" dt="2023-11-10T12:50:03.045" v="475"/>
        <pc:sldMkLst>
          <pc:docMk/>
          <pc:sldMk cId="0" sldId="268"/>
        </pc:sldMkLst>
      </pc:sldChg>
      <pc:sldChg chg="modSp add mod modNotesTx">
        <pc:chgData name="Pitkänen Juho" userId="4d9fe47d-7063-4cd6-9403-a6bc626c87a1" providerId="ADAL" clId="{575FB633-90EB-4332-ADD3-A0BA17119B88}" dt="2023-11-10T12:50:46.783" v="479" actId="113"/>
        <pc:sldMkLst>
          <pc:docMk/>
          <pc:sldMk cId="0" sldId="271"/>
        </pc:sldMkLst>
      </pc:sldChg>
      <pc:sldChg chg="add">
        <pc:chgData name="Pitkänen Juho" userId="4d9fe47d-7063-4cd6-9403-a6bc626c87a1" providerId="ADAL" clId="{575FB633-90EB-4332-ADD3-A0BA17119B88}" dt="2023-11-10T12:51:04.838" v="481"/>
        <pc:sldMkLst>
          <pc:docMk/>
          <pc:sldMk cId="0" sldId="272"/>
        </pc:sldMkLst>
      </pc:sldChg>
      <pc:sldChg chg="add modNotesTx">
        <pc:chgData name="Pitkänen Juho" userId="4d9fe47d-7063-4cd6-9403-a6bc626c87a1" providerId="ADAL" clId="{575FB633-90EB-4332-ADD3-A0BA17119B88}" dt="2023-11-10T12:52:28.104" v="485"/>
        <pc:sldMkLst>
          <pc:docMk/>
          <pc:sldMk cId="0" sldId="275"/>
        </pc:sldMkLst>
      </pc:sldChg>
      <pc:sldChg chg="add modNotesTx">
        <pc:chgData name="Pitkänen Juho" userId="4d9fe47d-7063-4cd6-9403-a6bc626c87a1" providerId="ADAL" clId="{575FB633-90EB-4332-ADD3-A0BA17119B88}" dt="2023-11-10T12:53:12.751" v="491"/>
        <pc:sldMkLst>
          <pc:docMk/>
          <pc:sldMk cId="0" sldId="280"/>
        </pc:sldMkLst>
      </pc:sldChg>
      <pc:sldChg chg="add">
        <pc:chgData name="Pitkänen Juho" userId="4d9fe47d-7063-4cd6-9403-a6bc626c87a1" providerId="ADAL" clId="{575FB633-90EB-4332-ADD3-A0BA17119B88}" dt="2023-11-10T12:53:25.469" v="493"/>
        <pc:sldMkLst>
          <pc:docMk/>
          <pc:sldMk cId="0" sldId="281"/>
        </pc:sldMkLst>
      </pc:sldChg>
      <pc:sldChg chg="add">
        <pc:chgData name="Pitkänen Juho" userId="4d9fe47d-7063-4cd6-9403-a6bc626c87a1" providerId="ADAL" clId="{575FB633-90EB-4332-ADD3-A0BA17119B88}" dt="2023-11-10T12:53:43.988" v="495"/>
        <pc:sldMkLst>
          <pc:docMk/>
          <pc:sldMk cId="0" sldId="284"/>
        </pc:sldMkLst>
      </pc:sldChg>
      <pc:sldChg chg="modSp add mod modNotesTx">
        <pc:chgData name="Pitkänen Juho" userId="4d9fe47d-7063-4cd6-9403-a6bc626c87a1" providerId="ADAL" clId="{575FB633-90EB-4332-ADD3-A0BA17119B88}" dt="2023-11-10T12:54:32.272" v="500"/>
        <pc:sldMkLst>
          <pc:docMk/>
          <pc:sldMk cId="0" sldId="285"/>
        </pc:sldMkLst>
      </pc:sldChg>
      <pc:sldChg chg="add modNotesTx">
        <pc:chgData name="Pitkänen Juho" userId="4d9fe47d-7063-4cd6-9403-a6bc626c87a1" providerId="ADAL" clId="{575FB633-90EB-4332-ADD3-A0BA17119B88}" dt="2023-11-10T12:55:08.239" v="503"/>
        <pc:sldMkLst>
          <pc:docMk/>
          <pc:sldMk cId="0" sldId="286"/>
        </pc:sldMkLst>
      </pc:sldChg>
      <pc:sldChg chg="add modNotesTx">
        <pc:chgData name="Pitkänen Juho" userId="4d9fe47d-7063-4cd6-9403-a6bc626c87a1" providerId="ADAL" clId="{575FB633-90EB-4332-ADD3-A0BA17119B88}" dt="2023-11-10T12:55:42.565" v="506"/>
        <pc:sldMkLst>
          <pc:docMk/>
          <pc:sldMk cId="0" sldId="287"/>
        </pc:sldMkLst>
      </pc:sldChg>
      <pc:sldChg chg="ord">
        <pc:chgData name="Pitkänen Juho" userId="4d9fe47d-7063-4cd6-9403-a6bc626c87a1" providerId="ADAL" clId="{575FB633-90EB-4332-ADD3-A0BA17119B88}" dt="2023-11-10T13:02:01.536" v="634"/>
        <pc:sldMkLst>
          <pc:docMk/>
          <pc:sldMk cId="1746147749" sldId="290"/>
        </pc:sldMkLst>
      </pc:sldChg>
      <pc:sldChg chg="add modNotesTx">
        <pc:chgData name="Pitkänen Juho" userId="4d9fe47d-7063-4cd6-9403-a6bc626c87a1" providerId="ADAL" clId="{575FB633-90EB-4332-ADD3-A0BA17119B88}" dt="2023-11-10T12:56:57.022" v="515"/>
        <pc:sldMkLst>
          <pc:docMk/>
          <pc:sldMk cId="0" sldId="292"/>
        </pc:sldMkLst>
      </pc:sldChg>
      <pc:sldChg chg="add modNotesTx">
        <pc:chgData name="Pitkänen Juho" userId="4d9fe47d-7063-4cd6-9403-a6bc626c87a1" providerId="ADAL" clId="{575FB633-90EB-4332-ADD3-A0BA17119B88}" dt="2023-11-10T12:57:22.937" v="520" actId="20577"/>
        <pc:sldMkLst>
          <pc:docMk/>
          <pc:sldMk cId="0" sldId="293"/>
        </pc:sldMkLst>
      </pc:sldChg>
      <pc:sldChg chg="add">
        <pc:chgData name="Pitkänen Juho" userId="4d9fe47d-7063-4cd6-9403-a6bc626c87a1" providerId="ADAL" clId="{575FB633-90EB-4332-ADD3-A0BA17119B88}" dt="2023-11-10T12:57:44.462" v="522"/>
        <pc:sldMkLst>
          <pc:docMk/>
          <pc:sldMk cId="0" sldId="294"/>
        </pc:sldMkLst>
      </pc:sldChg>
      <pc:sldChg chg="add modNotesTx">
        <pc:chgData name="Pitkänen Juho" userId="4d9fe47d-7063-4cd6-9403-a6bc626c87a1" providerId="ADAL" clId="{575FB633-90EB-4332-ADD3-A0BA17119B88}" dt="2023-11-10T12:59:44.115" v="587"/>
        <pc:sldMkLst>
          <pc:docMk/>
          <pc:sldMk cId="0" sldId="297"/>
        </pc:sldMkLst>
      </pc:sldChg>
      <pc:sldChg chg="add modNotesTx">
        <pc:chgData name="Pitkänen Juho" userId="4d9fe47d-7063-4cd6-9403-a6bc626c87a1" providerId="ADAL" clId="{575FB633-90EB-4332-ADD3-A0BA17119B88}" dt="2023-11-10T13:00:02.420" v="590"/>
        <pc:sldMkLst>
          <pc:docMk/>
          <pc:sldMk cId="0" sldId="298"/>
        </pc:sldMkLst>
      </pc:sldChg>
      <pc:sldChg chg="add modNotesTx">
        <pc:chgData name="Pitkänen Juho" userId="4d9fe47d-7063-4cd6-9403-a6bc626c87a1" providerId="ADAL" clId="{575FB633-90EB-4332-ADD3-A0BA17119B88}" dt="2023-11-10T13:00:18.398" v="594" actId="20577"/>
        <pc:sldMkLst>
          <pc:docMk/>
          <pc:sldMk cId="0" sldId="299"/>
        </pc:sldMkLst>
      </pc:sldChg>
      <pc:sldChg chg="del">
        <pc:chgData name="Pitkänen Juho" userId="4d9fe47d-7063-4cd6-9403-a6bc626c87a1" providerId="ADAL" clId="{575FB633-90EB-4332-ADD3-A0BA17119B88}" dt="2023-11-10T12:56:25.064" v="510" actId="47"/>
        <pc:sldMkLst>
          <pc:docMk/>
          <pc:sldMk cId="3010679222" sldId="337"/>
        </pc:sldMkLst>
      </pc:sldChg>
      <pc:sldChg chg="modSp add del mod">
        <pc:chgData name="Pitkänen Juho" userId="4d9fe47d-7063-4cd6-9403-a6bc626c87a1" providerId="ADAL" clId="{575FB633-90EB-4332-ADD3-A0BA17119B88}" dt="2023-11-09T14:10:42.047" v="110" actId="47"/>
        <pc:sldMkLst>
          <pc:docMk/>
          <pc:sldMk cId="2763695006" sldId="365"/>
        </pc:sldMkLst>
      </pc:sldChg>
      <pc:sldChg chg="modSp mod">
        <pc:chgData name="Pitkänen Juho" userId="4d9fe47d-7063-4cd6-9403-a6bc626c87a1" providerId="ADAL" clId="{575FB633-90EB-4332-ADD3-A0BA17119B88}" dt="2023-11-10T12:52:42.566" v="489" actId="1076"/>
        <pc:sldMkLst>
          <pc:docMk/>
          <pc:sldMk cId="1227202234" sldId="366"/>
        </pc:sldMkLst>
      </pc:sldChg>
      <pc:sldChg chg="delSp modSp mod modNotesTx">
        <pc:chgData name="Pitkänen Juho" userId="4d9fe47d-7063-4cd6-9403-a6bc626c87a1" providerId="ADAL" clId="{575FB633-90EB-4332-ADD3-A0BA17119B88}" dt="2023-11-10T13:01:44.671" v="632" actId="20577"/>
        <pc:sldMkLst>
          <pc:docMk/>
          <pc:sldMk cId="910355555" sldId="367"/>
        </pc:sldMkLst>
      </pc:sldChg>
      <pc:sldChg chg="del">
        <pc:chgData name="Pitkänen Juho" userId="4d9fe47d-7063-4cd6-9403-a6bc626c87a1" providerId="ADAL" clId="{575FB633-90EB-4332-ADD3-A0BA17119B88}" dt="2023-11-10T12:53:31.307" v="494" actId="47"/>
        <pc:sldMkLst>
          <pc:docMk/>
          <pc:sldMk cId="2569433929" sldId="374"/>
        </pc:sldMkLst>
      </pc:sldChg>
      <pc:sldChg chg="del">
        <pc:chgData name="Pitkänen Juho" userId="4d9fe47d-7063-4cd6-9403-a6bc626c87a1" providerId="ADAL" clId="{575FB633-90EB-4332-ADD3-A0BA17119B88}" dt="2023-11-10T12:50:06.049" v="476" actId="47"/>
        <pc:sldMkLst>
          <pc:docMk/>
          <pc:sldMk cId="3655880665" sldId="375"/>
        </pc:sldMkLst>
      </pc:sldChg>
      <pc:sldChg chg="del">
        <pc:chgData name="Pitkänen Juho" userId="4d9fe47d-7063-4cd6-9403-a6bc626c87a1" providerId="ADAL" clId="{575FB633-90EB-4332-ADD3-A0BA17119B88}" dt="2023-11-10T12:55:14.660" v="504" actId="47"/>
        <pc:sldMkLst>
          <pc:docMk/>
          <pc:sldMk cId="767620752" sldId="377"/>
        </pc:sldMkLst>
      </pc:sldChg>
      <pc:sldChg chg="del">
        <pc:chgData name="Pitkänen Juho" userId="4d9fe47d-7063-4cd6-9403-a6bc626c87a1" providerId="ADAL" clId="{575FB633-90EB-4332-ADD3-A0BA17119B88}" dt="2023-11-10T12:56:54.208" v="514" actId="47"/>
        <pc:sldMkLst>
          <pc:docMk/>
          <pc:sldMk cId="2027855371" sldId="381"/>
        </pc:sldMkLst>
      </pc:sldChg>
      <pc:sldChg chg="del">
        <pc:chgData name="Pitkänen Juho" userId="4d9fe47d-7063-4cd6-9403-a6bc626c87a1" providerId="ADAL" clId="{575FB633-90EB-4332-ADD3-A0BA17119B88}" dt="2023-11-10T12:59:46.852" v="588" actId="47"/>
        <pc:sldMkLst>
          <pc:docMk/>
          <pc:sldMk cId="508958236" sldId="383"/>
        </pc:sldMkLst>
      </pc:sldChg>
      <pc:sldChg chg="modSp mod">
        <pc:chgData name="Pitkänen Juho" userId="4d9fe47d-7063-4cd6-9403-a6bc626c87a1" providerId="ADAL" clId="{575FB633-90EB-4332-ADD3-A0BA17119B88}" dt="2023-11-10T12:58:36.537" v="571" actId="20577"/>
        <pc:sldMkLst>
          <pc:docMk/>
          <pc:sldMk cId="2023080145" sldId="405"/>
        </pc:sldMkLst>
      </pc:sldChg>
      <pc:sldChg chg="modSp mod">
        <pc:chgData name="Pitkänen Juho" userId="4d9fe47d-7063-4cd6-9403-a6bc626c87a1" providerId="ADAL" clId="{575FB633-90EB-4332-ADD3-A0BA17119B88}" dt="2023-11-10T12:58:51.378" v="586" actId="20577"/>
        <pc:sldMkLst>
          <pc:docMk/>
          <pc:sldMk cId="1324620949" sldId="406"/>
        </pc:sldMkLst>
      </pc:sldChg>
      <pc:sldChg chg="modSp add del mod modNotesTx">
        <pc:chgData name="Pitkänen Juho" userId="4d9fe47d-7063-4cd6-9403-a6bc626c87a1" providerId="ADAL" clId="{575FB633-90EB-4332-ADD3-A0BA17119B88}" dt="2023-11-10T12:46:43.892" v="445" actId="47"/>
        <pc:sldMkLst>
          <pc:docMk/>
          <pc:sldMk cId="3722543715" sldId="453"/>
        </pc:sldMkLst>
      </pc:sldChg>
      <pc:sldChg chg="modSp add del mod">
        <pc:chgData name="Pitkänen Juho" userId="4d9fe47d-7063-4cd6-9403-a6bc626c87a1" providerId="ADAL" clId="{575FB633-90EB-4332-ADD3-A0BA17119B88}" dt="2023-11-10T12:48:59.050" v="469" actId="47"/>
        <pc:sldMkLst>
          <pc:docMk/>
          <pc:sldMk cId="1590911023" sldId="480"/>
        </pc:sldMkLst>
      </pc:sldChg>
      <pc:sldChg chg="ord">
        <pc:chgData name="Pitkänen Juho" userId="4d9fe47d-7063-4cd6-9403-a6bc626c87a1" providerId="ADAL" clId="{575FB633-90EB-4332-ADD3-A0BA17119B88}" dt="2023-11-09T14:10:52.123" v="112"/>
        <pc:sldMkLst>
          <pc:docMk/>
          <pc:sldMk cId="2979739633" sldId="525"/>
        </pc:sldMkLst>
      </pc:sldChg>
      <pc:sldChg chg="modSp mod">
        <pc:chgData name="Pitkänen Juho" userId="4d9fe47d-7063-4cd6-9403-a6bc626c87a1" providerId="ADAL" clId="{575FB633-90EB-4332-ADD3-A0BA17119B88}" dt="2023-11-10T12:56:37.782" v="512" actId="1076"/>
        <pc:sldMkLst>
          <pc:docMk/>
          <pc:sldMk cId="2274541907" sldId="527"/>
        </pc:sldMkLst>
      </pc:sldChg>
      <pc:sldChg chg="modSp del mod">
        <pc:chgData name="Pitkänen Juho" userId="4d9fe47d-7063-4cd6-9403-a6bc626c87a1" providerId="ADAL" clId="{575FB633-90EB-4332-ADD3-A0BA17119B88}" dt="2023-11-10T12:51:02.428" v="480" actId="47"/>
        <pc:sldMkLst>
          <pc:docMk/>
          <pc:sldMk cId="1102258825" sldId="531"/>
        </pc:sldMkLst>
      </pc:sldChg>
      <pc:sldChg chg="del">
        <pc:chgData name="Pitkänen Juho" userId="4d9fe47d-7063-4cd6-9403-a6bc626c87a1" providerId="ADAL" clId="{575FB633-90EB-4332-ADD3-A0BA17119B88}" dt="2023-11-10T12:51:08.981" v="482" actId="47"/>
        <pc:sldMkLst>
          <pc:docMk/>
          <pc:sldMk cId="3890489859" sldId="535"/>
        </pc:sldMkLst>
      </pc:sldChg>
      <pc:sldChg chg="modSp mod">
        <pc:chgData name="Pitkänen Juho" userId="4d9fe47d-7063-4cd6-9403-a6bc626c87a1" providerId="ADAL" clId="{575FB633-90EB-4332-ADD3-A0BA17119B88}" dt="2023-11-10T12:58:10.557" v="525" actId="20577"/>
        <pc:sldMkLst>
          <pc:docMk/>
          <pc:sldMk cId="1241490722" sldId="539"/>
        </pc:sldMkLst>
      </pc:sldChg>
      <pc:sldChg chg="modSp mod">
        <pc:chgData name="Pitkänen Juho" userId="4d9fe47d-7063-4cd6-9403-a6bc626c87a1" providerId="ADAL" clId="{575FB633-90EB-4332-ADD3-A0BA17119B88}" dt="2023-11-09T12:53:52.267" v="8" actId="1076"/>
        <pc:sldMkLst>
          <pc:docMk/>
          <pc:sldMk cId="795108496" sldId="542"/>
        </pc:sldMkLst>
      </pc:sldChg>
      <pc:sldChg chg="del">
        <pc:chgData name="Pitkänen Juho" userId="4d9fe47d-7063-4cd6-9403-a6bc626c87a1" providerId="ADAL" clId="{575FB633-90EB-4332-ADD3-A0BA17119B88}" dt="2023-11-10T12:53:15.860" v="492" actId="47"/>
        <pc:sldMkLst>
          <pc:docMk/>
          <pc:sldMk cId="83852888" sldId="549"/>
        </pc:sldMkLst>
      </pc:sldChg>
      <pc:sldChg chg="del">
        <pc:chgData name="Pitkänen Juho" userId="4d9fe47d-7063-4cd6-9403-a6bc626c87a1" providerId="ADAL" clId="{575FB633-90EB-4332-ADD3-A0BA17119B88}" dt="2023-11-10T12:52:31.925" v="487" actId="47"/>
        <pc:sldMkLst>
          <pc:docMk/>
          <pc:sldMk cId="3728458107" sldId="552"/>
        </pc:sldMkLst>
      </pc:sldChg>
      <pc:sldChg chg="del">
        <pc:chgData name="Pitkänen Juho" userId="4d9fe47d-7063-4cd6-9403-a6bc626c87a1" providerId="ADAL" clId="{575FB633-90EB-4332-ADD3-A0BA17119B88}" dt="2023-11-10T12:53:47.400" v="496" actId="47"/>
        <pc:sldMkLst>
          <pc:docMk/>
          <pc:sldMk cId="2895150188" sldId="553"/>
        </pc:sldMkLst>
      </pc:sldChg>
      <pc:sldChg chg="del">
        <pc:chgData name="Pitkänen Juho" userId="4d9fe47d-7063-4cd6-9403-a6bc626c87a1" providerId="ADAL" clId="{575FB633-90EB-4332-ADD3-A0BA17119B88}" dt="2023-11-10T12:54:41.887" v="501" actId="47"/>
        <pc:sldMkLst>
          <pc:docMk/>
          <pc:sldMk cId="322668375" sldId="554"/>
        </pc:sldMkLst>
      </pc:sldChg>
      <pc:sldChg chg="del">
        <pc:chgData name="Pitkänen Juho" userId="4d9fe47d-7063-4cd6-9403-a6bc626c87a1" providerId="ADAL" clId="{575FB633-90EB-4332-ADD3-A0BA17119B88}" dt="2023-11-10T12:55:45.202" v="507" actId="47"/>
        <pc:sldMkLst>
          <pc:docMk/>
          <pc:sldMk cId="1311065123" sldId="558"/>
        </pc:sldMkLst>
      </pc:sldChg>
      <pc:sldChg chg="del">
        <pc:chgData name="Pitkänen Juho" userId="4d9fe47d-7063-4cd6-9403-a6bc626c87a1" providerId="ADAL" clId="{575FB633-90EB-4332-ADD3-A0BA17119B88}" dt="2023-11-10T12:57:29.584" v="521" actId="47"/>
        <pc:sldMkLst>
          <pc:docMk/>
          <pc:sldMk cId="3896231631" sldId="559"/>
        </pc:sldMkLst>
      </pc:sldChg>
      <pc:sldChg chg="del">
        <pc:chgData name="Pitkänen Juho" userId="4d9fe47d-7063-4cd6-9403-a6bc626c87a1" providerId="ADAL" clId="{575FB633-90EB-4332-ADD3-A0BA17119B88}" dt="2023-11-10T12:57:47.139" v="523" actId="47"/>
        <pc:sldMkLst>
          <pc:docMk/>
          <pc:sldMk cId="2608538971" sldId="560"/>
        </pc:sldMkLst>
      </pc:sldChg>
      <pc:sldChg chg="del">
        <pc:chgData name="Pitkänen Juho" userId="4d9fe47d-7063-4cd6-9403-a6bc626c87a1" providerId="ADAL" clId="{575FB633-90EB-4332-ADD3-A0BA17119B88}" dt="2023-11-10T13:00:04.852" v="591" actId="47"/>
        <pc:sldMkLst>
          <pc:docMk/>
          <pc:sldMk cId="3457980040" sldId="561"/>
        </pc:sldMkLst>
      </pc:sldChg>
      <pc:sldChg chg="del">
        <pc:chgData name="Pitkänen Juho" userId="4d9fe47d-7063-4cd6-9403-a6bc626c87a1" providerId="ADAL" clId="{575FB633-90EB-4332-ADD3-A0BA17119B88}" dt="2023-11-10T13:00:16.235" v="593" actId="47"/>
        <pc:sldMkLst>
          <pc:docMk/>
          <pc:sldMk cId="2802162549" sldId="562"/>
        </pc:sldMkLst>
      </pc:sldChg>
      <pc:sldChg chg="modSp mod">
        <pc:chgData name="Pitkänen Juho" userId="4d9fe47d-7063-4cd6-9403-a6bc626c87a1" providerId="ADAL" clId="{575FB633-90EB-4332-ADD3-A0BA17119B88}" dt="2023-11-10T13:00:34.181" v="596" actId="113"/>
        <pc:sldMkLst>
          <pc:docMk/>
          <pc:sldMk cId="1790047281" sldId="564"/>
        </pc:sldMkLst>
      </pc:sldChg>
      <pc:sldChg chg="ord">
        <pc:chgData name="Pitkänen Juho" userId="4d9fe47d-7063-4cd6-9403-a6bc626c87a1" providerId="ADAL" clId="{575FB633-90EB-4332-ADD3-A0BA17119B88}" dt="2023-11-10T13:02:03.785" v="636"/>
        <pc:sldMkLst>
          <pc:docMk/>
          <pc:sldMk cId="2550711180" sldId="565"/>
        </pc:sldMkLst>
      </pc:sldChg>
      <pc:sldChg chg="modSp mod">
        <pc:chgData name="Pitkänen Juho" userId="4d9fe47d-7063-4cd6-9403-a6bc626c87a1" providerId="ADAL" clId="{575FB633-90EB-4332-ADD3-A0BA17119B88}" dt="2023-11-10T13:01:16.145" v="626" actId="1076"/>
        <pc:sldMkLst>
          <pc:docMk/>
          <pc:sldMk cId="4235742164" sldId="566"/>
        </pc:sldMkLst>
      </pc:sldChg>
      <pc:sldChg chg="modSp mod">
        <pc:chgData name="Pitkänen Juho" userId="4d9fe47d-7063-4cd6-9403-a6bc626c87a1" providerId="ADAL" clId="{575FB633-90EB-4332-ADD3-A0BA17119B88}" dt="2023-11-09T13:31:12.534" v="93" actId="20577"/>
        <pc:sldMkLst>
          <pc:docMk/>
          <pc:sldMk cId="0" sldId="567"/>
        </pc:sldMkLst>
      </pc:sldChg>
      <pc:sldChg chg="modSp mod">
        <pc:chgData name="Pitkänen Juho" userId="4d9fe47d-7063-4cd6-9403-a6bc626c87a1" providerId="ADAL" clId="{575FB633-90EB-4332-ADD3-A0BA17119B88}" dt="2023-11-10T06:39:16.324" v="134" actId="20577"/>
        <pc:sldMkLst>
          <pc:docMk/>
          <pc:sldMk cId="0" sldId="569"/>
        </pc:sldMkLst>
      </pc:sldChg>
      <pc:sldChg chg="addSp delSp modSp mod modNotesTx">
        <pc:chgData name="Pitkänen Juho" userId="4d9fe47d-7063-4cd6-9403-a6bc626c87a1" providerId="ADAL" clId="{575FB633-90EB-4332-ADD3-A0BA17119B88}" dt="2023-11-09T12:55:15.914" v="52" actId="1076"/>
        <pc:sldMkLst>
          <pc:docMk/>
          <pc:sldMk cId="0" sldId="570"/>
        </pc:sldMkLst>
      </pc:sldChg>
      <pc:sldChg chg="addSp delSp modSp add mod ord modNotesTx">
        <pc:chgData name="Pitkänen Juho" userId="4d9fe47d-7063-4cd6-9403-a6bc626c87a1" providerId="ADAL" clId="{575FB633-90EB-4332-ADD3-A0BA17119B88}" dt="2023-11-10T06:40:00.130" v="136"/>
        <pc:sldMkLst>
          <pc:docMk/>
          <pc:sldMk cId="0" sldId="571"/>
        </pc:sldMkLst>
      </pc:sldChg>
      <pc:sldChg chg="modSp new del mod ord">
        <pc:chgData name="Pitkänen Juho" userId="4d9fe47d-7063-4cd6-9403-a6bc626c87a1" providerId="ADAL" clId="{575FB633-90EB-4332-ADD3-A0BA17119B88}" dt="2023-11-09T13:21:05.756" v="88" actId="680"/>
        <pc:sldMkLst>
          <pc:docMk/>
          <pc:sldMk cId="576537076" sldId="571"/>
        </pc:sldMkLst>
      </pc:sldChg>
      <pc:sldChg chg="add del modNotesTx">
        <pc:chgData name="Pitkänen Juho" userId="4d9fe47d-7063-4cd6-9403-a6bc626c87a1" providerId="ADAL" clId="{575FB633-90EB-4332-ADD3-A0BA17119B88}" dt="2023-11-10T12:56:19.737" v="509"/>
        <pc:sldMkLst>
          <pc:docMk/>
          <pc:sldMk cId="0" sldId="572"/>
        </pc:sldMkLst>
      </pc:sldChg>
    </pc:docChg>
  </pc:docChgLst>
  <pc:docChgLst>
    <pc:chgData name="Pitkänen Juho" userId="4d9fe47d-7063-4cd6-9403-a6bc626c87a1" providerId="ADAL" clId="{DC093D4D-A0FA-44BA-A472-88588D47F142}"/>
    <pc:docChg chg="undo custSel modSld modMainMaster">
      <pc:chgData name="Pitkänen Juho" userId="4d9fe47d-7063-4cd6-9403-a6bc626c87a1" providerId="ADAL" clId="{DC093D4D-A0FA-44BA-A472-88588D47F142}" dt="2023-12-01T13:46:48.607" v="168" actId="255"/>
      <pc:docMkLst>
        <pc:docMk/>
      </pc:docMkLst>
      <pc:sldChg chg="addSp delSp modSp mod">
        <pc:chgData name="Pitkänen Juho" userId="4d9fe47d-7063-4cd6-9403-a6bc626c87a1" providerId="ADAL" clId="{DC093D4D-A0FA-44BA-A472-88588D47F142}" dt="2023-12-01T13:27:11.759" v="162" actId="20577"/>
        <pc:sldMkLst>
          <pc:docMk/>
          <pc:sldMk cId="0" sldId="284"/>
        </pc:sldMkLst>
      </pc:sldChg>
      <pc:sldChg chg="addSp delSp modSp mod">
        <pc:chgData name="Pitkänen Juho" userId="4d9fe47d-7063-4cd6-9403-a6bc626c87a1" providerId="ADAL" clId="{DC093D4D-A0FA-44BA-A472-88588D47F142}" dt="2023-12-01T13:22:39.468" v="94" actId="1076"/>
        <pc:sldMkLst>
          <pc:docMk/>
          <pc:sldMk cId="0" sldId="285"/>
        </pc:sldMkLst>
      </pc:sldChg>
      <pc:sldChg chg="modSp mod">
        <pc:chgData name="Pitkänen Juho" userId="4d9fe47d-7063-4cd6-9403-a6bc626c87a1" providerId="ADAL" clId="{DC093D4D-A0FA-44BA-A472-88588D47F142}" dt="2023-12-01T13:29:03.404" v="163" actId="14100"/>
        <pc:sldMkLst>
          <pc:docMk/>
          <pc:sldMk cId="0" sldId="286"/>
        </pc:sldMkLst>
      </pc:sldChg>
      <pc:sldChg chg="modSp mod">
        <pc:chgData name="Pitkänen Juho" userId="4d9fe47d-7063-4cd6-9403-a6bc626c87a1" providerId="ADAL" clId="{DC093D4D-A0FA-44BA-A472-88588D47F142}" dt="2023-12-01T13:46:48.607" v="168" actId="255"/>
        <pc:sldMkLst>
          <pc:docMk/>
          <pc:sldMk cId="1241490722" sldId="539"/>
        </pc:sldMkLst>
      </pc:sldChg>
      <pc:sldChg chg="modSp mod">
        <pc:chgData name="Pitkänen Juho" userId="4d9fe47d-7063-4cd6-9403-a6bc626c87a1" providerId="ADAL" clId="{DC093D4D-A0FA-44BA-A472-88588D47F142}" dt="2023-12-01T13:46:20.257" v="167" actId="20577"/>
        <pc:sldMkLst>
          <pc:docMk/>
          <pc:sldMk cId="1077666742" sldId="541"/>
        </pc:sldMkLst>
      </pc:sldChg>
      <pc:sldMasterChg chg="delSp mod modSldLayout">
        <pc:chgData name="Pitkänen Juho" userId="4d9fe47d-7063-4cd6-9403-a6bc626c87a1" providerId="ADAL" clId="{DC093D4D-A0FA-44BA-A472-88588D47F142}" dt="2023-12-01T13:07:10.199" v="1" actId="478"/>
        <pc:sldMasterMkLst>
          <pc:docMk/>
          <pc:sldMasterMk cId="1632965371" sldId="2147483757"/>
        </pc:sldMasterMkLst>
        <pc:sldLayoutChg chg="delSp">
          <pc:chgData name="Pitkänen Juho" userId="4d9fe47d-7063-4cd6-9403-a6bc626c87a1" providerId="ADAL" clId="{DC093D4D-A0FA-44BA-A472-88588D47F142}" dt="2023-12-01T13:05:39.797" v="0"/>
          <pc:sldLayoutMkLst>
            <pc:docMk/>
            <pc:sldMasterMk cId="1632965371" sldId="2147483757"/>
            <pc:sldLayoutMk cId="2885197871" sldId="2147483882"/>
          </pc:sldLayoutMkLst>
        </pc:sldLayoutChg>
      </pc:sldMasterChg>
    </pc:docChg>
  </pc:docChgLst>
  <pc:docChgLst>
    <pc:chgData name="Pitkänen Juho" userId="S::juho.pitkanen@redcross.fi::4d9fe47d-7063-4cd6-9403-a6bc626c87a1" providerId="AD" clId="Web-{3956603C-F398-DD51-224F-B4F43D143124}"/>
    <pc:docChg chg="modSld">
      <pc:chgData name="Pitkänen Juho" userId="S::juho.pitkanen@redcross.fi::4d9fe47d-7063-4cd6-9403-a6bc626c87a1" providerId="AD" clId="Web-{3956603C-F398-DD51-224F-B4F43D143124}" dt="2023-11-10T13:11:40.770" v="60" actId="20577"/>
      <pc:docMkLst>
        <pc:docMk/>
      </pc:docMkLst>
      <pc:sldChg chg="modSp">
        <pc:chgData name="Pitkänen Juho" userId="S::juho.pitkanen@redcross.fi::4d9fe47d-7063-4cd6-9403-a6bc626c87a1" providerId="AD" clId="Web-{3956603C-F398-DD51-224F-B4F43D143124}" dt="2023-11-10T13:08:37.111" v="22" actId="20577"/>
        <pc:sldMkLst>
          <pc:docMk/>
          <pc:sldMk cId="0" sldId="266"/>
        </pc:sldMkLst>
      </pc:sldChg>
      <pc:sldChg chg="modSp">
        <pc:chgData name="Pitkänen Juho" userId="S::juho.pitkanen@redcross.fi::4d9fe47d-7063-4cd6-9403-a6bc626c87a1" providerId="AD" clId="Web-{3956603C-F398-DD51-224F-B4F43D143124}" dt="2023-11-10T13:07:00.250" v="1" actId="20577"/>
        <pc:sldMkLst>
          <pc:docMk/>
          <pc:sldMk cId="0" sldId="267"/>
        </pc:sldMkLst>
      </pc:sldChg>
      <pc:sldChg chg="modSp">
        <pc:chgData name="Pitkänen Juho" userId="S::juho.pitkanen@redcross.fi::4d9fe47d-7063-4cd6-9403-a6bc626c87a1" providerId="AD" clId="Web-{3956603C-F398-DD51-224F-B4F43D143124}" dt="2023-11-10T13:07:07.484" v="3" actId="20577"/>
        <pc:sldMkLst>
          <pc:docMk/>
          <pc:sldMk cId="0" sldId="268"/>
        </pc:sldMkLst>
      </pc:sldChg>
      <pc:sldChg chg="modSp">
        <pc:chgData name="Pitkänen Juho" userId="S::juho.pitkanen@redcross.fi::4d9fe47d-7063-4cd6-9403-a6bc626c87a1" providerId="AD" clId="Web-{3956603C-F398-DD51-224F-B4F43D143124}" dt="2023-11-10T13:08:51.939" v="24" actId="20577"/>
        <pc:sldMkLst>
          <pc:docMk/>
          <pc:sldMk cId="0" sldId="272"/>
        </pc:sldMkLst>
      </pc:sldChg>
      <pc:sldChg chg="modSp">
        <pc:chgData name="Pitkänen Juho" userId="S::juho.pitkanen@redcross.fi::4d9fe47d-7063-4cd6-9403-a6bc626c87a1" providerId="AD" clId="Web-{3956603C-F398-DD51-224F-B4F43D143124}" dt="2023-11-10T13:08:04.673" v="18" actId="20577"/>
        <pc:sldMkLst>
          <pc:docMk/>
          <pc:sldMk cId="0" sldId="275"/>
        </pc:sldMkLst>
      </pc:sldChg>
      <pc:sldChg chg="modSp">
        <pc:chgData name="Pitkänen Juho" userId="S::juho.pitkanen@redcross.fi::4d9fe47d-7063-4cd6-9403-a6bc626c87a1" providerId="AD" clId="Web-{3956603C-F398-DD51-224F-B4F43D143124}" dt="2023-11-10T13:08:17.360" v="20" actId="20577"/>
        <pc:sldMkLst>
          <pc:docMk/>
          <pc:sldMk cId="0" sldId="280"/>
        </pc:sldMkLst>
      </pc:sldChg>
      <pc:sldChg chg="modSp">
        <pc:chgData name="Pitkänen Juho" userId="S::juho.pitkanen@redcross.fi::4d9fe47d-7063-4cd6-9403-a6bc626c87a1" providerId="AD" clId="Web-{3956603C-F398-DD51-224F-B4F43D143124}" dt="2023-11-10T13:09:09.095" v="26" actId="20577"/>
        <pc:sldMkLst>
          <pc:docMk/>
          <pc:sldMk cId="0" sldId="281"/>
        </pc:sldMkLst>
      </pc:sldChg>
      <pc:sldChg chg="modSp">
        <pc:chgData name="Pitkänen Juho" userId="S::juho.pitkanen@redcross.fi::4d9fe47d-7063-4cd6-9403-a6bc626c87a1" providerId="AD" clId="Web-{3956603C-F398-DD51-224F-B4F43D143124}" dt="2023-11-10T13:09:41.877" v="34" actId="20577"/>
        <pc:sldMkLst>
          <pc:docMk/>
          <pc:sldMk cId="0" sldId="284"/>
        </pc:sldMkLst>
      </pc:sldChg>
      <pc:sldChg chg="modSp">
        <pc:chgData name="Pitkänen Juho" userId="S::juho.pitkanen@redcross.fi::4d9fe47d-7063-4cd6-9403-a6bc626c87a1" providerId="AD" clId="Web-{3956603C-F398-DD51-224F-B4F43D143124}" dt="2023-11-10T13:10:13.971" v="41" actId="14100"/>
        <pc:sldMkLst>
          <pc:docMk/>
          <pc:sldMk cId="0" sldId="285"/>
        </pc:sldMkLst>
      </pc:sldChg>
      <pc:sldChg chg="modSp">
        <pc:chgData name="Pitkänen Juho" userId="S::juho.pitkanen@redcross.fi::4d9fe47d-7063-4cd6-9403-a6bc626c87a1" providerId="AD" clId="Web-{3956603C-F398-DD51-224F-B4F43D143124}" dt="2023-11-10T13:10:31.144" v="45" actId="20577"/>
        <pc:sldMkLst>
          <pc:docMk/>
          <pc:sldMk cId="0" sldId="286"/>
        </pc:sldMkLst>
      </pc:sldChg>
      <pc:sldChg chg="modSp">
        <pc:chgData name="Pitkänen Juho" userId="S::juho.pitkanen@redcross.fi::4d9fe47d-7063-4cd6-9403-a6bc626c87a1" providerId="AD" clId="Web-{3956603C-F398-DD51-224F-B4F43D143124}" dt="2023-11-10T13:10:38.362" v="47" actId="20577"/>
        <pc:sldMkLst>
          <pc:docMk/>
          <pc:sldMk cId="0" sldId="287"/>
        </pc:sldMkLst>
      </pc:sldChg>
      <pc:sldChg chg="modSp">
        <pc:chgData name="Pitkänen Juho" userId="S::juho.pitkanen@redcross.fi::4d9fe47d-7063-4cd6-9403-a6bc626c87a1" providerId="AD" clId="Web-{3956603C-F398-DD51-224F-B4F43D143124}" dt="2023-11-10T13:11:00.957" v="55" actId="20577"/>
        <pc:sldMkLst>
          <pc:docMk/>
          <pc:sldMk cId="0" sldId="292"/>
        </pc:sldMkLst>
      </pc:sldChg>
      <pc:sldChg chg="modSp">
        <pc:chgData name="Pitkänen Juho" userId="S::juho.pitkanen@redcross.fi::4d9fe47d-7063-4cd6-9403-a6bc626c87a1" providerId="AD" clId="Web-{3956603C-F398-DD51-224F-B4F43D143124}" dt="2023-11-10T13:11:08.003" v="56" actId="20577"/>
        <pc:sldMkLst>
          <pc:docMk/>
          <pc:sldMk cId="0" sldId="293"/>
        </pc:sldMkLst>
      </pc:sldChg>
      <pc:sldChg chg="modSp">
        <pc:chgData name="Pitkänen Juho" userId="S::juho.pitkanen@redcross.fi::4d9fe47d-7063-4cd6-9403-a6bc626c87a1" providerId="AD" clId="Web-{3956603C-F398-DD51-224F-B4F43D143124}" dt="2023-11-10T13:11:18.441" v="57" actId="20577"/>
        <pc:sldMkLst>
          <pc:docMk/>
          <pc:sldMk cId="0" sldId="294"/>
        </pc:sldMkLst>
      </pc:sldChg>
      <pc:sldChg chg="modSp">
        <pc:chgData name="Pitkänen Juho" userId="S::juho.pitkanen@redcross.fi::4d9fe47d-7063-4cd6-9403-a6bc626c87a1" providerId="AD" clId="Web-{3956603C-F398-DD51-224F-B4F43D143124}" dt="2023-11-10T13:11:27.535" v="58" actId="20577"/>
        <pc:sldMkLst>
          <pc:docMk/>
          <pc:sldMk cId="0" sldId="297"/>
        </pc:sldMkLst>
      </pc:sldChg>
      <pc:sldChg chg="modSp">
        <pc:chgData name="Pitkänen Juho" userId="S::juho.pitkanen@redcross.fi::4d9fe47d-7063-4cd6-9403-a6bc626c87a1" providerId="AD" clId="Web-{3956603C-F398-DD51-224F-B4F43D143124}" dt="2023-11-10T13:11:40.770" v="60" actId="20577"/>
        <pc:sldMkLst>
          <pc:docMk/>
          <pc:sldMk cId="0" sldId="299"/>
        </pc:sldMkLst>
      </pc:sldChg>
      <pc:sldChg chg="modSp">
        <pc:chgData name="Pitkänen Juho" userId="S::juho.pitkanen@redcross.fi::4d9fe47d-7063-4cd6-9403-a6bc626c87a1" providerId="AD" clId="Web-{3956603C-F398-DD51-224F-B4F43D143124}" dt="2023-11-10T13:07:46.860" v="15" actId="20577"/>
        <pc:sldMkLst>
          <pc:docMk/>
          <pc:sldMk cId="0" sldId="567"/>
        </pc:sldMkLst>
      </pc:sldChg>
      <pc:sldChg chg="modSp">
        <pc:chgData name="Pitkänen Juho" userId="S::juho.pitkanen@redcross.fi::4d9fe47d-7063-4cd6-9403-a6bc626c87a1" providerId="AD" clId="Web-{3956603C-F398-DD51-224F-B4F43D143124}" dt="2023-11-10T13:07:58.798" v="17" actId="20577"/>
        <pc:sldMkLst>
          <pc:docMk/>
          <pc:sldMk cId="0" sldId="571"/>
        </pc:sldMkLst>
      </pc:sldChg>
      <pc:sldChg chg="modSp">
        <pc:chgData name="Pitkänen Juho" userId="S::juho.pitkanen@redcross.fi::4d9fe47d-7063-4cd6-9403-a6bc626c87a1" providerId="AD" clId="Web-{3956603C-F398-DD51-224F-B4F43D143124}" dt="2023-11-10T13:10:50.488" v="51" actId="20577"/>
        <pc:sldMkLst>
          <pc:docMk/>
          <pc:sldMk cId="0" sldId="572"/>
        </pc:sldMkLst>
      </pc:sldChg>
    </pc:docChg>
  </pc:docChgLst>
  <pc:docChgLst>
    <pc:chgData clId="Web-{04F6DE9F-3787-9B5B-7CF8-B3C99F4B8F30}"/>
    <pc:docChg chg="modSld">
      <pc:chgData name="" userId="" providerId="" clId="Web-{04F6DE9F-3787-9B5B-7CF8-B3C99F4B8F30}" dt="2024-04-09T14:28:24.729" v="0" actId="20577"/>
      <pc:docMkLst>
        <pc:docMk/>
      </pc:docMkLst>
      <pc:sldChg chg="modSp">
        <pc:chgData name="" userId="" providerId="" clId="Web-{04F6DE9F-3787-9B5B-7CF8-B3C99F4B8F30}" dt="2024-04-09T14:28:24.729" v="0" actId="20577"/>
        <pc:sldMkLst>
          <pc:docMk/>
          <pc:sldMk cId="1014386180" sldId="256"/>
        </pc:sldMkLst>
      </pc:sldChg>
    </pc:docChg>
  </pc:docChgLst>
  <pc:docChgLst>
    <pc:chgData name="Yli-Rahnasto Eveliina" userId="S::eveliina.yli-rahnasto@redcross.fi::957e7228-5cff-49d4-854c-ae40c555bfb7" providerId="AD" clId="Web-{25C049A0-4694-777A-AE68-563140EF16FA}"/>
    <pc:docChg chg="addSld delSld modSld sldOrd">
      <pc:chgData name="Yli-Rahnasto Eveliina" userId="S::eveliina.yli-rahnasto@redcross.fi::957e7228-5cff-49d4-854c-ae40c555bfb7" providerId="AD" clId="Web-{25C049A0-4694-777A-AE68-563140EF16FA}" dt="2024-11-05T10:19:46.254" v="762" actId="20577"/>
      <pc:docMkLst>
        <pc:docMk/>
      </pc:docMkLst>
      <pc:sldChg chg="modSp modNotes">
        <pc:chgData name="Yli-Rahnasto Eveliina" userId="S::eveliina.yli-rahnasto@redcross.fi::957e7228-5cff-49d4-854c-ae40c555bfb7" providerId="AD" clId="Web-{25C049A0-4694-777A-AE68-563140EF16FA}" dt="2024-11-05T10:18:36.457" v="730" actId="1076"/>
        <pc:sldMkLst>
          <pc:docMk/>
          <pc:sldMk cId="0" sldId="266"/>
        </pc:sldMkLst>
        <pc:spChg chg="mod">
          <ac:chgData name="Yli-Rahnasto Eveliina" userId="S::eveliina.yli-rahnasto@redcross.fi::957e7228-5cff-49d4-854c-ae40c555bfb7" providerId="AD" clId="Web-{25C049A0-4694-777A-AE68-563140EF16FA}" dt="2024-11-05T10:18:36.457" v="730" actId="1076"/>
          <ac:spMkLst>
            <pc:docMk/>
            <pc:sldMk cId="0" sldId="266"/>
            <ac:spMk id="12" creationId="{00000000-0000-0000-0000-000000000000}"/>
          </ac:spMkLst>
        </pc:spChg>
      </pc:sldChg>
      <pc:sldChg chg="modSp">
        <pc:chgData name="Yli-Rahnasto Eveliina" userId="S::eveliina.yli-rahnasto@redcross.fi::957e7228-5cff-49d4-854c-ae40c555bfb7" providerId="AD" clId="Web-{25C049A0-4694-777A-AE68-563140EF16FA}" dt="2024-11-05T09:43:56.737" v="86" actId="20577"/>
        <pc:sldMkLst>
          <pc:docMk/>
          <pc:sldMk cId="0" sldId="267"/>
        </pc:sldMkLst>
        <pc:spChg chg="mod">
          <ac:chgData name="Yli-Rahnasto Eveliina" userId="S::eveliina.yli-rahnasto@redcross.fi::957e7228-5cff-49d4-854c-ae40c555bfb7" providerId="AD" clId="Web-{25C049A0-4694-777A-AE68-563140EF16FA}" dt="2024-11-05T09:43:56.737" v="86" actId="20577"/>
          <ac:spMkLst>
            <pc:docMk/>
            <pc:sldMk cId="0" sldId="267"/>
            <ac:spMk id="13" creationId="{00000000-0000-0000-0000-000000000000}"/>
          </ac:spMkLst>
        </pc:spChg>
        <pc:spChg chg="mod">
          <ac:chgData name="Yli-Rahnasto Eveliina" userId="S::eveliina.yli-rahnasto@redcross.fi::957e7228-5cff-49d4-854c-ae40c555bfb7" providerId="AD" clId="Web-{25C049A0-4694-777A-AE68-563140EF16FA}" dt="2024-11-05T09:43:44.018" v="82" actId="20577"/>
          <ac:spMkLst>
            <pc:docMk/>
            <pc:sldMk cId="0" sldId="267"/>
            <ac:spMk id="14" creationId="{00000000-0000-0000-0000-000000000000}"/>
          </ac:spMkLst>
        </pc:spChg>
        <pc:grpChg chg="mod">
          <ac:chgData name="Yli-Rahnasto Eveliina" userId="S::eveliina.yli-rahnasto@redcross.fi::957e7228-5cff-49d4-854c-ae40c555bfb7" providerId="AD" clId="Web-{25C049A0-4694-777A-AE68-563140EF16FA}" dt="2024-11-05T09:43:48.424" v="83" actId="1076"/>
          <ac:grpSpMkLst>
            <pc:docMk/>
            <pc:sldMk cId="0" sldId="267"/>
            <ac:grpSpMk id="7" creationId="{00000000-0000-0000-0000-000000000000}"/>
          </ac:grpSpMkLst>
        </pc:grpChg>
      </pc:sldChg>
      <pc:sldChg chg="addSp modSp">
        <pc:chgData name="Yli-Rahnasto Eveliina" userId="S::eveliina.yli-rahnasto@redcross.fi::957e7228-5cff-49d4-854c-ae40c555bfb7" providerId="AD" clId="Web-{25C049A0-4694-777A-AE68-563140EF16FA}" dt="2024-11-05T10:19:46.254" v="762" actId="20577"/>
        <pc:sldMkLst>
          <pc:docMk/>
          <pc:sldMk cId="0" sldId="268"/>
        </pc:sldMkLst>
        <pc:spChg chg="mod">
          <ac:chgData name="Yli-Rahnasto Eveliina" userId="S::eveliina.yli-rahnasto@redcross.fi::957e7228-5cff-49d4-854c-ae40c555bfb7" providerId="AD" clId="Web-{25C049A0-4694-777A-AE68-563140EF16FA}" dt="2024-11-05T09:46:09.988" v="152" actId="20577"/>
          <ac:spMkLst>
            <pc:docMk/>
            <pc:sldMk cId="0" sldId="268"/>
            <ac:spMk id="5" creationId="{00000000-0000-0000-0000-000000000000}"/>
          </ac:spMkLst>
        </pc:spChg>
        <pc:spChg chg="mod">
          <ac:chgData name="Yli-Rahnasto Eveliina" userId="S::eveliina.yli-rahnasto@redcross.fi::957e7228-5cff-49d4-854c-ae40c555bfb7" providerId="AD" clId="Web-{25C049A0-4694-777A-AE68-563140EF16FA}" dt="2024-11-05T10:19:26.645" v="750" actId="1076"/>
          <ac:spMkLst>
            <pc:docMk/>
            <pc:sldMk cId="0" sldId="268"/>
            <ac:spMk id="6" creationId="{00000000-0000-0000-0000-000000000000}"/>
          </ac:spMkLst>
        </pc:spChg>
        <pc:spChg chg="mod">
          <ac:chgData name="Yli-Rahnasto Eveliina" userId="S::eveliina.yli-rahnasto@redcross.fi::957e7228-5cff-49d4-854c-ae40c555bfb7" providerId="AD" clId="Web-{25C049A0-4694-777A-AE68-563140EF16FA}" dt="2024-11-05T10:19:30.192" v="751" actId="1076"/>
          <ac:spMkLst>
            <pc:docMk/>
            <pc:sldMk cId="0" sldId="268"/>
            <ac:spMk id="11" creationId="{00000000-0000-0000-0000-000000000000}"/>
          </ac:spMkLst>
        </pc:spChg>
        <pc:spChg chg="mod">
          <ac:chgData name="Yli-Rahnasto Eveliina" userId="S::eveliina.yli-rahnasto@redcross.fi::957e7228-5cff-49d4-854c-ae40c555bfb7" providerId="AD" clId="Web-{25C049A0-4694-777A-AE68-563140EF16FA}" dt="2024-11-05T10:19:44.957" v="761" actId="20577"/>
          <ac:spMkLst>
            <pc:docMk/>
            <pc:sldMk cId="0" sldId="268"/>
            <ac:spMk id="12" creationId="{00000000-0000-0000-0000-000000000000}"/>
          </ac:spMkLst>
        </pc:spChg>
        <pc:spChg chg="mod">
          <ac:chgData name="Yli-Rahnasto Eveliina" userId="S::eveliina.yli-rahnasto@redcross.fi::957e7228-5cff-49d4-854c-ae40c555bfb7" providerId="AD" clId="Web-{25C049A0-4694-777A-AE68-563140EF16FA}" dt="2024-11-05T10:19:46.254" v="762" actId="20577"/>
          <ac:spMkLst>
            <pc:docMk/>
            <pc:sldMk cId="0" sldId="268"/>
            <ac:spMk id="13" creationId="{00000000-0000-0000-0000-000000000000}"/>
          </ac:spMkLst>
        </pc:spChg>
        <pc:spChg chg="mod">
          <ac:chgData name="Yli-Rahnasto Eveliina" userId="S::eveliina.yli-rahnasto@redcross.fi::957e7228-5cff-49d4-854c-ae40c555bfb7" providerId="AD" clId="Web-{25C049A0-4694-777A-AE68-563140EF16FA}" dt="2024-11-05T10:19:33.239" v="753" actId="20577"/>
          <ac:spMkLst>
            <pc:docMk/>
            <pc:sldMk cId="0" sldId="268"/>
            <ac:spMk id="14" creationId="{00000000-0000-0000-0000-000000000000}"/>
          </ac:spMkLst>
        </pc:spChg>
        <pc:spChg chg="mod">
          <ac:chgData name="Yli-Rahnasto Eveliina" userId="S::eveliina.yli-rahnasto@redcross.fi::957e7228-5cff-49d4-854c-ae40c555bfb7" providerId="AD" clId="Web-{25C049A0-4694-777A-AE68-563140EF16FA}" dt="2024-11-05T10:19:39.098" v="758" actId="20577"/>
          <ac:spMkLst>
            <pc:docMk/>
            <pc:sldMk cId="0" sldId="268"/>
            <ac:spMk id="15" creationId="{00000000-0000-0000-0000-000000000000}"/>
          </ac:spMkLst>
        </pc:spChg>
        <pc:spChg chg="mod">
          <ac:chgData name="Yli-Rahnasto Eveliina" userId="S::eveliina.yli-rahnasto@redcross.fi::957e7228-5cff-49d4-854c-ae40c555bfb7" providerId="AD" clId="Web-{25C049A0-4694-777A-AE68-563140EF16FA}" dt="2024-11-05T10:19:36.973" v="756" actId="20577"/>
          <ac:spMkLst>
            <pc:docMk/>
            <pc:sldMk cId="0" sldId="268"/>
            <ac:spMk id="16" creationId="{00000000-0000-0000-0000-000000000000}"/>
          </ac:spMkLst>
        </pc:spChg>
        <pc:spChg chg="add mod">
          <ac:chgData name="Yli-Rahnasto Eveliina" userId="S::eveliina.yli-rahnasto@redcross.fi::957e7228-5cff-49d4-854c-ae40c555bfb7" providerId="AD" clId="Web-{25C049A0-4694-777A-AE68-563140EF16FA}" dt="2024-11-05T09:46:23.519" v="159" actId="1076"/>
          <ac:spMkLst>
            <pc:docMk/>
            <pc:sldMk cId="0" sldId="268"/>
            <ac:spMk id="17" creationId="{7A12331D-9BE6-44D5-6B86-2CBD2857093D}"/>
          </ac:spMkLst>
        </pc:spChg>
        <pc:grpChg chg="mod">
          <ac:chgData name="Yli-Rahnasto Eveliina" userId="S::eveliina.yli-rahnasto@redcross.fi::957e7228-5cff-49d4-854c-ae40c555bfb7" providerId="AD" clId="Web-{25C049A0-4694-777A-AE68-563140EF16FA}" dt="2024-11-05T09:46:05.550" v="151" actId="14100"/>
          <ac:grpSpMkLst>
            <pc:docMk/>
            <pc:sldMk cId="0" sldId="268"/>
            <ac:grpSpMk id="3" creationId="{00000000-0000-0000-0000-000000000000}"/>
          </ac:grpSpMkLst>
        </pc:grpChg>
      </pc:sldChg>
      <pc:sldChg chg="modSp modNotes">
        <pc:chgData name="Yli-Rahnasto Eveliina" userId="S::eveliina.yli-rahnasto@redcross.fi::957e7228-5cff-49d4-854c-ae40c555bfb7" providerId="AD" clId="Web-{25C049A0-4694-777A-AE68-563140EF16FA}" dt="2024-11-05T10:01:03.120" v="520"/>
        <pc:sldMkLst>
          <pc:docMk/>
          <pc:sldMk cId="151733991" sldId="270"/>
        </pc:sldMkLst>
        <pc:spChg chg="mod">
          <ac:chgData name="Yli-Rahnasto Eveliina" userId="S::eveliina.yli-rahnasto@redcross.fi::957e7228-5cff-49d4-854c-ae40c555bfb7" providerId="AD" clId="Web-{25C049A0-4694-777A-AE68-563140EF16FA}" dt="2024-11-05T09:55:08.227" v="395" actId="1076"/>
          <ac:spMkLst>
            <pc:docMk/>
            <pc:sldMk cId="151733991" sldId="270"/>
            <ac:spMk id="3" creationId="{81453570-C3A6-DB34-5A5B-A7FDD0B7E43A}"/>
          </ac:spMkLst>
        </pc:spChg>
        <pc:spChg chg="mod">
          <ac:chgData name="Yli-Rahnasto Eveliina" userId="S::eveliina.yli-rahnasto@redcross.fi::957e7228-5cff-49d4-854c-ae40c555bfb7" providerId="AD" clId="Web-{25C049A0-4694-777A-AE68-563140EF16FA}" dt="2024-11-05T09:55:32.992" v="397" actId="14100"/>
          <ac:spMkLst>
            <pc:docMk/>
            <pc:sldMk cId="151733991" sldId="270"/>
            <ac:spMk id="6" creationId="{C8682C1E-DFF9-3246-9CB1-CC241673931F}"/>
          </ac:spMkLst>
        </pc:spChg>
      </pc:sldChg>
      <pc:sldChg chg="modSp modNotes">
        <pc:chgData name="Yli-Rahnasto Eveliina" userId="S::eveliina.yli-rahnasto@redcross.fi::957e7228-5cff-49d4-854c-ae40c555bfb7" providerId="AD" clId="Web-{25C049A0-4694-777A-AE68-563140EF16FA}" dt="2024-11-05T09:39:10.219" v="63"/>
        <pc:sldMkLst>
          <pc:docMk/>
          <pc:sldMk cId="0" sldId="271"/>
        </pc:sldMkLst>
        <pc:picChg chg="mod">
          <ac:chgData name="Yli-Rahnasto Eveliina" userId="S::eveliina.yli-rahnasto@redcross.fi::957e7228-5cff-49d4-854c-ae40c555bfb7" providerId="AD" clId="Web-{25C049A0-4694-777A-AE68-563140EF16FA}" dt="2024-11-05T09:38:30.734" v="61" actId="1076"/>
          <ac:picMkLst>
            <pc:docMk/>
            <pc:sldMk cId="0" sldId="271"/>
            <ac:picMk id="10" creationId="{E8C6BB8C-BCA0-A70A-1900-B79D30AA0223}"/>
          </ac:picMkLst>
        </pc:picChg>
      </pc:sldChg>
      <pc:sldChg chg="modSp">
        <pc:chgData name="Yli-Rahnasto Eveliina" userId="S::eveliina.yli-rahnasto@redcross.fi::957e7228-5cff-49d4-854c-ae40c555bfb7" providerId="AD" clId="Web-{25C049A0-4694-777A-AE68-563140EF16FA}" dt="2024-11-05T06:42:21.688" v="33" actId="14100"/>
        <pc:sldMkLst>
          <pc:docMk/>
          <pc:sldMk cId="0" sldId="272"/>
        </pc:sldMkLst>
        <pc:spChg chg="mod">
          <ac:chgData name="Yli-Rahnasto Eveliina" userId="S::eveliina.yli-rahnasto@redcross.fi::957e7228-5cff-49d4-854c-ae40c555bfb7" providerId="AD" clId="Web-{25C049A0-4694-777A-AE68-563140EF16FA}" dt="2024-11-05T06:41:52.220" v="23" actId="20577"/>
          <ac:spMkLst>
            <pc:docMk/>
            <pc:sldMk cId="0" sldId="272"/>
            <ac:spMk id="5" creationId="{00000000-0000-0000-0000-000000000000}"/>
          </ac:spMkLst>
        </pc:spChg>
        <pc:spChg chg="mod">
          <ac:chgData name="Yli-Rahnasto Eveliina" userId="S::eveliina.yli-rahnasto@redcross.fi::957e7228-5cff-49d4-854c-ae40c555bfb7" providerId="AD" clId="Web-{25C049A0-4694-777A-AE68-563140EF16FA}" dt="2024-11-05T06:42:08.891" v="26" actId="20577"/>
          <ac:spMkLst>
            <pc:docMk/>
            <pc:sldMk cId="0" sldId="272"/>
            <ac:spMk id="8" creationId="{00000000-0000-0000-0000-000000000000}"/>
          </ac:spMkLst>
        </pc:spChg>
        <pc:spChg chg="mod">
          <ac:chgData name="Yli-Rahnasto Eveliina" userId="S::eveliina.yli-rahnasto@redcross.fi::957e7228-5cff-49d4-854c-ae40c555bfb7" providerId="AD" clId="Web-{25C049A0-4694-777A-AE68-563140EF16FA}" dt="2024-11-05T06:42:21.688" v="33" actId="14100"/>
          <ac:spMkLst>
            <pc:docMk/>
            <pc:sldMk cId="0" sldId="272"/>
            <ac:spMk id="10" creationId="{00000000-0000-0000-0000-000000000000}"/>
          </ac:spMkLst>
        </pc:spChg>
      </pc:sldChg>
      <pc:sldChg chg="add del ord modNotes">
        <pc:chgData name="Yli-Rahnasto Eveliina" userId="S::eveliina.yli-rahnasto@redcross.fi::957e7228-5cff-49d4-854c-ae40c555bfb7" providerId="AD" clId="Web-{25C049A0-4694-777A-AE68-563140EF16FA}" dt="2024-11-05T10:15:02.002" v="670"/>
        <pc:sldMkLst>
          <pc:docMk/>
          <pc:sldMk cId="0" sldId="275"/>
        </pc:sldMkLst>
      </pc:sldChg>
      <pc:sldChg chg="modSp">
        <pc:chgData name="Yli-Rahnasto Eveliina" userId="S::eveliina.yli-rahnasto@redcross.fi::957e7228-5cff-49d4-854c-ae40c555bfb7" providerId="AD" clId="Web-{25C049A0-4694-777A-AE68-563140EF16FA}" dt="2024-11-05T09:51:08.053" v="277" actId="14100"/>
        <pc:sldMkLst>
          <pc:docMk/>
          <pc:sldMk cId="0" sldId="280"/>
        </pc:sldMkLst>
        <pc:picChg chg="mod">
          <ac:chgData name="Yli-Rahnasto Eveliina" userId="S::eveliina.yli-rahnasto@redcross.fi::957e7228-5cff-49d4-854c-ae40c555bfb7" providerId="AD" clId="Web-{25C049A0-4694-777A-AE68-563140EF16FA}" dt="2024-11-05T09:51:08.053" v="277" actId="14100"/>
          <ac:picMkLst>
            <pc:docMk/>
            <pc:sldMk cId="0" sldId="280"/>
            <ac:picMk id="8" creationId="{B58BBA68-9AC9-6F88-8D4C-3B1BED3B3122}"/>
          </ac:picMkLst>
        </pc:picChg>
      </pc:sldChg>
      <pc:sldChg chg="modSp">
        <pc:chgData name="Yli-Rahnasto Eveliina" userId="S::eveliina.yli-rahnasto@redcross.fi::957e7228-5cff-49d4-854c-ae40c555bfb7" providerId="AD" clId="Web-{25C049A0-4694-777A-AE68-563140EF16FA}" dt="2024-11-04T11:38:18.202" v="3" actId="20577"/>
        <pc:sldMkLst>
          <pc:docMk/>
          <pc:sldMk cId="0" sldId="285"/>
        </pc:sldMkLst>
        <pc:spChg chg="mod">
          <ac:chgData name="Yli-Rahnasto Eveliina" userId="S::eveliina.yli-rahnasto@redcross.fi::957e7228-5cff-49d4-854c-ae40c555bfb7" providerId="AD" clId="Web-{25C049A0-4694-777A-AE68-563140EF16FA}" dt="2024-11-04T11:38:18.202" v="3" actId="20577"/>
          <ac:spMkLst>
            <pc:docMk/>
            <pc:sldMk cId="0" sldId="285"/>
            <ac:spMk id="4" creationId="{0A66497B-E74B-7A3C-7483-6C51ECA6B792}"/>
          </ac:spMkLst>
        </pc:spChg>
        <pc:spChg chg="mod">
          <ac:chgData name="Yli-Rahnasto Eveliina" userId="S::eveliina.yli-rahnasto@redcross.fi::957e7228-5cff-49d4-854c-ae40c555bfb7" providerId="AD" clId="Web-{25C049A0-4694-777A-AE68-563140EF16FA}" dt="2024-11-04T11:38:15.311" v="1" actId="1076"/>
          <ac:spMkLst>
            <pc:docMk/>
            <pc:sldMk cId="0" sldId="285"/>
            <ac:spMk id="5" creationId="{253E0787-028B-EC99-C779-FA0A61705E96}"/>
          </ac:spMkLst>
        </pc:spChg>
      </pc:sldChg>
      <pc:sldChg chg="modNotes">
        <pc:chgData name="Yli-Rahnasto Eveliina" userId="S::eveliina.yli-rahnasto@redcross.fi::957e7228-5cff-49d4-854c-ae40c555bfb7" providerId="AD" clId="Web-{25C049A0-4694-777A-AE68-563140EF16FA}" dt="2024-11-05T10:01:59.089" v="522"/>
        <pc:sldMkLst>
          <pc:docMk/>
          <pc:sldMk cId="0" sldId="287"/>
        </pc:sldMkLst>
      </pc:sldChg>
      <pc:sldChg chg="modSp">
        <pc:chgData name="Yli-Rahnasto Eveliina" userId="S::eveliina.yli-rahnasto@redcross.fi::957e7228-5cff-49d4-854c-ae40c555bfb7" providerId="AD" clId="Web-{25C049A0-4694-777A-AE68-563140EF16FA}" dt="2024-11-05T10:03:41.450" v="535" actId="20577"/>
        <pc:sldMkLst>
          <pc:docMk/>
          <pc:sldMk cId="0" sldId="292"/>
        </pc:sldMkLst>
        <pc:spChg chg="mod">
          <ac:chgData name="Yli-Rahnasto Eveliina" userId="S::eveliina.yli-rahnasto@redcross.fi::957e7228-5cff-49d4-854c-ae40c555bfb7" providerId="AD" clId="Web-{25C049A0-4694-777A-AE68-563140EF16FA}" dt="2024-11-05T10:03:28.153" v="531" actId="20577"/>
          <ac:spMkLst>
            <pc:docMk/>
            <pc:sldMk cId="0" sldId="292"/>
            <ac:spMk id="4" creationId="{00000000-0000-0000-0000-000000000000}"/>
          </ac:spMkLst>
        </pc:spChg>
        <pc:spChg chg="mod">
          <ac:chgData name="Yli-Rahnasto Eveliina" userId="S::eveliina.yli-rahnasto@redcross.fi::957e7228-5cff-49d4-854c-ae40c555bfb7" providerId="AD" clId="Web-{25C049A0-4694-777A-AE68-563140EF16FA}" dt="2024-11-05T10:03:41.450" v="535" actId="20577"/>
          <ac:spMkLst>
            <pc:docMk/>
            <pc:sldMk cId="0" sldId="292"/>
            <ac:spMk id="7" creationId="{00000000-0000-0000-0000-000000000000}"/>
          </ac:spMkLst>
        </pc:spChg>
        <pc:spChg chg="mod">
          <ac:chgData name="Yli-Rahnasto Eveliina" userId="S::eveliina.yli-rahnasto@redcross.fi::957e7228-5cff-49d4-854c-ae40c555bfb7" providerId="AD" clId="Web-{25C049A0-4694-777A-AE68-563140EF16FA}" dt="2024-11-05T10:03:14.293" v="525" actId="20577"/>
          <ac:spMkLst>
            <pc:docMk/>
            <pc:sldMk cId="0" sldId="292"/>
            <ac:spMk id="8" creationId="{00000000-0000-0000-0000-000000000000}"/>
          </ac:spMkLst>
        </pc:spChg>
      </pc:sldChg>
      <pc:sldChg chg="modSp">
        <pc:chgData name="Yli-Rahnasto Eveliina" userId="S::eveliina.yli-rahnasto@redcross.fi::957e7228-5cff-49d4-854c-ae40c555bfb7" providerId="AD" clId="Web-{25C049A0-4694-777A-AE68-563140EF16FA}" dt="2024-11-05T10:04:37.981" v="546" actId="1076"/>
        <pc:sldMkLst>
          <pc:docMk/>
          <pc:sldMk cId="0" sldId="293"/>
        </pc:sldMkLst>
        <pc:spChg chg="mod">
          <ac:chgData name="Yli-Rahnasto Eveliina" userId="S::eveliina.yli-rahnasto@redcross.fi::957e7228-5cff-49d4-854c-ae40c555bfb7" providerId="AD" clId="Web-{25C049A0-4694-777A-AE68-563140EF16FA}" dt="2024-11-05T10:04:32.950" v="545" actId="20577"/>
          <ac:spMkLst>
            <pc:docMk/>
            <pc:sldMk cId="0" sldId="293"/>
            <ac:spMk id="5" creationId="{00000000-0000-0000-0000-000000000000}"/>
          </ac:spMkLst>
        </pc:spChg>
        <pc:spChg chg="mod">
          <ac:chgData name="Yli-Rahnasto Eveliina" userId="S::eveliina.yli-rahnasto@redcross.fi::957e7228-5cff-49d4-854c-ae40c555bfb7" providerId="AD" clId="Web-{25C049A0-4694-777A-AE68-563140EF16FA}" dt="2024-11-05T10:04:37.981" v="546" actId="1076"/>
          <ac:spMkLst>
            <pc:docMk/>
            <pc:sldMk cId="0" sldId="293"/>
            <ac:spMk id="10" creationId="{00000000-0000-0000-0000-000000000000}"/>
          </ac:spMkLst>
        </pc:spChg>
      </pc:sldChg>
      <pc:sldChg chg="modSp">
        <pc:chgData name="Yli-Rahnasto Eveliina" userId="S::eveliina.yli-rahnasto@redcross.fi::957e7228-5cff-49d4-854c-ae40c555bfb7" providerId="AD" clId="Web-{25C049A0-4694-777A-AE68-563140EF16FA}" dt="2024-11-05T10:12:51.157" v="646" actId="20577"/>
        <pc:sldMkLst>
          <pc:docMk/>
          <pc:sldMk cId="0" sldId="298"/>
        </pc:sldMkLst>
        <pc:spChg chg="mod">
          <ac:chgData name="Yli-Rahnasto Eveliina" userId="S::eveliina.yli-rahnasto@redcross.fi::957e7228-5cff-49d4-854c-ae40c555bfb7" providerId="AD" clId="Web-{25C049A0-4694-777A-AE68-563140EF16FA}" dt="2024-11-05T10:12:51.157" v="646" actId="20577"/>
          <ac:spMkLst>
            <pc:docMk/>
            <pc:sldMk cId="0" sldId="298"/>
            <ac:spMk id="8" creationId="{00000000-0000-0000-0000-000000000000}"/>
          </ac:spMkLst>
        </pc:spChg>
      </pc:sldChg>
      <pc:sldChg chg="modSp">
        <pc:chgData name="Yli-Rahnasto Eveliina" userId="S::eveliina.yli-rahnasto@redcross.fi::957e7228-5cff-49d4-854c-ae40c555bfb7" providerId="AD" clId="Web-{25C049A0-4694-777A-AE68-563140EF16FA}" dt="2024-11-05T10:13:08.860" v="651" actId="1076"/>
        <pc:sldMkLst>
          <pc:docMk/>
          <pc:sldMk cId="0" sldId="299"/>
        </pc:sldMkLst>
        <pc:spChg chg="mod">
          <ac:chgData name="Yli-Rahnasto Eveliina" userId="S::eveliina.yli-rahnasto@redcross.fi::957e7228-5cff-49d4-854c-ae40c555bfb7" providerId="AD" clId="Web-{25C049A0-4694-777A-AE68-563140EF16FA}" dt="2024-11-05T10:13:06.188" v="650" actId="20577"/>
          <ac:spMkLst>
            <pc:docMk/>
            <pc:sldMk cId="0" sldId="299"/>
            <ac:spMk id="3" creationId="{00000000-0000-0000-0000-000000000000}"/>
          </ac:spMkLst>
        </pc:spChg>
        <pc:picChg chg="mod">
          <ac:chgData name="Yli-Rahnasto Eveliina" userId="S::eveliina.yli-rahnasto@redcross.fi::957e7228-5cff-49d4-854c-ae40c555bfb7" providerId="AD" clId="Web-{25C049A0-4694-777A-AE68-563140EF16FA}" dt="2024-11-05T10:13:08.860" v="651" actId="1076"/>
          <ac:picMkLst>
            <pc:docMk/>
            <pc:sldMk cId="0" sldId="299"/>
            <ac:picMk id="7" creationId="{483D6328-1B70-1C04-AD90-94563B0C277C}"/>
          </ac:picMkLst>
        </pc:picChg>
      </pc:sldChg>
      <pc:sldChg chg="ord modNotes">
        <pc:chgData name="Yli-Rahnasto Eveliina" userId="S::eveliina.yli-rahnasto@redcross.fi::957e7228-5cff-49d4-854c-ae40c555bfb7" providerId="AD" clId="Web-{25C049A0-4694-777A-AE68-563140EF16FA}" dt="2024-11-05T10:09:59.640" v="620"/>
        <pc:sldMkLst>
          <pc:docMk/>
          <pc:sldMk cId="4010973281" sldId="309"/>
        </pc:sldMkLst>
      </pc:sldChg>
      <pc:sldChg chg="modSp ord">
        <pc:chgData name="Yli-Rahnasto Eveliina" userId="S::eveliina.yli-rahnasto@redcross.fi::957e7228-5cff-49d4-854c-ae40c555bfb7" providerId="AD" clId="Web-{25C049A0-4694-777A-AE68-563140EF16FA}" dt="2024-11-05T10:15:45.487" v="691" actId="20577"/>
        <pc:sldMkLst>
          <pc:docMk/>
          <pc:sldMk cId="1143670861" sldId="355"/>
        </pc:sldMkLst>
        <pc:spChg chg="mod">
          <ac:chgData name="Yli-Rahnasto Eveliina" userId="S::eveliina.yli-rahnasto@redcross.fi::957e7228-5cff-49d4-854c-ae40c555bfb7" providerId="AD" clId="Web-{25C049A0-4694-777A-AE68-563140EF16FA}" dt="2024-11-05T10:15:45.487" v="691" actId="20577"/>
          <ac:spMkLst>
            <pc:docMk/>
            <pc:sldMk cId="1143670861" sldId="355"/>
            <ac:spMk id="10" creationId="{6F3BCA56-2317-C54F-8A75-ED92C449818C}"/>
          </ac:spMkLst>
        </pc:spChg>
      </pc:sldChg>
      <pc:sldChg chg="ord">
        <pc:chgData name="Yli-Rahnasto Eveliina" userId="S::eveliina.yli-rahnasto@redcross.fi::957e7228-5cff-49d4-854c-ae40c555bfb7" providerId="AD" clId="Web-{25C049A0-4694-777A-AE68-563140EF16FA}" dt="2024-11-05T09:48:36.801" v="191"/>
        <pc:sldMkLst>
          <pc:docMk/>
          <pc:sldMk cId="1227202234" sldId="366"/>
        </pc:sldMkLst>
      </pc:sldChg>
      <pc:sldChg chg="modNotes">
        <pc:chgData name="Yli-Rahnasto Eveliina" userId="S::eveliina.yli-rahnasto@redcross.fi::957e7228-5cff-49d4-854c-ae40c555bfb7" providerId="AD" clId="Web-{25C049A0-4694-777A-AE68-563140EF16FA}" dt="2024-11-05T06:39:59.813" v="6"/>
        <pc:sldMkLst>
          <pc:docMk/>
          <pc:sldMk cId="2023080145" sldId="405"/>
        </pc:sldMkLst>
      </pc:sldChg>
      <pc:sldChg chg="modSp">
        <pc:chgData name="Yli-Rahnasto Eveliina" userId="S::eveliina.yli-rahnasto@redcross.fi::957e7228-5cff-49d4-854c-ae40c555bfb7" providerId="AD" clId="Web-{25C049A0-4694-777A-AE68-563140EF16FA}" dt="2024-11-05T09:47:53.551" v="188" actId="20577"/>
        <pc:sldMkLst>
          <pc:docMk/>
          <pc:sldMk cId="1124441561" sldId="536"/>
        </pc:sldMkLst>
        <pc:spChg chg="mod">
          <ac:chgData name="Yli-Rahnasto Eveliina" userId="S::eveliina.yli-rahnasto@redcross.fi::957e7228-5cff-49d4-854c-ae40c555bfb7" providerId="AD" clId="Web-{25C049A0-4694-777A-AE68-563140EF16FA}" dt="2024-11-05T09:47:53.551" v="188" actId="20577"/>
          <ac:spMkLst>
            <pc:docMk/>
            <pc:sldMk cId="1124441561" sldId="536"/>
            <ac:spMk id="2" creationId="{7F15A4E4-86A7-0141-8CC1-7DFAE0960996}"/>
          </ac:spMkLst>
        </pc:spChg>
      </pc:sldChg>
      <pc:sldChg chg="del">
        <pc:chgData name="Yli-Rahnasto Eveliina" userId="S::eveliina.yli-rahnasto@redcross.fi::957e7228-5cff-49d4-854c-ae40c555bfb7" providerId="AD" clId="Web-{25C049A0-4694-777A-AE68-563140EF16FA}" dt="2024-11-05T09:48:46.005" v="192"/>
        <pc:sldMkLst>
          <pc:docMk/>
          <pc:sldMk cId="647326980" sldId="550"/>
        </pc:sldMkLst>
      </pc:sldChg>
      <pc:sldChg chg="modSp modNotes">
        <pc:chgData name="Yli-Rahnasto Eveliina" userId="S::eveliina.yli-rahnasto@redcross.fi::957e7228-5cff-49d4-854c-ae40c555bfb7" providerId="AD" clId="Web-{25C049A0-4694-777A-AE68-563140EF16FA}" dt="2024-11-05T10:17:26.441" v="726"/>
        <pc:sldMkLst>
          <pc:docMk/>
          <pc:sldMk cId="4235742164" sldId="566"/>
        </pc:sldMkLst>
        <pc:spChg chg="mod">
          <ac:chgData name="Yli-Rahnasto Eveliina" userId="S::eveliina.yli-rahnasto@redcross.fi::957e7228-5cff-49d4-854c-ae40c555bfb7" providerId="AD" clId="Web-{25C049A0-4694-777A-AE68-563140EF16FA}" dt="2024-11-05T10:17:04.112" v="697" actId="20577"/>
          <ac:spMkLst>
            <pc:docMk/>
            <pc:sldMk cId="4235742164" sldId="566"/>
            <ac:spMk id="3" creationId="{D75ED1E0-947A-A03E-E41E-3512943616B5}"/>
          </ac:spMkLst>
        </pc:spChg>
      </pc:sldChg>
      <pc:sldChg chg="modNotes">
        <pc:chgData name="Yli-Rahnasto Eveliina" userId="S::eveliina.yli-rahnasto@redcross.fi::957e7228-5cff-49d4-854c-ae40c555bfb7" providerId="AD" clId="Web-{25C049A0-4694-777A-AE68-563140EF16FA}" dt="2024-11-05T10:19:09.395" v="745"/>
        <pc:sldMkLst>
          <pc:docMk/>
          <pc:sldMk cId="561011396" sldId="573"/>
        </pc:sldMkLst>
      </pc:sldChg>
      <pc:sldChg chg="modSp modNotes">
        <pc:chgData name="Yli-Rahnasto Eveliina" userId="S::eveliina.yli-rahnasto@redcross.fi::957e7228-5cff-49d4-854c-ae40c555bfb7" providerId="AD" clId="Web-{25C049A0-4694-777A-AE68-563140EF16FA}" dt="2024-11-05T10:09:07.483" v="618"/>
        <pc:sldMkLst>
          <pc:docMk/>
          <pc:sldMk cId="586628838" sldId="575"/>
        </pc:sldMkLst>
        <pc:spChg chg="mod">
          <ac:chgData name="Yli-Rahnasto Eveliina" userId="S::eveliina.yli-rahnasto@redcross.fi::957e7228-5cff-49d4-854c-ae40c555bfb7" providerId="AD" clId="Web-{25C049A0-4694-777A-AE68-563140EF16FA}" dt="2024-11-05T10:04:48.309" v="548" actId="20577"/>
          <ac:spMkLst>
            <pc:docMk/>
            <pc:sldMk cId="586628838" sldId="575"/>
            <ac:spMk id="5" creationId="{00000000-0000-0000-0000-000000000000}"/>
          </ac:spMkLst>
        </pc:spChg>
      </pc:sldChg>
      <pc:sldChg chg="modNotes">
        <pc:chgData name="Yli-Rahnasto Eveliina" userId="S::eveliina.yli-rahnasto@redcross.fi::957e7228-5cff-49d4-854c-ae40c555bfb7" providerId="AD" clId="Web-{25C049A0-4694-777A-AE68-563140EF16FA}" dt="2024-11-05T09:40:23.922" v="65"/>
        <pc:sldMkLst>
          <pc:docMk/>
          <pc:sldMk cId="3854999663" sldId="580"/>
        </pc:sldMkLst>
      </pc:sldChg>
      <pc:sldChg chg="modSp add ord modNotes">
        <pc:chgData name="Yli-Rahnasto Eveliina" userId="S::eveliina.yli-rahnasto@redcross.fi::957e7228-5cff-49d4-854c-ae40c555bfb7" providerId="AD" clId="Web-{25C049A0-4694-777A-AE68-563140EF16FA}" dt="2024-11-05T10:16:47.487" v="695"/>
        <pc:sldMkLst>
          <pc:docMk/>
          <pc:sldMk cId="1632610368" sldId="581"/>
        </pc:sldMkLst>
        <pc:spChg chg="mod">
          <ac:chgData name="Yli-Rahnasto Eveliina" userId="S::eveliina.yli-rahnasto@redcross.fi::957e7228-5cff-49d4-854c-ae40c555bfb7" providerId="AD" clId="Web-{25C049A0-4694-777A-AE68-563140EF16FA}" dt="2024-11-05T06:52:38.470" v="41" actId="20577"/>
          <ac:spMkLst>
            <pc:docMk/>
            <pc:sldMk cId="1632610368" sldId="581"/>
            <ac:spMk id="2" creationId="{A2BAAA2F-A9F9-5449-8FA8-7EC8F2F8A2EF}"/>
          </ac:spMkLst>
        </pc:spChg>
      </pc:sldChg>
      <pc:sldChg chg="modSp add del replId">
        <pc:chgData name="Yli-Rahnasto Eveliina" userId="S::eveliina.yli-rahnasto@redcross.fi::957e7228-5cff-49d4-854c-ae40c555bfb7" providerId="AD" clId="Web-{25C049A0-4694-777A-AE68-563140EF16FA}" dt="2024-11-05T10:15:23.768" v="671"/>
        <pc:sldMkLst>
          <pc:docMk/>
          <pc:sldMk cId="332856490" sldId="582"/>
        </pc:sldMkLst>
        <pc:spChg chg="mod">
          <ac:chgData name="Yli-Rahnasto Eveliina" userId="S::eveliina.yli-rahnasto@redcross.fi::957e7228-5cff-49d4-854c-ae40c555bfb7" providerId="AD" clId="Web-{25C049A0-4694-777A-AE68-563140EF16FA}" dt="2024-11-05T10:13:53.579" v="668" actId="20577"/>
          <ac:spMkLst>
            <pc:docMk/>
            <pc:sldMk cId="332856490" sldId="582"/>
            <ac:spMk id="2" creationId="{7F15A4E4-86A7-0141-8CC1-7DFAE0960996}"/>
          </ac:spMkLst>
        </pc:spChg>
      </pc:sldChg>
      <pc:sldChg chg="add del replId modNotes">
        <pc:chgData name="Yli-Rahnasto Eveliina" userId="S::eveliina.yli-rahnasto@redcross.fi::957e7228-5cff-49d4-854c-ae40c555bfb7" providerId="AD" clId="Web-{25C049A0-4694-777A-AE68-563140EF16FA}" dt="2024-11-05T09:54:07.867" v="383"/>
        <pc:sldMkLst>
          <pc:docMk/>
          <pc:sldMk cId="1978406821" sldId="582"/>
        </pc:sldMkLst>
      </pc:sldChg>
    </pc:docChg>
  </pc:docChgLst>
  <pc:docChgLst>
    <pc:chgData name="Yli-Rahnasto Eveliina" userId="S::eveliina.yli-rahnasto@redcross.fi::957e7228-5cff-49d4-854c-ae40c555bfb7" providerId="AD" clId="Web-{15025C44-ED6E-56B0-4422-8A633C20E9C6}"/>
    <pc:docChg chg="modSld">
      <pc:chgData name="Yli-Rahnasto Eveliina" userId="S::eveliina.yli-rahnasto@redcross.fi::957e7228-5cff-49d4-854c-ae40c555bfb7" providerId="AD" clId="Web-{15025C44-ED6E-56B0-4422-8A633C20E9C6}" dt="2024-04-08T12:55:26.736" v="177"/>
      <pc:docMkLst>
        <pc:docMk/>
      </pc:docMkLst>
      <pc:sldChg chg="modNotes">
        <pc:chgData name="Yli-Rahnasto Eveliina" userId="S::eveliina.yli-rahnasto@redcross.fi::957e7228-5cff-49d4-854c-ae40c555bfb7" providerId="AD" clId="Web-{15025C44-ED6E-56B0-4422-8A633C20E9C6}" dt="2024-04-08T12:55:26.736" v="177"/>
        <pc:sldMkLst>
          <pc:docMk/>
          <pc:sldMk cId="0" sldId="272"/>
        </pc:sldMkLst>
      </pc:sldChg>
      <pc:sldChg chg="modNotes">
        <pc:chgData name="Yli-Rahnasto Eveliina" userId="S::eveliina.yli-rahnasto@redcross.fi::957e7228-5cff-49d4-854c-ae40c555bfb7" providerId="AD" clId="Web-{15025C44-ED6E-56B0-4422-8A633C20E9C6}" dt="2024-04-08T12:53:49.342" v="172"/>
        <pc:sldMkLst>
          <pc:docMk/>
          <pc:sldMk cId="4235742164" sldId="566"/>
        </pc:sldMkLst>
      </pc:sldChg>
    </pc:docChg>
  </pc:docChgLst>
  <pc:docChgLst>
    <pc:chgData name="Yli-Rahnasto Eveliina" userId="S::eveliina.yli-rahnasto@redcross.fi::957e7228-5cff-49d4-854c-ae40c555bfb7" providerId="AD" clId="Web-{443CFF28-26D5-7A29-802C-D34C17152EB0}"/>
    <pc:docChg chg="addSld delSld modSld sldOrd">
      <pc:chgData name="Yli-Rahnasto Eveliina" userId="S::eveliina.yli-rahnasto@redcross.fi::957e7228-5cff-49d4-854c-ae40c555bfb7" providerId="AD" clId="Web-{443CFF28-26D5-7A29-802C-D34C17152EB0}" dt="2024-11-04T07:21:50.884" v="379"/>
      <pc:docMkLst>
        <pc:docMk/>
      </pc:docMkLst>
      <pc:sldChg chg="modSp">
        <pc:chgData name="Yli-Rahnasto Eveliina" userId="S::eveliina.yli-rahnasto@redcross.fi::957e7228-5cff-49d4-854c-ae40c555bfb7" providerId="AD" clId="Web-{443CFF28-26D5-7A29-802C-D34C17152EB0}" dt="2024-11-04T06:28:13.399" v="19" actId="1076"/>
        <pc:sldMkLst>
          <pc:docMk/>
          <pc:sldMk cId="0" sldId="266"/>
        </pc:sldMkLst>
        <pc:spChg chg="mod">
          <ac:chgData name="Yli-Rahnasto Eveliina" userId="S::eveliina.yli-rahnasto@redcross.fi::957e7228-5cff-49d4-854c-ae40c555bfb7" providerId="AD" clId="Web-{443CFF28-26D5-7A29-802C-D34C17152EB0}" dt="2024-11-04T06:27:32.493" v="3"/>
          <ac:spMkLst>
            <pc:docMk/>
            <pc:sldMk cId="0" sldId="266"/>
            <ac:spMk id="8" creationId="{00000000-0000-0000-0000-000000000000}"/>
          </ac:spMkLst>
        </pc:spChg>
        <pc:spChg chg="mod">
          <ac:chgData name="Yli-Rahnasto Eveliina" userId="S::eveliina.yli-rahnasto@redcross.fi::957e7228-5cff-49d4-854c-ae40c555bfb7" providerId="AD" clId="Web-{443CFF28-26D5-7A29-802C-D34C17152EB0}" dt="2024-11-04T06:27:32.508" v="4"/>
          <ac:spMkLst>
            <pc:docMk/>
            <pc:sldMk cId="0" sldId="266"/>
            <ac:spMk id="9" creationId="{00000000-0000-0000-0000-000000000000}"/>
          </ac:spMkLst>
        </pc:spChg>
        <pc:spChg chg="mod">
          <ac:chgData name="Yli-Rahnasto Eveliina" userId="S::eveliina.yli-rahnasto@redcross.fi::957e7228-5cff-49d4-854c-ae40c555bfb7" providerId="AD" clId="Web-{443CFF28-26D5-7A29-802C-D34C17152EB0}" dt="2024-11-04T06:28:13.399" v="19" actId="1076"/>
          <ac:spMkLst>
            <pc:docMk/>
            <pc:sldMk cId="0" sldId="266"/>
            <ac:spMk id="12" creationId="{00000000-0000-0000-0000-000000000000}"/>
          </ac:spMkLst>
        </pc:spChg>
        <pc:spChg chg="mod">
          <ac:chgData name="Yli-Rahnasto Eveliina" userId="S::eveliina.yli-rahnasto@redcross.fi::957e7228-5cff-49d4-854c-ae40c555bfb7" providerId="AD" clId="Web-{443CFF28-26D5-7A29-802C-D34C17152EB0}" dt="2024-11-04T06:28:06.899" v="17" actId="1076"/>
          <ac:spMkLst>
            <pc:docMk/>
            <pc:sldMk cId="0" sldId="266"/>
            <ac:spMk id="13" creationId="{00000000-0000-0000-0000-000000000000}"/>
          </ac:spMkLst>
        </pc:spChg>
        <pc:grpChg chg="mod">
          <ac:chgData name="Yli-Rahnasto Eveliina" userId="S::eveliina.yli-rahnasto@redcross.fi::957e7228-5cff-49d4-854c-ae40c555bfb7" providerId="AD" clId="Web-{443CFF28-26D5-7A29-802C-D34C17152EB0}" dt="2024-11-04T06:28:10.821" v="18" actId="14100"/>
          <ac:grpSpMkLst>
            <pc:docMk/>
            <pc:sldMk cId="0" sldId="266"/>
            <ac:grpSpMk id="7" creationId="{00000000-0000-0000-0000-000000000000}"/>
          </ac:grpSpMkLst>
        </pc:grpChg>
      </pc:sldChg>
      <pc:sldChg chg="addSp delSp modSp">
        <pc:chgData name="Yli-Rahnasto Eveliina" userId="S::eveliina.yli-rahnasto@redcross.fi::957e7228-5cff-49d4-854c-ae40c555bfb7" providerId="AD" clId="Web-{443CFF28-26D5-7A29-802C-D34C17152EB0}" dt="2024-11-04T06:37:14.667" v="86" actId="14100"/>
        <pc:sldMkLst>
          <pc:docMk/>
          <pc:sldMk cId="0" sldId="280"/>
        </pc:sldMkLst>
        <pc:spChg chg="del">
          <ac:chgData name="Yli-Rahnasto Eveliina" userId="S::eveliina.yli-rahnasto@redcross.fi::957e7228-5cff-49d4-854c-ae40c555bfb7" providerId="AD" clId="Web-{443CFF28-26D5-7A29-802C-D34C17152EB0}" dt="2024-11-04T06:33:40.511" v="44"/>
          <ac:spMkLst>
            <pc:docMk/>
            <pc:sldMk cId="0" sldId="280"/>
            <ac:spMk id="3" creationId="{00000000-0000-0000-0000-000000000000}"/>
          </ac:spMkLst>
        </pc:spChg>
        <pc:spChg chg="mod">
          <ac:chgData name="Yli-Rahnasto Eveliina" userId="S::eveliina.yli-rahnasto@redcross.fi::957e7228-5cff-49d4-854c-ae40c555bfb7" providerId="AD" clId="Web-{443CFF28-26D5-7A29-802C-D34C17152EB0}" dt="2024-11-04T06:35:40.589" v="50" actId="1076"/>
          <ac:spMkLst>
            <pc:docMk/>
            <pc:sldMk cId="0" sldId="280"/>
            <ac:spMk id="4" creationId="{00000000-0000-0000-0000-000000000000}"/>
          </ac:spMkLst>
        </pc:spChg>
        <pc:spChg chg="mod">
          <ac:chgData name="Yli-Rahnasto Eveliina" userId="S::eveliina.yli-rahnasto@redcross.fi::957e7228-5cff-49d4-854c-ae40c555bfb7" providerId="AD" clId="Web-{443CFF28-26D5-7A29-802C-D34C17152EB0}" dt="2024-11-04T06:37:08.323" v="84" actId="1076"/>
          <ac:spMkLst>
            <pc:docMk/>
            <pc:sldMk cId="0" sldId="280"/>
            <ac:spMk id="5" creationId="{00000000-0000-0000-0000-000000000000}"/>
          </ac:spMkLst>
        </pc:spChg>
        <pc:spChg chg="del mod">
          <ac:chgData name="Yli-Rahnasto Eveliina" userId="S::eveliina.yli-rahnasto@redcross.fi::957e7228-5cff-49d4-854c-ae40c555bfb7" providerId="AD" clId="Web-{443CFF28-26D5-7A29-802C-D34C17152EB0}" dt="2024-11-04T06:36:50.401" v="74"/>
          <ac:spMkLst>
            <pc:docMk/>
            <pc:sldMk cId="0" sldId="280"/>
            <ac:spMk id="6" creationId="{00000000-0000-0000-0000-000000000000}"/>
          </ac:spMkLst>
        </pc:spChg>
        <pc:spChg chg="add mod">
          <ac:chgData name="Yli-Rahnasto Eveliina" userId="S::eveliina.yli-rahnasto@redcross.fi::957e7228-5cff-49d4-854c-ae40c555bfb7" providerId="AD" clId="Web-{443CFF28-26D5-7A29-802C-D34C17152EB0}" dt="2024-11-04T06:37:01.604" v="83"/>
          <ac:spMkLst>
            <pc:docMk/>
            <pc:sldMk cId="0" sldId="280"/>
            <ac:spMk id="9" creationId="{374B94B2-5B15-C53A-E155-0277C56BFFED}"/>
          </ac:spMkLst>
        </pc:spChg>
        <pc:picChg chg="add del mod">
          <ac:chgData name="Yli-Rahnasto Eveliina" userId="S::eveliina.yli-rahnasto@redcross.fi::957e7228-5cff-49d4-854c-ae40c555bfb7" providerId="AD" clId="Web-{443CFF28-26D5-7A29-802C-D34C17152EB0}" dt="2024-11-04T06:35:13.620" v="47"/>
          <ac:picMkLst>
            <pc:docMk/>
            <pc:sldMk cId="0" sldId="280"/>
            <ac:picMk id="7" creationId="{728FE08D-4F4A-0A12-553A-E5F951A70F91}"/>
          </ac:picMkLst>
        </pc:picChg>
        <pc:picChg chg="add mod">
          <ac:chgData name="Yli-Rahnasto Eveliina" userId="S::eveliina.yli-rahnasto@redcross.fi::957e7228-5cff-49d4-854c-ae40c555bfb7" providerId="AD" clId="Web-{443CFF28-26D5-7A29-802C-D34C17152EB0}" dt="2024-11-04T06:37:14.667" v="86" actId="14100"/>
          <ac:picMkLst>
            <pc:docMk/>
            <pc:sldMk cId="0" sldId="280"/>
            <ac:picMk id="8" creationId="{B58BBA68-9AC9-6F88-8D4C-3B1BED3B3122}"/>
          </ac:picMkLst>
        </pc:picChg>
      </pc:sldChg>
      <pc:sldChg chg="del">
        <pc:chgData name="Yli-Rahnasto Eveliina" userId="S::eveliina.yli-rahnasto@redcross.fi::957e7228-5cff-49d4-854c-ae40c555bfb7" providerId="AD" clId="Web-{443CFF28-26D5-7A29-802C-D34C17152EB0}" dt="2024-11-04T06:45:55.915" v="185"/>
        <pc:sldMkLst>
          <pc:docMk/>
          <pc:sldMk cId="0" sldId="281"/>
        </pc:sldMkLst>
      </pc:sldChg>
      <pc:sldChg chg="addSp delSp modSp">
        <pc:chgData name="Yli-Rahnasto Eveliina" userId="S::eveliina.yli-rahnasto@redcross.fi::957e7228-5cff-49d4-854c-ae40c555bfb7" providerId="AD" clId="Web-{443CFF28-26D5-7A29-802C-D34C17152EB0}" dt="2024-11-04T06:49:47.117" v="233" actId="20577"/>
        <pc:sldMkLst>
          <pc:docMk/>
          <pc:sldMk cId="0" sldId="287"/>
        </pc:sldMkLst>
        <pc:spChg chg="mod">
          <ac:chgData name="Yli-Rahnasto Eveliina" userId="S::eveliina.yli-rahnasto@redcross.fi::957e7228-5cff-49d4-854c-ae40c555bfb7" providerId="AD" clId="Web-{443CFF28-26D5-7A29-802C-D34C17152EB0}" dt="2024-11-04T06:49:47.117" v="233" actId="20577"/>
          <ac:spMkLst>
            <pc:docMk/>
            <pc:sldMk cId="0" sldId="287"/>
            <ac:spMk id="3" creationId="{00000000-0000-0000-0000-000000000000}"/>
          </ac:spMkLst>
        </pc:spChg>
        <pc:spChg chg="del">
          <ac:chgData name="Yli-Rahnasto Eveliina" userId="S::eveliina.yli-rahnasto@redcross.fi::957e7228-5cff-49d4-854c-ae40c555bfb7" providerId="AD" clId="Web-{443CFF28-26D5-7A29-802C-D34C17152EB0}" dt="2024-11-04T06:47:34.493" v="186"/>
          <ac:spMkLst>
            <pc:docMk/>
            <pc:sldMk cId="0" sldId="287"/>
            <ac:spMk id="4" creationId="{00000000-0000-0000-0000-000000000000}"/>
          </ac:spMkLst>
        </pc:spChg>
        <pc:spChg chg="mod">
          <ac:chgData name="Yli-Rahnasto Eveliina" userId="S::eveliina.yli-rahnasto@redcross.fi::957e7228-5cff-49d4-854c-ae40c555bfb7" providerId="AD" clId="Web-{443CFF28-26D5-7A29-802C-D34C17152EB0}" dt="2024-11-04T06:49:10.196" v="218" actId="1076"/>
          <ac:spMkLst>
            <pc:docMk/>
            <pc:sldMk cId="0" sldId="287"/>
            <ac:spMk id="5" creationId="{00000000-0000-0000-0000-000000000000}"/>
          </ac:spMkLst>
        </pc:spChg>
        <pc:spChg chg="del mod">
          <ac:chgData name="Yli-Rahnasto Eveliina" userId="S::eveliina.yli-rahnasto@redcross.fi::957e7228-5cff-49d4-854c-ae40c555bfb7" providerId="AD" clId="Web-{443CFF28-26D5-7A29-802C-D34C17152EB0}" dt="2024-11-04T06:48:36.102" v="206"/>
          <ac:spMkLst>
            <pc:docMk/>
            <pc:sldMk cId="0" sldId="287"/>
            <ac:spMk id="6" creationId="{00000000-0000-0000-0000-000000000000}"/>
          </ac:spMkLst>
        </pc:spChg>
        <pc:spChg chg="add mod">
          <ac:chgData name="Yli-Rahnasto Eveliina" userId="S::eveliina.yli-rahnasto@redcross.fi::957e7228-5cff-49d4-854c-ae40c555bfb7" providerId="AD" clId="Web-{443CFF28-26D5-7A29-802C-D34C17152EB0}" dt="2024-11-04T06:49:01.914" v="216" actId="1076"/>
          <ac:spMkLst>
            <pc:docMk/>
            <pc:sldMk cId="0" sldId="287"/>
            <ac:spMk id="8" creationId="{F1021EFB-413E-4ADA-B8BE-07ED03902C95}"/>
          </ac:spMkLst>
        </pc:spChg>
        <pc:picChg chg="add mod">
          <ac:chgData name="Yli-Rahnasto Eveliina" userId="S::eveliina.yli-rahnasto@redcross.fi::957e7228-5cff-49d4-854c-ae40c555bfb7" providerId="AD" clId="Web-{443CFF28-26D5-7A29-802C-D34C17152EB0}" dt="2024-11-04T06:48:51.836" v="213" actId="1076"/>
          <ac:picMkLst>
            <pc:docMk/>
            <pc:sldMk cId="0" sldId="287"/>
            <ac:picMk id="7" creationId="{507696C9-82BD-BF5F-BD45-17DF8089C0AE}"/>
          </ac:picMkLst>
        </pc:picChg>
      </pc:sldChg>
      <pc:sldChg chg="ord">
        <pc:chgData name="Yli-Rahnasto Eveliina" userId="S::eveliina.yli-rahnasto@redcross.fi::957e7228-5cff-49d4-854c-ae40c555bfb7" providerId="AD" clId="Web-{443CFF28-26D5-7A29-802C-D34C17152EB0}" dt="2024-11-04T06:54:28.726" v="245"/>
        <pc:sldMkLst>
          <pc:docMk/>
          <pc:sldMk cId="0" sldId="292"/>
        </pc:sldMkLst>
      </pc:sldChg>
      <pc:sldChg chg="addSp delSp modSp modNotes">
        <pc:chgData name="Yli-Rahnasto Eveliina" userId="S::eveliina.yli-rahnasto@redcross.fi::957e7228-5cff-49d4-854c-ae40c555bfb7" providerId="AD" clId="Web-{443CFF28-26D5-7A29-802C-D34C17152EB0}" dt="2024-11-04T07:06:09.848" v="301" actId="20577"/>
        <pc:sldMkLst>
          <pc:docMk/>
          <pc:sldMk cId="0" sldId="293"/>
        </pc:sldMkLst>
        <pc:spChg chg="del topLvl">
          <ac:chgData name="Yli-Rahnasto Eveliina" userId="S::eveliina.yli-rahnasto@redcross.fi::957e7228-5cff-49d4-854c-ae40c555bfb7" providerId="AD" clId="Web-{443CFF28-26D5-7A29-802C-D34C17152EB0}" dt="2024-11-04T06:56:58.444" v="249"/>
          <ac:spMkLst>
            <pc:docMk/>
            <pc:sldMk cId="0" sldId="293"/>
            <ac:spMk id="4" creationId="{00000000-0000-0000-0000-000000000000}"/>
          </ac:spMkLst>
        </pc:spChg>
        <pc:spChg chg="mod topLvl">
          <ac:chgData name="Yli-Rahnasto Eveliina" userId="S::eveliina.yli-rahnasto@redcross.fi::957e7228-5cff-49d4-854c-ae40c555bfb7" providerId="AD" clId="Web-{443CFF28-26D5-7A29-802C-D34C17152EB0}" dt="2024-11-04T07:06:09.848" v="301" actId="20577"/>
          <ac:spMkLst>
            <pc:docMk/>
            <pc:sldMk cId="0" sldId="293"/>
            <ac:spMk id="5" creationId="{00000000-0000-0000-0000-000000000000}"/>
          </ac:spMkLst>
        </pc:spChg>
        <pc:spChg chg="del mod">
          <ac:chgData name="Yli-Rahnasto Eveliina" userId="S::eveliina.yli-rahnasto@redcross.fi::957e7228-5cff-49d4-854c-ae40c555bfb7" providerId="AD" clId="Web-{443CFF28-26D5-7A29-802C-D34C17152EB0}" dt="2024-11-04T07:03:13.521" v="279"/>
          <ac:spMkLst>
            <pc:docMk/>
            <pc:sldMk cId="0" sldId="293"/>
            <ac:spMk id="6" creationId="{00000000-0000-0000-0000-000000000000}"/>
          </ac:spMkLst>
        </pc:spChg>
        <pc:spChg chg="del mod">
          <ac:chgData name="Yli-Rahnasto Eveliina" userId="S::eveliina.yli-rahnasto@redcross.fi::957e7228-5cff-49d4-854c-ae40c555bfb7" providerId="AD" clId="Web-{443CFF28-26D5-7A29-802C-D34C17152EB0}" dt="2024-11-04T07:03:13.599" v="280"/>
          <ac:spMkLst>
            <pc:docMk/>
            <pc:sldMk cId="0" sldId="293"/>
            <ac:spMk id="7" creationId="{00000000-0000-0000-0000-000000000000}"/>
          </ac:spMkLst>
        </pc:spChg>
        <pc:spChg chg="del mod">
          <ac:chgData name="Yli-Rahnasto Eveliina" userId="S::eveliina.yli-rahnasto@redcross.fi::957e7228-5cff-49d4-854c-ae40c555bfb7" providerId="AD" clId="Web-{443CFF28-26D5-7A29-802C-D34C17152EB0}" dt="2024-11-04T07:03:14.943" v="282"/>
          <ac:spMkLst>
            <pc:docMk/>
            <pc:sldMk cId="0" sldId="293"/>
            <ac:spMk id="8" creationId="{00000000-0000-0000-0000-000000000000}"/>
          </ac:spMkLst>
        </pc:spChg>
        <pc:spChg chg="del mod">
          <ac:chgData name="Yli-Rahnasto Eveliina" userId="S::eveliina.yli-rahnasto@redcross.fi::957e7228-5cff-49d4-854c-ae40c555bfb7" providerId="AD" clId="Web-{443CFF28-26D5-7A29-802C-D34C17152EB0}" dt="2024-11-04T07:03:14.208" v="281"/>
          <ac:spMkLst>
            <pc:docMk/>
            <pc:sldMk cId="0" sldId="293"/>
            <ac:spMk id="9" creationId="{00000000-0000-0000-0000-000000000000}"/>
          </ac:spMkLst>
        </pc:spChg>
        <pc:spChg chg="mod">
          <ac:chgData name="Yli-Rahnasto Eveliina" userId="S::eveliina.yli-rahnasto@redcross.fi::957e7228-5cff-49d4-854c-ae40c555bfb7" providerId="AD" clId="Web-{443CFF28-26D5-7A29-802C-D34C17152EB0}" dt="2024-11-04T06:59:02.772" v="266" actId="20577"/>
          <ac:spMkLst>
            <pc:docMk/>
            <pc:sldMk cId="0" sldId="293"/>
            <ac:spMk id="10" creationId="{00000000-0000-0000-0000-000000000000}"/>
          </ac:spMkLst>
        </pc:spChg>
        <pc:spChg chg="del mod">
          <ac:chgData name="Yli-Rahnasto Eveliina" userId="S::eveliina.yli-rahnasto@redcross.fi::957e7228-5cff-49d4-854c-ae40c555bfb7" providerId="AD" clId="Web-{443CFF28-26D5-7A29-802C-D34C17152EB0}" dt="2024-11-04T06:59:15.897" v="270"/>
          <ac:spMkLst>
            <pc:docMk/>
            <pc:sldMk cId="0" sldId="293"/>
            <ac:spMk id="11" creationId="{00000000-0000-0000-0000-000000000000}"/>
          </ac:spMkLst>
        </pc:spChg>
        <pc:grpChg chg="del">
          <ac:chgData name="Yli-Rahnasto Eveliina" userId="S::eveliina.yli-rahnasto@redcross.fi::957e7228-5cff-49d4-854c-ae40c555bfb7" providerId="AD" clId="Web-{443CFF28-26D5-7A29-802C-D34C17152EB0}" dt="2024-11-04T06:56:58.444" v="249"/>
          <ac:grpSpMkLst>
            <pc:docMk/>
            <pc:sldMk cId="0" sldId="293"/>
            <ac:grpSpMk id="3" creationId="{00000000-0000-0000-0000-000000000000}"/>
          </ac:grpSpMkLst>
        </pc:grpChg>
        <pc:picChg chg="add del mod">
          <ac:chgData name="Yli-Rahnasto Eveliina" userId="S::eveliina.yli-rahnasto@redcross.fi::957e7228-5cff-49d4-854c-ae40c555bfb7" providerId="AD" clId="Web-{443CFF28-26D5-7A29-802C-D34C17152EB0}" dt="2024-11-04T06:58:08.709" v="256"/>
          <ac:picMkLst>
            <pc:docMk/>
            <pc:sldMk cId="0" sldId="293"/>
            <ac:picMk id="12" creationId="{C3497430-DC7C-90DD-F4CE-B01C71A2982B}"/>
          </ac:picMkLst>
        </pc:picChg>
        <pc:picChg chg="add mod">
          <ac:chgData name="Yli-Rahnasto Eveliina" userId="S::eveliina.yli-rahnasto@redcross.fi::957e7228-5cff-49d4-854c-ae40c555bfb7" providerId="AD" clId="Web-{443CFF28-26D5-7A29-802C-D34C17152EB0}" dt="2024-11-04T06:58:57.381" v="264" actId="14100"/>
          <ac:picMkLst>
            <pc:docMk/>
            <pc:sldMk cId="0" sldId="293"/>
            <ac:picMk id="13" creationId="{604FC40A-BC07-1648-2A47-B18EC741EECE}"/>
          </ac:picMkLst>
        </pc:picChg>
      </pc:sldChg>
      <pc:sldChg chg="del">
        <pc:chgData name="Yli-Rahnasto Eveliina" userId="S::eveliina.yli-rahnasto@redcross.fi::957e7228-5cff-49d4-854c-ae40c555bfb7" providerId="AD" clId="Web-{443CFF28-26D5-7A29-802C-D34C17152EB0}" dt="2024-11-04T06:54:52.038" v="246"/>
        <pc:sldMkLst>
          <pc:docMk/>
          <pc:sldMk cId="0" sldId="294"/>
        </pc:sldMkLst>
      </pc:sldChg>
      <pc:sldChg chg="delSp modSp modNotes">
        <pc:chgData name="Yli-Rahnasto Eveliina" userId="S::eveliina.yli-rahnasto@redcross.fi::957e7228-5cff-49d4-854c-ae40c555bfb7" providerId="AD" clId="Web-{443CFF28-26D5-7A29-802C-D34C17152EB0}" dt="2024-11-04T07:07:56.536" v="310"/>
        <pc:sldMkLst>
          <pc:docMk/>
          <pc:sldMk cId="0" sldId="298"/>
        </pc:sldMkLst>
        <pc:spChg chg="del mod">
          <ac:chgData name="Yli-Rahnasto Eveliina" userId="S::eveliina.yli-rahnasto@redcross.fi::957e7228-5cff-49d4-854c-ae40c555bfb7" providerId="AD" clId="Web-{443CFF28-26D5-7A29-802C-D34C17152EB0}" dt="2024-11-04T07:07:50.083" v="306"/>
          <ac:spMkLst>
            <pc:docMk/>
            <pc:sldMk cId="0" sldId="298"/>
            <ac:spMk id="10" creationId="{00000000-0000-0000-0000-000000000000}"/>
          </ac:spMkLst>
        </pc:spChg>
      </pc:sldChg>
      <pc:sldChg chg="addSp modSp">
        <pc:chgData name="Yli-Rahnasto Eveliina" userId="S::eveliina.yli-rahnasto@redcross.fi::957e7228-5cff-49d4-854c-ae40c555bfb7" providerId="AD" clId="Web-{443CFF28-26D5-7A29-802C-D34C17152EB0}" dt="2024-11-04T06:45:46.790" v="184" actId="1076"/>
        <pc:sldMkLst>
          <pc:docMk/>
          <pc:sldMk cId="4010973281" sldId="309"/>
        </pc:sldMkLst>
        <pc:spChg chg="add mod">
          <ac:chgData name="Yli-Rahnasto Eveliina" userId="S::eveliina.yli-rahnasto@redcross.fi::957e7228-5cff-49d4-854c-ae40c555bfb7" providerId="AD" clId="Web-{443CFF28-26D5-7A29-802C-D34C17152EB0}" dt="2024-11-04T06:45:25.727" v="174" actId="1076"/>
          <ac:spMkLst>
            <pc:docMk/>
            <pc:sldMk cId="4010973281" sldId="309"/>
            <ac:spMk id="2" creationId="{8BE6B536-93A8-4CC0-FA69-E206A800A6CB}"/>
          </ac:spMkLst>
        </pc:spChg>
        <pc:spChg chg="add mod">
          <ac:chgData name="Yli-Rahnasto Eveliina" userId="S::eveliina.yli-rahnasto@redcross.fi::957e7228-5cff-49d4-854c-ae40c555bfb7" providerId="AD" clId="Web-{443CFF28-26D5-7A29-802C-D34C17152EB0}" dt="2024-11-04T06:45:46.790" v="184" actId="1076"/>
          <ac:spMkLst>
            <pc:docMk/>
            <pc:sldMk cId="4010973281" sldId="309"/>
            <ac:spMk id="3" creationId="{FEC39DD4-B87F-FBE5-6430-DB2CFCDAE826}"/>
          </ac:spMkLst>
        </pc:spChg>
        <pc:spChg chg="mod">
          <ac:chgData name="Yli-Rahnasto Eveliina" userId="S::eveliina.yli-rahnasto@redcross.fi::957e7228-5cff-49d4-854c-ae40c555bfb7" providerId="AD" clId="Web-{443CFF28-26D5-7A29-802C-D34C17152EB0}" dt="2024-11-04T06:45:30.087" v="175" actId="1076"/>
          <ac:spMkLst>
            <pc:docMk/>
            <pc:sldMk cId="4010973281" sldId="309"/>
            <ac:spMk id="5" creationId="{A5C9C555-F0FD-674F-A348-AB7C15ED5ECA}"/>
          </ac:spMkLst>
        </pc:spChg>
        <pc:spChg chg="mod">
          <ac:chgData name="Yli-Rahnasto Eveliina" userId="S::eveliina.yli-rahnasto@redcross.fi::957e7228-5cff-49d4-854c-ae40c555bfb7" providerId="AD" clId="Web-{443CFF28-26D5-7A29-802C-D34C17152EB0}" dt="2024-11-04T06:45:43.587" v="183" actId="20577"/>
          <ac:spMkLst>
            <pc:docMk/>
            <pc:sldMk cId="4010973281" sldId="309"/>
            <ac:spMk id="6" creationId="{C8682C1E-DFF9-3246-9CB1-CC241673931F}"/>
          </ac:spMkLst>
        </pc:spChg>
      </pc:sldChg>
      <pc:sldChg chg="add">
        <pc:chgData name="Yli-Rahnasto Eveliina" userId="S::eveliina.yli-rahnasto@redcross.fi::957e7228-5cff-49d4-854c-ae40c555bfb7" providerId="AD" clId="Web-{443CFF28-26D5-7A29-802C-D34C17152EB0}" dt="2024-11-04T06:56:07.663" v="247"/>
        <pc:sldMkLst>
          <pc:docMk/>
          <pc:sldMk cId="451458439" sldId="312"/>
        </pc:sldMkLst>
      </pc:sldChg>
      <pc:sldChg chg="add del">
        <pc:chgData name="Yli-Rahnasto Eveliina" userId="S::eveliina.yli-rahnasto@redcross.fi::957e7228-5cff-49d4-854c-ae40c555bfb7" providerId="AD" clId="Web-{443CFF28-26D5-7A29-802C-D34C17152EB0}" dt="2024-11-04T07:21:50.884" v="379"/>
        <pc:sldMkLst>
          <pc:docMk/>
          <pc:sldMk cId="3514582642" sldId="328"/>
        </pc:sldMkLst>
      </pc:sldChg>
      <pc:sldChg chg="add del">
        <pc:chgData name="Yli-Rahnasto Eveliina" userId="S::eveliina.yli-rahnasto@redcross.fi::957e7228-5cff-49d4-854c-ae40c555bfb7" providerId="AD" clId="Web-{443CFF28-26D5-7A29-802C-D34C17152EB0}" dt="2024-11-04T06:44:35.853" v="154"/>
        <pc:sldMkLst>
          <pc:docMk/>
          <pc:sldMk cId="2977562022" sldId="339"/>
        </pc:sldMkLst>
      </pc:sldChg>
      <pc:sldChg chg="ord">
        <pc:chgData name="Yli-Rahnasto Eveliina" userId="S::eveliina.yli-rahnasto@redcross.fi::957e7228-5cff-49d4-854c-ae40c555bfb7" providerId="AD" clId="Web-{443CFF28-26D5-7A29-802C-D34C17152EB0}" dt="2024-11-04T07:06:28.192" v="303"/>
        <pc:sldMkLst>
          <pc:docMk/>
          <pc:sldMk cId="1143670861" sldId="355"/>
        </pc:sldMkLst>
      </pc:sldChg>
      <pc:sldChg chg="modSp">
        <pc:chgData name="Yli-Rahnasto Eveliina" userId="S::eveliina.yli-rahnasto@redcross.fi::957e7228-5cff-49d4-854c-ae40c555bfb7" providerId="AD" clId="Web-{443CFF28-26D5-7A29-802C-D34C17152EB0}" dt="2024-11-04T06:51:36.398" v="244" actId="20577"/>
        <pc:sldMkLst>
          <pc:docMk/>
          <pc:sldMk cId="0" sldId="572"/>
        </pc:sldMkLst>
        <pc:spChg chg="mod">
          <ac:chgData name="Yli-Rahnasto Eveliina" userId="S::eveliina.yli-rahnasto@redcross.fi::957e7228-5cff-49d4-854c-ae40c555bfb7" providerId="AD" clId="Web-{443CFF28-26D5-7A29-802C-D34C17152EB0}" dt="2024-11-04T06:51:36.398" v="244" actId="20577"/>
          <ac:spMkLst>
            <pc:docMk/>
            <pc:sldMk cId="0" sldId="572"/>
            <ac:spMk id="3" creationId="{00000000-0000-0000-0000-000000000000}"/>
          </ac:spMkLst>
        </pc:spChg>
        <pc:spChg chg="mod">
          <ac:chgData name="Yli-Rahnasto Eveliina" userId="S::eveliina.yli-rahnasto@redcross.fi::957e7228-5cff-49d4-854c-ae40c555bfb7" providerId="AD" clId="Web-{443CFF28-26D5-7A29-802C-D34C17152EB0}" dt="2024-11-04T06:50:35.992" v="243"/>
          <ac:spMkLst>
            <pc:docMk/>
            <pc:sldMk cId="0" sldId="572"/>
            <ac:spMk id="5" creationId="{00000000-0000-0000-0000-000000000000}"/>
          </ac:spMkLst>
        </pc:spChg>
      </pc:sldChg>
      <pc:sldChg chg="modSp">
        <pc:chgData name="Yli-Rahnasto Eveliina" userId="S::eveliina.yli-rahnasto@redcross.fi::957e7228-5cff-49d4-854c-ae40c555bfb7" providerId="AD" clId="Web-{443CFF28-26D5-7A29-802C-D34C17152EB0}" dt="2024-11-04T06:29:53.945" v="43" actId="1076"/>
        <pc:sldMkLst>
          <pc:docMk/>
          <pc:sldMk cId="561011396" sldId="573"/>
        </pc:sldMkLst>
        <pc:spChg chg="mod">
          <ac:chgData name="Yli-Rahnasto Eveliina" userId="S::eveliina.yli-rahnasto@redcross.fi::957e7228-5cff-49d4-854c-ae40c555bfb7" providerId="AD" clId="Web-{443CFF28-26D5-7A29-802C-D34C17152EB0}" dt="2024-11-04T06:29:53.945" v="43" actId="1076"/>
          <ac:spMkLst>
            <pc:docMk/>
            <pc:sldMk cId="561011396" sldId="573"/>
            <ac:spMk id="11" creationId="{E9C207B2-3A51-4C1D-B195-179114574C43}"/>
          </ac:spMkLst>
        </pc:spChg>
        <pc:spChg chg="mod">
          <ac:chgData name="Yli-Rahnasto Eveliina" userId="S::eveliina.yli-rahnasto@redcross.fi::957e7228-5cff-49d4-854c-ae40c555bfb7" providerId="AD" clId="Web-{443CFF28-26D5-7A29-802C-D34C17152EB0}" dt="2024-11-04T06:29:35.211" v="36" actId="1076"/>
          <ac:spMkLst>
            <pc:docMk/>
            <pc:sldMk cId="561011396" sldId="573"/>
            <ac:spMk id="17" creationId="{00B082F3-1EF1-69F3-A1BD-9EB2A62CE31E}"/>
          </ac:spMkLst>
        </pc:spChg>
        <pc:spChg chg="mod">
          <ac:chgData name="Yli-Rahnasto Eveliina" userId="S::eveliina.yli-rahnasto@redcross.fi::957e7228-5cff-49d4-854c-ae40c555bfb7" providerId="AD" clId="Web-{443CFF28-26D5-7A29-802C-D34C17152EB0}" dt="2024-11-04T06:29:43.508" v="39" actId="1076"/>
          <ac:spMkLst>
            <pc:docMk/>
            <pc:sldMk cId="561011396" sldId="573"/>
            <ac:spMk id="19" creationId="{97C70FCA-6701-B160-DA50-B779104D9987}"/>
          </ac:spMkLst>
        </pc:spChg>
        <pc:spChg chg="mod">
          <ac:chgData name="Yli-Rahnasto Eveliina" userId="S::eveliina.yli-rahnasto@redcross.fi::957e7228-5cff-49d4-854c-ae40c555bfb7" providerId="AD" clId="Web-{443CFF28-26D5-7A29-802C-D34C17152EB0}" dt="2024-11-04T06:29:51.867" v="42" actId="1076"/>
          <ac:spMkLst>
            <pc:docMk/>
            <pc:sldMk cId="561011396" sldId="573"/>
            <ac:spMk id="21" creationId="{DE73E7B1-DD15-EE9E-3F53-DC3B168E4F0D}"/>
          </ac:spMkLst>
        </pc:spChg>
        <pc:spChg chg="mod">
          <ac:chgData name="Yli-Rahnasto Eveliina" userId="S::eveliina.yli-rahnasto@redcross.fi::957e7228-5cff-49d4-854c-ae40c555bfb7" providerId="AD" clId="Web-{443CFF28-26D5-7A29-802C-D34C17152EB0}" dt="2024-11-04T06:29:24.602" v="34" actId="14100"/>
          <ac:spMkLst>
            <pc:docMk/>
            <pc:sldMk cId="561011396" sldId="573"/>
            <ac:spMk id="39" creationId="{50553007-B6F9-1430-DFAB-845FF6D29E06}"/>
          </ac:spMkLst>
        </pc:spChg>
        <pc:spChg chg="mod">
          <ac:chgData name="Yli-Rahnasto Eveliina" userId="S::eveliina.yli-rahnasto@redcross.fi::957e7228-5cff-49d4-854c-ae40c555bfb7" providerId="AD" clId="Web-{443CFF28-26D5-7A29-802C-D34C17152EB0}" dt="2024-11-04T06:29:28.617" v="35" actId="1076"/>
          <ac:spMkLst>
            <pc:docMk/>
            <pc:sldMk cId="561011396" sldId="573"/>
            <ac:spMk id="51" creationId="{74A91AF3-156D-E93C-FE39-51D48B0D526D}"/>
          </ac:spMkLst>
        </pc:spChg>
        <pc:spChg chg="mod">
          <ac:chgData name="Yli-Rahnasto Eveliina" userId="S::eveliina.yli-rahnasto@redcross.fi::957e7228-5cff-49d4-854c-ae40c555bfb7" providerId="AD" clId="Web-{443CFF28-26D5-7A29-802C-D34C17152EB0}" dt="2024-11-04T06:29:50.758" v="41" actId="1076"/>
          <ac:spMkLst>
            <pc:docMk/>
            <pc:sldMk cId="561011396" sldId="573"/>
            <ac:spMk id="53" creationId="{6283EB4E-7DC0-DC16-9C2E-32B7D6F603E4}"/>
          </ac:spMkLst>
        </pc:spChg>
        <pc:spChg chg="mod">
          <ac:chgData name="Yli-Rahnasto Eveliina" userId="S::eveliina.yli-rahnasto@redcross.fi::957e7228-5cff-49d4-854c-ae40c555bfb7" providerId="AD" clId="Web-{443CFF28-26D5-7A29-802C-D34C17152EB0}" dt="2024-11-04T06:29:43.336" v="38" actId="1076"/>
          <ac:spMkLst>
            <pc:docMk/>
            <pc:sldMk cId="561011396" sldId="573"/>
            <ac:spMk id="55" creationId="{DADD68D4-F0F4-07BE-F17D-B85F89C34986}"/>
          </ac:spMkLst>
        </pc:spChg>
        <pc:spChg chg="mod">
          <ac:chgData name="Yli-Rahnasto Eveliina" userId="S::eveliina.yli-rahnasto@redcross.fi::957e7228-5cff-49d4-854c-ae40c555bfb7" providerId="AD" clId="Web-{443CFF28-26D5-7A29-802C-D34C17152EB0}" dt="2024-11-04T06:29:40.539" v="37" actId="1076"/>
          <ac:spMkLst>
            <pc:docMk/>
            <pc:sldMk cId="561011396" sldId="573"/>
            <ac:spMk id="57" creationId="{AAE29915-E2B5-54DC-E0A4-A790287EC02E}"/>
          </ac:spMkLst>
        </pc:spChg>
        <pc:grpChg chg="mod">
          <ac:chgData name="Yli-Rahnasto Eveliina" userId="S::eveliina.yli-rahnasto@redcross.fi::957e7228-5cff-49d4-854c-ae40c555bfb7" providerId="AD" clId="Web-{443CFF28-26D5-7A29-802C-D34C17152EB0}" dt="2024-11-04T06:29:47.570" v="40" actId="1076"/>
          <ac:grpSpMkLst>
            <pc:docMk/>
            <pc:sldMk cId="561011396" sldId="573"/>
            <ac:grpSpMk id="9" creationId="{5397880D-2070-6FB3-AEBF-67EB81AD800A}"/>
          </ac:grpSpMkLst>
        </pc:grpChg>
      </pc:sldChg>
      <pc:sldChg chg="delSp new del">
        <pc:chgData name="Yli-Rahnasto Eveliina" userId="S::eveliina.yli-rahnasto@redcross.fi::957e7228-5cff-49d4-854c-ae40c555bfb7" providerId="AD" clId="Web-{443CFF28-26D5-7A29-802C-D34C17152EB0}" dt="2024-11-04T07:06:16.114" v="302"/>
        <pc:sldMkLst>
          <pc:docMk/>
          <pc:sldMk cId="1746786178" sldId="574"/>
        </pc:sldMkLst>
        <pc:spChg chg="del">
          <ac:chgData name="Yli-Rahnasto Eveliina" userId="S::eveliina.yli-rahnasto@redcross.fi::957e7228-5cff-49d4-854c-ae40c555bfb7" providerId="AD" clId="Web-{443CFF28-26D5-7A29-802C-D34C17152EB0}" dt="2024-11-04T07:04:17.489" v="289"/>
          <ac:spMkLst>
            <pc:docMk/>
            <pc:sldMk cId="1746786178" sldId="574"/>
            <ac:spMk id="3" creationId="{92F4A529-CDC7-DB8D-0D4F-F265194EF25F}"/>
          </ac:spMkLst>
        </pc:spChg>
      </pc:sldChg>
      <pc:sldChg chg="modSp add replId">
        <pc:chgData name="Yli-Rahnasto Eveliina" userId="S::eveliina.yli-rahnasto@redcross.fi::957e7228-5cff-49d4-854c-ae40c555bfb7" providerId="AD" clId="Web-{443CFF28-26D5-7A29-802C-D34C17152EB0}" dt="2024-11-04T07:05:43.895" v="299" actId="20577"/>
        <pc:sldMkLst>
          <pc:docMk/>
          <pc:sldMk cId="586628838" sldId="575"/>
        </pc:sldMkLst>
        <pc:spChg chg="mod">
          <ac:chgData name="Yli-Rahnasto Eveliina" userId="S::eveliina.yli-rahnasto@redcross.fi::957e7228-5cff-49d4-854c-ae40c555bfb7" providerId="AD" clId="Web-{443CFF28-26D5-7A29-802C-D34C17152EB0}" dt="2024-11-04T07:05:43.895" v="299" actId="20577"/>
          <ac:spMkLst>
            <pc:docMk/>
            <pc:sldMk cId="586628838" sldId="575"/>
            <ac:spMk id="5" creationId="{00000000-0000-0000-0000-000000000000}"/>
          </ac:spMkLst>
        </pc:spChg>
      </pc:sldChg>
      <pc:sldChg chg="new del">
        <pc:chgData name="Yli-Rahnasto Eveliina" userId="S::eveliina.yli-rahnasto@redcross.fi::957e7228-5cff-49d4-854c-ae40c555bfb7" providerId="AD" clId="Web-{443CFF28-26D5-7A29-802C-D34C17152EB0}" dt="2024-11-04T07:09:34.442" v="312"/>
        <pc:sldMkLst>
          <pc:docMk/>
          <pc:sldMk cId="2462175125" sldId="576"/>
        </pc:sldMkLst>
      </pc:sldChg>
      <pc:sldChg chg="addSp delSp modSp add replId">
        <pc:chgData name="Yli-Rahnasto Eveliina" userId="S::eveliina.yli-rahnasto@redcross.fi::957e7228-5cff-49d4-854c-ae40c555bfb7" providerId="AD" clId="Web-{443CFF28-26D5-7A29-802C-D34C17152EB0}" dt="2024-11-04T07:10:48.785" v="335"/>
        <pc:sldMkLst>
          <pc:docMk/>
          <pc:sldMk cId="3581509075" sldId="576"/>
        </pc:sldMkLst>
        <pc:spChg chg="del topLvl">
          <ac:chgData name="Yli-Rahnasto Eveliina" userId="S::eveliina.yli-rahnasto@redcross.fi::957e7228-5cff-49d4-854c-ae40c555bfb7" providerId="AD" clId="Web-{443CFF28-26D5-7A29-802C-D34C17152EB0}" dt="2024-11-04T07:09:44.738" v="316"/>
          <ac:spMkLst>
            <pc:docMk/>
            <pc:sldMk cId="3581509075" sldId="576"/>
            <ac:spMk id="4" creationId="{00000000-0000-0000-0000-000000000000}"/>
          </ac:spMkLst>
        </pc:spChg>
        <pc:spChg chg="topLvl">
          <ac:chgData name="Yli-Rahnasto Eveliina" userId="S::eveliina.yli-rahnasto@redcross.fi::957e7228-5cff-49d4-854c-ae40c555bfb7" providerId="AD" clId="Web-{443CFF28-26D5-7A29-802C-D34C17152EB0}" dt="2024-11-04T07:09:44.738" v="316"/>
          <ac:spMkLst>
            <pc:docMk/>
            <pc:sldMk cId="3581509075" sldId="576"/>
            <ac:spMk id="5" creationId="{00000000-0000-0000-0000-000000000000}"/>
          </ac:spMkLst>
        </pc:spChg>
        <pc:spChg chg="del">
          <ac:chgData name="Yli-Rahnasto Eveliina" userId="S::eveliina.yli-rahnasto@redcross.fi::957e7228-5cff-49d4-854c-ae40c555bfb7" providerId="AD" clId="Web-{443CFF28-26D5-7A29-802C-D34C17152EB0}" dt="2024-11-04T07:09:38.988" v="314"/>
          <ac:spMkLst>
            <pc:docMk/>
            <pc:sldMk cId="3581509075" sldId="576"/>
            <ac:spMk id="6" creationId="{00000000-0000-0000-0000-000000000000}"/>
          </ac:spMkLst>
        </pc:spChg>
        <pc:spChg chg="mod">
          <ac:chgData name="Yli-Rahnasto Eveliina" userId="S::eveliina.yli-rahnasto@redcross.fi::957e7228-5cff-49d4-854c-ae40c555bfb7" providerId="AD" clId="Web-{443CFF28-26D5-7A29-802C-D34C17152EB0}" dt="2024-11-04T07:10:34.566" v="330" actId="1076"/>
          <ac:spMkLst>
            <pc:docMk/>
            <pc:sldMk cId="3581509075" sldId="576"/>
            <ac:spMk id="8" creationId="{00000000-0000-0000-0000-000000000000}"/>
          </ac:spMkLst>
        </pc:spChg>
        <pc:spChg chg="mod">
          <ac:chgData name="Yli-Rahnasto Eveliina" userId="S::eveliina.yli-rahnasto@redcross.fi::957e7228-5cff-49d4-854c-ae40c555bfb7" providerId="AD" clId="Web-{443CFF28-26D5-7A29-802C-D34C17152EB0}" dt="2024-11-04T07:10:38.410" v="331" actId="1076"/>
          <ac:spMkLst>
            <pc:docMk/>
            <pc:sldMk cId="3581509075" sldId="576"/>
            <ac:spMk id="9" creationId="{00000000-0000-0000-0000-000000000000}"/>
          </ac:spMkLst>
        </pc:spChg>
        <pc:spChg chg="del mod">
          <ac:chgData name="Yli-Rahnasto Eveliina" userId="S::eveliina.yli-rahnasto@redcross.fi::957e7228-5cff-49d4-854c-ae40c555bfb7" providerId="AD" clId="Web-{443CFF28-26D5-7A29-802C-D34C17152EB0}" dt="2024-11-04T07:10:48.785" v="335"/>
          <ac:spMkLst>
            <pc:docMk/>
            <pc:sldMk cId="3581509075" sldId="576"/>
            <ac:spMk id="10" creationId="{00000000-0000-0000-0000-000000000000}"/>
          </ac:spMkLst>
        </pc:spChg>
        <pc:grpChg chg="del mod">
          <ac:chgData name="Yli-Rahnasto Eveliina" userId="S::eveliina.yli-rahnasto@redcross.fi::957e7228-5cff-49d4-854c-ae40c555bfb7" providerId="AD" clId="Web-{443CFF28-26D5-7A29-802C-D34C17152EB0}" dt="2024-11-04T07:09:44.738" v="316"/>
          <ac:grpSpMkLst>
            <pc:docMk/>
            <pc:sldMk cId="3581509075" sldId="576"/>
            <ac:grpSpMk id="3" creationId="{00000000-0000-0000-0000-000000000000}"/>
          </ac:grpSpMkLst>
        </pc:grpChg>
        <pc:picChg chg="add mod">
          <ac:chgData name="Yli-Rahnasto Eveliina" userId="S::eveliina.yli-rahnasto@redcross.fi::957e7228-5cff-49d4-854c-ae40c555bfb7" providerId="AD" clId="Web-{443CFF28-26D5-7A29-802C-D34C17152EB0}" dt="2024-11-04T07:10:09.441" v="323" actId="1076"/>
          <ac:picMkLst>
            <pc:docMk/>
            <pc:sldMk cId="3581509075" sldId="576"/>
            <ac:picMk id="11" creationId="{7F84F75B-A618-2391-250D-1B80CEE5A815}"/>
          </ac:picMkLst>
        </pc:picChg>
      </pc:sldChg>
      <pc:sldChg chg="addSp modSp new">
        <pc:chgData name="Yli-Rahnasto Eveliina" userId="S::eveliina.yli-rahnasto@redcross.fi::957e7228-5cff-49d4-854c-ae40c555bfb7" providerId="AD" clId="Web-{443CFF28-26D5-7A29-802C-D34C17152EB0}" dt="2024-11-04T07:11:46.785" v="376" actId="1076"/>
        <pc:sldMkLst>
          <pc:docMk/>
          <pc:sldMk cId="2921272345" sldId="577"/>
        </pc:sldMkLst>
        <pc:spChg chg="add mod">
          <ac:chgData name="Yli-Rahnasto Eveliina" userId="S::eveliina.yli-rahnasto@redcross.fi::957e7228-5cff-49d4-854c-ae40c555bfb7" providerId="AD" clId="Web-{443CFF28-26D5-7A29-802C-D34C17152EB0}" dt="2024-11-04T07:11:46.785" v="376" actId="1076"/>
          <ac:spMkLst>
            <pc:docMk/>
            <pc:sldMk cId="2921272345" sldId="577"/>
            <ac:spMk id="2" creationId="{B8868627-3F90-528C-B38F-08B3AD9D6001}"/>
          </ac:spMkLst>
        </pc:spChg>
        <pc:spChg chg="add mod">
          <ac:chgData name="Yli-Rahnasto Eveliina" userId="S::eveliina.yli-rahnasto@redcross.fi::957e7228-5cff-49d4-854c-ae40c555bfb7" providerId="AD" clId="Web-{443CFF28-26D5-7A29-802C-D34C17152EB0}" dt="2024-11-04T07:11:43.488" v="375" actId="1076"/>
          <ac:spMkLst>
            <pc:docMk/>
            <pc:sldMk cId="2921272345" sldId="577"/>
            <ac:spMk id="3" creationId="{E3F4024F-E280-AF18-7F5E-C164CCFCFBB9}"/>
          </ac:spMkLst>
        </pc:spChg>
      </pc:sldChg>
      <pc:sldMasterChg chg="addSldLayout delSldLayout">
        <pc:chgData name="Yli-Rahnasto Eveliina" userId="S::eveliina.yli-rahnasto@redcross.fi::957e7228-5cff-49d4-854c-ae40c555bfb7" providerId="AD" clId="Web-{443CFF28-26D5-7A29-802C-D34C17152EB0}" dt="2024-11-04T07:21:50.884" v="379"/>
        <pc:sldMasterMkLst>
          <pc:docMk/>
          <pc:sldMasterMk cId="1632965371" sldId="2147483757"/>
        </pc:sldMasterMkLst>
        <pc:sldLayoutChg chg="add del replId">
          <pc:chgData name="Yli-Rahnasto Eveliina" userId="S::eveliina.yli-rahnasto@redcross.fi::957e7228-5cff-49d4-854c-ae40c555bfb7" providerId="AD" clId="Web-{443CFF28-26D5-7A29-802C-D34C17152EB0}" dt="2024-11-04T07:21:50.884" v="379"/>
          <pc:sldLayoutMkLst>
            <pc:docMk/>
            <pc:sldMasterMk cId="1632965371" sldId="2147483757"/>
            <pc:sldLayoutMk cId="2285278359" sldId="2147483884"/>
          </pc:sldLayoutMkLst>
        </pc:sldLayoutChg>
      </pc:sldMasterChg>
    </pc:docChg>
  </pc:docChgLst>
  <pc:docChgLst>
    <pc:chgData name="Yli-Rahnasto Eveliina" userId="S::eveliina.yli-rahnasto@redcross.fi::957e7228-5cff-49d4-854c-ae40c555bfb7" providerId="AD" clId="Web-{AF5BB6D8-9997-8182-4D5C-8BD81FB1D108}"/>
    <pc:docChg chg="modSld">
      <pc:chgData name="Yli-Rahnasto Eveliina" userId="S::eveliina.yli-rahnasto@redcross.fi::957e7228-5cff-49d4-854c-ae40c555bfb7" providerId="AD" clId="Web-{AF5BB6D8-9997-8182-4D5C-8BD81FB1D108}" dt="2024-04-08T12:37:08.805" v="318"/>
      <pc:docMkLst>
        <pc:docMk/>
      </pc:docMkLst>
      <pc:sldChg chg="modNotes">
        <pc:chgData name="Yli-Rahnasto Eveliina" userId="S::eveliina.yli-rahnasto@redcross.fi::957e7228-5cff-49d4-854c-ae40c555bfb7" providerId="AD" clId="Web-{AF5BB6D8-9997-8182-4D5C-8BD81FB1D108}" dt="2024-04-08T12:37:08.805" v="318"/>
        <pc:sldMkLst>
          <pc:docMk/>
          <pc:sldMk cId="0" sldId="272"/>
        </pc:sldMkLst>
      </pc:sldChg>
      <pc:sldChg chg="modNotes">
        <pc:chgData name="Yli-Rahnasto Eveliina" userId="S::eveliina.yli-rahnasto@redcross.fi::957e7228-5cff-49d4-854c-ae40c555bfb7" providerId="AD" clId="Web-{AF5BB6D8-9997-8182-4D5C-8BD81FB1D108}" dt="2024-04-08T12:31:36.935" v="3"/>
        <pc:sldMkLst>
          <pc:docMk/>
          <pc:sldMk cId="4235742164" sldId="566"/>
        </pc:sldMkLst>
      </pc:sldChg>
    </pc:docChg>
  </pc:docChgLst>
  <pc:docChgLst>
    <pc:chgData name="Yli-Rahnasto Eveliina" userId="S::eveliina.yli-rahnasto@redcross.fi::957e7228-5cff-49d4-854c-ae40c555bfb7" providerId="AD" clId="Web-{04F6DE9F-3787-9B5B-7CF8-B3C99F4B8F30}"/>
    <pc:docChg chg="modSld">
      <pc:chgData name="Yli-Rahnasto Eveliina" userId="S::eveliina.yli-rahnasto@redcross.fi::957e7228-5cff-49d4-854c-ae40c555bfb7" providerId="AD" clId="Web-{04F6DE9F-3787-9B5B-7CF8-B3C99F4B8F30}" dt="2024-04-09T14:28:39.807" v="0" actId="20577"/>
      <pc:docMkLst>
        <pc:docMk/>
      </pc:docMkLst>
      <pc:sldChg chg="modSp">
        <pc:chgData name="Yli-Rahnasto Eveliina" userId="S::eveliina.yli-rahnasto@redcross.fi::957e7228-5cff-49d4-854c-ae40c555bfb7" providerId="AD" clId="Web-{04F6DE9F-3787-9B5B-7CF8-B3C99F4B8F30}" dt="2024-04-09T14:28:39.807" v="0" actId="20577"/>
        <pc:sldMkLst>
          <pc:docMk/>
          <pc:sldMk cId="1014386180" sldId="256"/>
        </pc:sldMkLst>
      </pc:sldChg>
    </pc:docChg>
  </pc:docChgLst>
  <pc:docChgLst>
    <pc:chgData name="Poroila Aino" userId="S::aino.poroila@redcross.fi::33d27298-6145-49c5-9918-b4f1f16047b2" providerId="AD" clId="Web-{FD3F698C-3A23-6B31-B984-CE6D43F768C3}"/>
    <pc:docChg chg="mod">
      <pc:chgData name="Poroila Aino" userId="S::aino.poroila@redcross.fi::33d27298-6145-49c5-9918-b4f1f16047b2" providerId="AD" clId="Web-{FD3F698C-3A23-6B31-B984-CE6D43F768C3}" dt="2024-11-05T10:32:16.365" v="0"/>
      <pc:docMkLst>
        <pc:docMk/>
      </pc:docMkLst>
    </pc:docChg>
  </pc:docChgLst>
  <pc:docChgLst>
    <pc:chgData name="Kaukonen Lindholm Riikka" userId="45368bbf-08ab-4f57-acc8-3ada9cadd469" providerId="ADAL" clId="{57E02041-2EF7-4ECD-B69A-69102A0C0CAD}"/>
    <pc:docChg chg="custSel modSld">
      <pc:chgData name="Kaukonen Lindholm Riikka" userId="45368bbf-08ab-4f57-acc8-3ada9cadd469" providerId="ADAL" clId="{57E02041-2EF7-4ECD-B69A-69102A0C0CAD}" dt="2024-04-09T12:49:28.098" v="613" actId="20577"/>
      <pc:docMkLst>
        <pc:docMk/>
      </pc:docMkLst>
      <pc:sldChg chg="modNotesTx">
        <pc:chgData name="Kaukonen Lindholm Riikka" userId="45368bbf-08ab-4f57-acc8-3ada9cadd469" providerId="ADAL" clId="{57E02041-2EF7-4ECD-B69A-69102A0C0CAD}" dt="2024-04-08T11:40:29.305" v="123" actId="20577"/>
        <pc:sldMkLst>
          <pc:docMk/>
          <pc:sldMk cId="0" sldId="272"/>
        </pc:sldMkLst>
      </pc:sldChg>
      <pc:sldChg chg="modSp mod">
        <pc:chgData name="Kaukonen Lindholm Riikka" userId="45368bbf-08ab-4f57-acc8-3ada9cadd469" providerId="ADAL" clId="{57E02041-2EF7-4ECD-B69A-69102A0C0CAD}" dt="2024-04-08T11:36:40.593" v="3" actId="20577"/>
        <pc:sldMkLst>
          <pc:docMk/>
          <pc:sldMk cId="1124441561" sldId="536"/>
        </pc:sldMkLst>
      </pc:sldChg>
      <pc:sldChg chg="modSp mod">
        <pc:chgData name="Kaukonen Lindholm Riikka" userId="45368bbf-08ab-4f57-acc8-3ada9cadd469" providerId="ADAL" clId="{57E02041-2EF7-4ECD-B69A-69102A0C0CAD}" dt="2024-04-08T11:37:04.572" v="5" actId="20577"/>
        <pc:sldMkLst>
          <pc:docMk/>
          <pc:sldMk cId="2621318291" sldId="537"/>
        </pc:sldMkLst>
      </pc:sldChg>
      <pc:sldChg chg="modSp mod">
        <pc:chgData name="Kaukonen Lindholm Riikka" userId="45368bbf-08ab-4f57-acc8-3ada9cadd469" providerId="ADAL" clId="{57E02041-2EF7-4ECD-B69A-69102A0C0CAD}" dt="2024-04-08T11:37:09.244" v="7" actId="20577"/>
        <pc:sldMkLst>
          <pc:docMk/>
          <pc:sldMk cId="487949320" sldId="538"/>
        </pc:sldMkLst>
      </pc:sldChg>
      <pc:sldChg chg="modSp mod">
        <pc:chgData name="Kaukonen Lindholm Riikka" userId="45368bbf-08ab-4f57-acc8-3ada9cadd469" providerId="ADAL" clId="{57E02041-2EF7-4ECD-B69A-69102A0C0CAD}" dt="2024-04-08T11:37:13.612" v="9" actId="20577"/>
        <pc:sldMkLst>
          <pc:docMk/>
          <pc:sldMk cId="1241490722" sldId="539"/>
        </pc:sldMkLst>
      </pc:sldChg>
      <pc:sldChg chg="modSp mod">
        <pc:chgData name="Kaukonen Lindholm Riikka" userId="45368bbf-08ab-4f57-acc8-3ada9cadd469" providerId="ADAL" clId="{57E02041-2EF7-4ECD-B69A-69102A0C0CAD}" dt="2024-04-08T11:37:18.548" v="11" actId="20577"/>
        <pc:sldMkLst>
          <pc:docMk/>
          <pc:sldMk cId="1077666742" sldId="541"/>
        </pc:sldMkLst>
      </pc:sldChg>
      <pc:sldChg chg="modNotesTx">
        <pc:chgData name="Kaukonen Lindholm Riikka" userId="45368bbf-08ab-4f57-acc8-3ada9cadd469" providerId="ADAL" clId="{57E02041-2EF7-4ECD-B69A-69102A0C0CAD}" dt="2024-04-09T12:49:28.098" v="613" actId="20577"/>
        <pc:sldMkLst>
          <pc:docMk/>
          <pc:sldMk cId="4235742164" sldId="566"/>
        </pc:sldMkLst>
      </pc:sldChg>
    </pc:docChg>
  </pc:docChgLst>
  <pc:docChgLst>
    <pc:chgData name="Kaukonen Lindholm Riikka" userId="S::riikka.kaukonenlindholm@redcross.fi::45368bbf-08ab-4f57-acc8-3ada9cadd469" providerId="AD" clId="Web-{58646F58-93AB-B68E-FBFE-2FAB7B8C8103}"/>
    <pc:docChg chg="modSld">
      <pc:chgData name="Kaukonen Lindholm Riikka" userId="S::riikka.kaukonenlindholm@redcross.fi::45368bbf-08ab-4f57-acc8-3ada9cadd469" providerId="AD" clId="Web-{58646F58-93AB-B68E-FBFE-2FAB7B8C8103}" dt="2023-11-16T11:54:41.776" v="12" actId="20577"/>
      <pc:docMkLst>
        <pc:docMk/>
      </pc:docMkLst>
      <pc:sldChg chg="modSp">
        <pc:chgData name="Kaukonen Lindholm Riikka" userId="S::riikka.kaukonenlindholm@redcross.fi::45368bbf-08ab-4f57-acc8-3ada9cadd469" providerId="AD" clId="Web-{58646F58-93AB-B68E-FBFE-2FAB7B8C8103}" dt="2023-11-16T11:45:22.031" v="4" actId="20577"/>
        <pc:sldMkLst>
          <pc:docMk/>
          <pc:sldMk cId="0" sldId="268"/>
        </pc:sldMkLst>
      </pc:sldChg>
      <pc:sldChg chg="modSp">
        <pc:chgData name="Kaukonen Lindholm Riikka" userId="S::riikka.kaukonenlindholm@redcross.fi::45368bbf-08ab-4f57-acc8-3ada9cadd469" providerId="AD" clId="Web-{58646F58-93AB-B68E-FBFE-2FAB7B8C8103}" dt="2023-11-16T11:48:42.348" v="10" actId="20577"/>
        <pc:sldMkLst>
          <pc:docMk/>
          <pc:sldMk cId="0" sldId="272"/>
        </pc:sldMkLst>
      </pc:sldChg>
      <pc:sldChg chg="modSp">
        <pc:chgData name="Kaukonen Lindholm Riikka" userId="S::riikka.kaukonenlindholm@redcross.fi::45368bbf-08ab-4f57-acc8-3ada9cadd469" providerId="AD" clId="Web-{58646F58-93AB-B68E-FBFE-2FAB7B8C8103}" dt="2023-11-16T11:54:41.776" v="12" actId="20577"/>
        <pc:sldMkLst>
          <pc:docMk/>
          <pc:sldMk cId="0" sldId="285"/>
        </pc:sldMkLst>
      </pc:sldChg>
    </pc:docChg>
  </pc:docChgLst>
  <pc:docChgLst>
    <pc:chgData name="Poroila Aino" userId="33d27298-6145-49c5-9918-b4f1f16047b2" providerId="ADAL" clId="{E216272F-37FD-41BE-ACAD-03511CA71062}"/>
    <pc:docChg chg="modSld">
      <pc:chgData name="Poroila Aino" userId="33d27298-6145-49c5-9918-b4f1f16047b2" providerId="ADAL" clId="{E216272F-37FD-41BE-ACAD-03511CA71062}" dt="2024-11-05T11:06:27.134" v="12" actId="20577"/>
      <pc:docMkLst>
        <pc:docMk/>
      </pc:docMkLst>
      <pc:sldChg chg="modSp mod">
        <pc:chgData name="Poroila Aino" userId="33d27298-6145-49c5-9918-b4f1f16047b2" providerId="ADAL" clId="{E216272F-37FD-41BE-ACAD-03511CA71062}" dt="2024-11-05T11:01:48.520" v="6" actId="20577"/>
        <pc:sldMkLst>
          <pc:docMk/>
          <pc:sldMk cId="0" sldId="266"/>
        </pc:sldMkLst>
        <pc:spChg chg="mod">
          <ac:chgData name="Poroila Aino" userId="33d27298-6145-49c5-9918-b4f1f16047b2" providerId="ADAL" clId="{E216272F-37FD-41BE-ACAD-03511CA71062}" dt="2024-11-05T11:01:48.520" v="6" actId="20577"/>
          <ac:spMkLst>
            <pc:docMk/>
            <pc:sldMk cId="0" sldId="266"/>
            <ac:spMk id="12" creationId="{00000000-0000-0000-0000-000000000000}"/>
          </ac:spMkLst>
        </pc:spChg>
      </pc:sldChg>
      <pc:sldChg chg="modSp mod">
        <pc:chgData name="Poroila Aino" userId="33d27298-6145-49c5-9918-b4f1f16047b2" providerId="ADAL" clId="{E216272F-37FD-41BE-ACAD-03511CA71062}" dt="2024-11-05T11:04:37.397" v="8" actId="113"/>
        <pc:sldMkLst>
          <pc:docMk/>
          <pc:sldMk cId="0" sldId="293"/>
        </pc:sldMkLst>
        <pc:spChg chg="mod">
          <ac:chgData name="Poroila Aino" userId="33d27298-6145-49c5-9918-b4f1f16047b2" providerId="ADAL" clId="{E216272F-37FD-41BE-ACAD-03511CA71062}" dt="2024-11-05T11:04:37.397" v="8" actId="113"/>
          <ac:spMkLst>
            <pc:docMk/>
            <pc:sldMk cId="0" sldId="293"/>
            <ac:spMk id="5" creationId="{00000000-0000-0000-0000-000000000000}"/>
          </ac:spMkLst>
        </pc:spChg>
      </pc:sldChg>
      <pc:sldChg chg="modSp mod">
        <pc:chgData name="Poroila Aino" userId="33d27298-6145-49c5-9918-b4f1f16047b2" providerId="ADAL" clId="{E216272F-37FD-41BE-ACAD-03511CA71062}" dt="2024-11-05T11:06:27.134" v="12" actId="20577"/>
        <pc:sldMkLst>
          <pc:docMk/>
          <pc:sldMk cId="0" sldId="298"/>
        </pc:sldMkLst>
        <pc:spChg chg="mod">
          <ac:chgData name="Poroila Aino" userId="33d27298-6145-49c5-9918-b4f1f16047b2" providerId="ADAL" clId="{E216272F-37FD-41BE-ACAD-03511CA71062}" dt="2024-11-05T11:06:27.134" v="12" actId="20577"/>
          <ac:spMkLst>
            <pc:docMk/>
            <pc:sldMk cId="0" sldId="298"/>
            <ac:spMk id="8" creationId="{00000000-0000-0000-0000-000000000000}"/>
          </ac:spMkLst>
        </pc:spChg>
      </pc:sldChg>
      <pc:sldChg chg="modSp mod">
        <pc:chgData name="Poroila Aino" userId="33d27298-6145-49c5-9918-b4f1f16047b2" providerId="ADAL" clId="{E216272F-37FD-41BE-ACAD-03511CA71062}" dt="2024-11-05T10:35:56.604" v="5" actId="20577"/>
        <pc:sldMkLst>
          <pc:docMk/>
          <pc:sldMk cId="324002020" sldId="464"/>
        </pc:sldMkLst>
        <pc:spChg chg="mod">
          <ac:chgData name="Poroila Aino" userId="33d27298-6145-49c5-9918-b4f1f16047b2" providerId="ADAL" clId="{E216272F-37FD-41BE-ACAD-03511CA71062}" dt="2024-11-05T10:35:56.604" v="5" actId="20577"/>
          <ac:spMkLst>
            <pc:docMk/>
            <pc:sldMk cId="324002020" sldId="464"/>
            <ac:spMk id="4" creationId="{3862A251-44F5-6BAA-24E6-69EE83DF7414}"/>
          </ac:spMkLst>
        </pc:spChg>
      </pc:sldChg>
      <pc:sldChg chg="modSp mod">
        <pc:chgData name="Poroila Aino" userId="33d27298-6145-49c5-9918-b4f1f16047b2" providerId="ADAL" clId="{E216272F-37FD-41BE-ACAD-03511CA71062}" dt="2024-11-05T11:04:55.111" v="10" actId="113"/>
        <pc:sldMkLst>
          <pc:docMk/>
          <pc:sldMk cId="586628838" sldId="575"/>
        </pc:sldMkLst>
        <pc:spChg chg="mod">
          <ac:chgData name="Poroila Aino" userId="33d27298-6145-49c5-9918-b4f1f16047b2" providerId="ADAL" clId="{E216272F-37FD-41BE-ACAD-03511CA71062}" dt="2024-11-05T11:04:55.111" v="10" actId="113"/>
          <ac:spMkLst>
            <pc:docMk/>
            <pc:sldMk cId="586628838" sldId="575"/>
            <ac:spMk id="5" creationId="{00000000-0000-0000-0000-000000000000}"/>
          </ac:spMkLst>
        </pc:spChg>
      </pc:sldChg>
      <pc:sldChg chg="modSp mod">
        <pc:chgData name="Poroila Aino" userId="33d27298-6145-49c5-9918-b4f1f16047b2" providerId="ADAL" clId="{E216272F-37FD-41BE-ACAD-03511CA71062}" dt="2024-11-05T11:06:08.555" v="11" actId="20577"/>
        <pc:sldMkLst>
          <pc:docMk/>
          <pc:sldMk cId="1130918157" sldId="578"/>
        </pc:sldMkLst>
        <pc:spChg chg="mod">
          <ac:chgData name="Poroila Aino" userId="33d27298-6145-49c5-9918-b4f1f16047b2" providerId="ADAL" clId="{E216272F-37FD-41BE-ACAD-03511CA71062}" dt="2024-11-05T11:06:08.555" v="11" actId="20577"/>
          <ac:spMkLst>
            <pc:docMk/>
            <pc:sldMk cId="1130918157" sldId="578"/>
            <ac:spMk id="8" creationId="{00000000-0000-0000-0000-000000000000}"/>
          </ac:spMkLst>
        </pc:spChg>
      </pc:sldChg>
      <pc:sldChg chg="modSp mod">
        <pc:chgData name="Poroila Aino" userId="33d27298-6145-49c5-9918-b4f1f16047b2" providerId="ADAL" clId="{E216272F-37FD-41BE-ACAD-03511CA71062}" dt="2024-11-05T11:04:09.019" v="7" actId="20577"/>
        <pc:sldMkLst>
          <pc:docMk/>
          <pc:sldMk cId="1001451837" sldId="579"/>
        </pc:sldMkLst>
        <pc:spChg chg="mod">
          <ac:chgData name="Poroila Aino" userId="33d27298-6145-49c5-9918-b4f1f16047b2" providerId="ADAL" clId="{E216272F-37FD-41BE-ACAD-03511CA71062}" dt="2024-11-05T11:04:09.019" v="7" actId="20577"/>
          <ac:spMkLst>
            <pc:docMk/>
            <pc:sldMk cId="1001451837" sldId="579"/>
            <ac:spMk id="7" creationId="{D122F7D2-4AFC-054B-B761-481966C5EBBB}"/>
          </ac:spMkLst>
        </pc:spChg>
      </pc:sldChg>
    </pc:docChg>
  </pc:docChgLst>
  <pc:docChgLst>
    <pc:chgData name="Simi Minea" userId="S::minea.simi@redcross.fi::f1aaa2f3-ad70-490b-9661-64c247490a3d" providerId="AD" clId="Web-{73E61DE5-5BA6-53A6-E8A9-DC463A0FD4F6}"/>
    <pc:docChg chg="modSld">
      <pc:chgData name="Simi Minea" userId="S::minea.simi@redcross.fi::f1aaa2f3-ad70-490b-9661-64c247490a3d" providerId="AD" clId="Web-{73E61DE5-5BA6-53A6-E8A9-DC463A0FD4F6}" dt="2024-11-05T11:37:47.112" v="81" actId="1076"/>
      <pc:docMkLst>
        <pc:docMk/>
      </pc:docMkLst>
      <pc:sldChg chg="addSp delSp modSp">
        <pc:chgData name="Simi Minea" userId="S::minea.simi@redcross.fi::f1aaa2f3-ad70-490b-9661-64c247490a3d" providerId="AD" clId="Web-{73E61DE5-5BA6-53A6-E8A9-DC463A0FD4F6}" dt="2024-11-05T11:23:50.053" v="10" actId="1076"/>
        <pc:sldMkLst>
          <pc:docMk/>
          <pc:sldMk cId="0" sldId="271"/>
        </pc:sldMkLst>
        <pc:spChg chg="mod">
          <ac:chgData name="Simi Minea" userId="S::minea.simi@redcross.fi::f1aaa2f3-ad70-490b-9661-64c247490a3d" providerId="AD" clId="Web-{73E61DE5-5BA6-53A6-E8A9-DC463A0FD4F6}" dt="2024-11-05T11:23:50.053" v="10" actId="1076"/>
          <ac:spMkLst>
            <pc:docMk/>
            <pc:sldMk cId="0" sldId="271"/>
            <ac:spMk id="7" creationId="{00000000-0000-0000-0000-000000000000}"/>
          </ac:spMkLst>
        </pc:spChg>
        <pc:spChg chg="mod">
          <ac:chgData name="Simi Minea" userId="S::minea.simi@redcross.fi::f1aaa2f3-ad70-490b-9661-64c247490a3d" providerId="AD" clId="Web-{73E61DE5-5BA6-53A6-E8A9-DC463A0FD4F6}" dt="2024-11-05T11:23:30.536" v="9" actId="20577"/>
          <ac:spMkLst>
            <pc:docMk/>
            <pc:sldMk cId="0" sldId="271"/>
            <ac:spMk id="8" creationId="{00000000-0000-0000-0000-000000000000}"/>
          </ac:spMkLst>
        </pc:spChg>
        <pc:picChg chg="add del">
          <ac:chgData name="Simi Minea" userId="S::minea.simi@redcross.fi::f1aaa2f3-ad70-490b-9661-64c247490a3d" providerId="AD" clId="Web-{73E61DE5-5BA6-53A6-E8A9-DC463A0FD4F6}" dt="2024-11-05T11:23:12.488" v="4"/>
          <ac:picMkLst>
            <pc:docMk/>
            <pc:sldMk cId="0" sldId="271"/>
            <ac:picMk id="10" creationId="{E8C6BB8C-BCA0-A70A-1900-B79D30AA0223}"/>
          </ac:picMkLst>
        </pc:picChg>
      </pc:sldChg>
      <pc:sldChg chg="modSp">
        <pc:chgData name="Simi Minea" userId="S::minea.simi@redcross.fi::f1aaa2f3-ad70-490b-9661-64c247490a3d" providerId="AD" clId="Web-{73E61DE5-5BA6-53A6-E8A9-DC463A0FD4F6}" dt="2024-11-05T11:24:31.384" v="17" actId="20577"/>
        <pc:sldMkLst>
          <pc:docMk/>
          <pc:sldMk cId="0" sldId="272"/>
        </pc:sldMkLst>
        <pc:spChg chg="mod">
          <ac:chgData name="Simi Minea" userId="S::minea.simi@redcross.fi::f1aaa2f3-ad70-490b-9661-64c247490a3d" providerId="AD" clId="Web-{73E61DE5-5BA6-53A6-E8A9-DC463A0FD4F6}" dt="2024-11-05T11:24:31.384" v="17" actId="20577"/>
          <ac:spMkLst>
            <pc:docMk/>
            <pc:sldMk cId="0" sldId="272"/>
            <ac:spMk id="5" creationId="{00000000-0000-0000-0000-000000000000}"/>
          </ac:spMkLst>
        </pc:spChg>
      </pc:sldChg>
      <pc:sldChg chg="delSp modSp">
        <pc:chgData name="Simi Minea" userId="S::minea.simi@redcross.fi::f1aaa2f3-ad70-490b-9661-64c247490a3d" providerId="AD" clId="Web-{73E61DE5-5BA6-53A6-E8A9-DC463A0FD4F6}" dt="2024-11-05T11:32:17.339" v="44" actId="1076"/>
        <pc:sldMkLst>
          <pc:docMk/>
          <pc:sldMk cId="0" sldId="292"/>
        </pc:sldMkLst>
        <pc:spChg chg="mod">
          <ac:chgData name="Simi Minea" userId="S::minea.simi@redcross.fi::f1aaa2f3-ad70-490b-9661-64c247490a3d" providerId="AD" clId="Web-{73E61DE5-5BA6-53A6-E8A9-DC463A0FD4F6}" dt="2024-11-05T11:32:03.291" v="43" actId="1076"/>
          <ac:spMkLst>
            <pc:docMk/>
            <pc:sldMk cId="0" sldId="292"/>
            <ac:spMk id="3" creationId="{00000000-0000-0000-0000-000000000000}"/>
          </ac:spMkLst>
        </pc:spChg>
        <pc:spChg chg="mod">
          <ac:chgData name="Simi Minea" userId="S::minea.simi@redcross.fi::f1aaa2f3-ad70-490b-9661-64c247490a3d" providerId="AD" clId="Web-{73E61DE5-5BA6-53A6-E8A9-DC463A0FD4F6}" dt="2024-11-05T11:31:59.853" v="42" actId="14100"/>
          <ac:spMkLst>
            <pc:docMk/>
            <pc:sldMk cId="0" sldId="292"/>
            <ac:spMk id="4" creationId="{00000000-0000-0000-0000-000000000000}"/>
          </ac:spMkLst>
        </pc:spChg>
        <pc:spChg chg="del mod">
          <ac:chgData name="Simi Minea" userId="S::minea.simi@redcross.fi::f1aaa2f3-ad70-490b-9661-64c247490a3d" providerId="AD" clId="Web-{73E61DE5-5BA6-53A6-E8A9-DC463A0FD4F6}" dt="2024-11-05T11:31:53.431" v="36"/>
          <ac:spMkLst>
            <pc:docMk/>
            <pc:sldMk cId="0" sldId="292"/>
            <ac:spMk id="8" creationId="{00000000-0000-0000-0000-000000000000}"/>
          </ac:spMkLst>
        </pc:spChg>
        <pc:grpChg chg="mod">
          <ac:chgData name="Simi Minea" userId="S::minea.simi@redcross.fi::f1aaa2f3-ad70-490b-9661-64c247490a3d" providerId="AD" clId="Web-{73E61DE5-5BA6-53A6-E8A9-DC463A0FD4F6}" dt="2024-11-05T11:32:17.339" v="44" actId="1076"/>
          <ac:grpSpMkLst>
            <pc:docMk/>
            <pc:sldMk cId="0" sldId="292"/>
            <ac:grpSpMk id="5" creationId="{00000000-0000-0000-0000-000000000000}"/>
          </ac:grpSpMkLst>
        </pc:grpChg>
      </pc:sldChg>
      <pc:sldChg chg="modSp">
        <pc:chgData name="Simi Minea" userId="S::minea.simi@redcross.fi::f1aaa2f3-ad70-490b-9661-64c247490a3d" providerId="AD" clId="Web-{73E61DE5-5BA6-53A6-E8A9-DC463A0FD4F6}" dt="2024-11-05T11:33:12.155" v="49" actId="14100"/>
        <pc:sldMkLst>
          <pc:docMk/>
          <pc:sldMk cId="0" sldId="293"/>
        </pc:sldMkLst>
        <pc:spChg chg="mod">
          <ac:chgData name="Simi Minea" userId="S::minea.simi@redcross.fi::f1aaa2f3-ad70-490b-9661-64c247490a3d" providerId="AD" clId="Web-{73E61DE5-5BA6-53A6-E8A9-DC463A0FD4F6}" dt="2024-11-05T11:33:02.076" v="47" actId="1076"/>
          <ac:spMkLst>
            <pc:docMk/>
            <pc:sldMk cId="0" sldId="293"/>
            <ac:spMk id="5" creationId="{00000000-0000-0000-0000-000000000000}"/>
          </ac:spMkLst>
        </pc:spChg>
        <pc:spChg chg="mod">
          <ac:chgData name="Simi Minea" userId="S::minea.simi@redcross.fi::f1aaa2f3-ad70-490b-9661-64c247490a3d" providerId="AD" clId="Web-{73E61DE5-5BA6-53A6-E8A9-DC463A0FD4F6}" dt="2024-11-05T11:33:12.155" v="49" actId="14100"/>
          <ac:spMkLst>
            <pc:docMk/>
            <pc:sldMk cId="0" sldId="293"/>
            <ac:spMk id="10" creationId="{00000000-0000-0000-0000-000000000000}"/>
          </ac:spMkLst>
        </pc:spChg>
      </pc:sldChg>
      <pc:sldChg chg="modSp">
        <pc:chgData name="Simi Minea" userId="S::minea.simi@redcross.fi::f1aaa2f3-ad70-490b-9661-64c247490a3d" providerId="AD" clId="Web-{73E61DE5-5BA6-53A6-E8A9-DC463A0FD4F6}" dt="2024-11-05T11:37:47.112" v="81" actId="1076"/>
        <pc:sldMkLst>
          <pc:docMk/>
          <pc:sldMk cId="0" sldId="298"/>
        </pc:sldMkLst>
        <pc:spChg chg="mod">
          <ac:chgData name="Simi Minea" userId="S::minea.simi@redcross.fi::f1aaa2f3-ad70-490b-9661-64c247490a3d" providerId="AD" clId="Web-{73E61DE5-5BA6-53A6-E8A9-DC463A0FD4F6}" dt="2024-11-05T11:37:42.612" v="80" actId="20577"/>
          <ac:spMkLst>
            <pc:docMk/>
            <pc:sldMk cId="0" sldId="298"/>
            <ac:spMk id="8" creationId="{00000000-0000-0000-0000-000000000000}"/>
          </ac:spMkLst>
        </pc:spChg>
        <pc:spChg chg="mod">
          <ac:chgData name="Simi Minea" userId="S::minea.simi@redcross.fi::f1aaa2f3-ad70-490b-9661-64c247490a3d" providerId="AD" clId="Web-{73E61DE5-5BA6-53A6-E8A9-DC463A0FD4F6}" dt="2024-11-05T11:37:47.112" v="81" actId="1076"/>
          <ac:spMkLst>
            <pc:docMk/>
            <pc:sldMk cId="0" sldId="298"/>
            <ac:spMk id="10" creationId="{1351AB01-C26A-ED1B-986E-1CC22A5DEF94}"/>
          </ac:spMkLst>
        </pc:spChg>
      </pc:sldChg>
      <pc:sldChg chg="modSp">
        <pc:chgData name="Simi Minea" userId="S::minea.simi@redcross.fi::f1aaa2f3-ad70-490b-9661-64c247490a3d" providerId="AD" clId="Web-{73E61DE5-5BA6-53A6-E8A9-DC463A0FD4F6}" dt="2024-11-05T11:22:00.889" v="1" actId="20577"/>
        <pc:sldMkLst>
          <pc:docMk/>
          <pc:sldMk cId="4133241629" sldId="304"/>
        </pc:sldMkLst>
        <pc:spChg chg="mod">
          <ac:chgData name="Simi Minea" userId="S::minea.simi@redcross.fi::f1aaa2f3-ad70-490b-9661-64c247490a3d" providerId="AD" clId="Web-{73E61DE5-5BA6-53A6-E8A9-DC463A0FD4F6}" dt="2024-11-05T11:22:00.889" v="1" actId="20577"/>
          <ac:spMkLst>
            <pc:docMk/>
            <pc:sldMk cId="4133241629" sldId="304"/>
            <ac:spMk id="12" creationId="{85BB4268-498A-4F9B-AEF0-ED9942E8A500}"/>
          </ac:spMkLst>
        </pc:spChg>
      </pc:sldChg>
      <pc:sldChg chg="modSp">
        <pc:chgData name="Simi Minea" userId="S::minea.simi@redcross.fi::f1aaa2f3-ad70-490b-9661-64c247490a3d" providerId="AD" clId="Web-{73E61DE5-5BA6-53A6-E8A9-DC463A0FD4F6}" dt="2024-11-05T11:34:58.819" v="54" actId="14100"/>
        <pc:sldMkLst>
          <pc:docMk/>
          <pc:sldMk cId="4010973281" sldId="309"/>
        </pc:sldMkLst>
        <pc:spChg chg="mod">
          <ac:chgData name="Simi Minea" userId="S::minea.simi@redcross.fi::f1aaa2f3-ad70-490b-9661-64c247490a3d" providerId="AD" clId="Web-{73E61DE5-5BA6-53A6-E8A9-DC463A0FD4F6}" dt="2024-11-05T11:34:31.833" v="53" actId="1076"/>
          <ac:spMkLst>
            <pc:docMk/>
            <pc:sldMk cId="4010973281" sldId="309"/>
            <ac:spMk id="2" creationId="{8BE6B536-93A8-4CC0-FA69-E206A800A6CB}"/>
          </ac:spMkLst>
        </pc:spChg>
        <pc:spChg chg="mod">
          <ac:chgData name="Simi Minea" userId="S::minea.simi@redcross.fi::f1aaa2f3-ad70-490b-9661-64c247490a3d" providerId="AD" clId="Web-{73E61DE5-5BA6-53A6-E8A9-DC463A0FD4F6}" dt="2024-11-05T11:34:20.004" v="52" actId="14100"/>
          <ac:spMkLst>
            <pc:docMk/>
            <pc:sldMk cId="4010973281" sldId="309"/>
            <ac:spMk id="5" creationId="{A5C9C555-F0FD-674F-A348-AB7C15ED5ECA}"/>
          </ac:spMkLst>
        </pc:spChg>
        <pc:spChg chg="mod">
          <ac:chgData name="Simi Minea" userId="S::minea.simi@redcross.fi::f1aaa2f3-ad70-490b-9661-64c247490a3d" providerId="AD" clId="Web-{73E61DE5-5BA6-53A6-E8A9-DC463A0FD4F6}" dt="2024-11-05T11:34:58.819" v="54" actId="14100"/>
          <ac:spMkLst>
            <pc:docMk/>
            <pc:sldMk cId="4010973281" sldId="309"/>
            <ac:spMk id="6" creationId="{C8682C1E-DFF9-3246-9CB1-CC241673931F}"/>
          </ac:spMkLst>
        </pc:spChg>
      </pc:sldChg>
      <pc:sldChg chg="modSp">
        <pc:chgData name="Simi Minea" userId="S::minea.simi@redcross.fi::f1aaa2f3-ad70-490b-9661-64c247490a3d" providerId="AD" clId="Web-{73E61DE5-5BA6-53A6-E8A9-DC463A0FD4F6}" dt="2024-11-05T11:28:36.761" v="25" actId="20577"/>
        <pc:sldMkLst>
          <pc:docMk/>
          <pc:sldMk cId="1227202234" sldId="366"/>
        </pc:sldMkLst>
        <pc:spChg chg="mod">
          <ac:chgData name="Simi Minea" userId="S::minea.simi@redcross.fi::f1aaa2f3-ad70-490b-9661-64c247490a3d" providerId="AD" clId="Web-{73E61DE5-5BA6-53A6-E8A9-DC463A0FD4F6}" dt="2024-11-05T11:28:08.806" v="23" actId="20577"/>
          <ac:spMkLst>
            <pc:docMk/>
            <pc:sldMk cId="1227202234" sldId="366"/>
            <ac:spMk id="2" creationId="{5E6DF98D-CF2D-F14E-968D-C80019162397}"/>
          </ac:spMkLst>
        </pc:spChg>
        <pc:spChg chg="mod">
          <ac:chgData name="Simi Minea" userId="S::minea.simi@redcross.fi::f1aaa2f3-ad70-490b-9661-64c247490a3d" providerId="AD" clId="Web-{73E61DE5-5BA6-53A6-E8A9-DC463A0FD4F6}" dt="2024-11-05T11:28:36.761" v="25" actId="20577"/>
          <ac:spMkLst>
            <pc:docMk/>
            <pc:sldMk cId="1227202234" sldId="366"/>
            <ac:spMk id="3" creationId="{4C64F108-168F-B246-8EC1-8445CDB4DA00}"/>
          </ac:spMkLst>
        </pc:spChg>
      </pc:sldChg>
      <pc:sldChg chg="modSp">
        <pc:chgData name="Simi Minea" userId="S::minea.simi@redcross.fi::f1aaa2f3-ad70-490b-9661-64c247490a3d" providerId="AD" clId="Web-{73E61DE5-5BA6-53A6-E8A9-DC463A0FD4F6}" dt="2024-11-05T11:22:23.344" v="2" actId="1076"/>
        <pc:sldMkLst>
          <pc:docMk/>
          <pc:sldMk cId="324002020" sldId="464"/>
        </pc:sldMkLst>
        <pc:spChg chg="mod">
          <ac:chgData name="Simi Minea" userId="S::minea.simi@redcross.fi::f1aaa2f3-ad70-490b-9661-64c247490a3d" providerId="AD" clId="Web-{73E61DE5-5BA6-53A6-E8A9-DC463A0FD4F6}" dt="2024-11-05T11:22:23.344" v="2" actId="1076"/>
          <ac:spMkLst>
            <pc:docMk/>
            <pc:sldMk cId="324002020" sldId="464"/>
            <ac:spMk id="4" creationId="{3862A251-44F5-6BAA-24E6-69EE83DF7414}"/>
          </ac:spMkLst>
        </pc:spChg>
      </pc:sldChg>
      <pc:sldChg chg="modSp">
        <pc:chgData name="Simi Minea" userId="S::minea.simi@redcross.fi::f1aaa2f3-ad70-490b-9661-64c247490a3d" providerId="AD" clId="Web-{73E61DE5-5BA6-53A6-E8A9-DC463A0FD4F6}" dt="2024-11-05T11:35:29.806" v="56" actId="1076"/>
        <pc:sldMkLst>
          <pc:docMk/>
          <pc:sldMk cId="0" sldId="572"/>
        </pc:sldMkLst>
        <pc:spChg chg="mod">
          <ac:chgData name="Simi Minea" userId="S::minea.simi@redcross.fi::f1aaa2f3-ad70-490b-9661-64c247490a3d" providerId="AD" clId="Web-{73E61DE5-5BA6-53A6-E8A9-DC463A0FD4F6}" dt="2024-11-05T11:35:23.008" v="55" actId="1076"/>
          <ac:spMkLst>
            <pc:docMk/>
            <pc:sldMk cId="0" sldId="572"/>
            <ac:spMk id="6" creationId="{00000000-0000-0000-0000-000000000000}"/>
          </ac:spMkLst>
        </pc:spChg>
        <pc:spChg chg="mod">
          <ac:chgData name="Simi Minea" userId="S::minea.simi@redcross.fi::f1aaa2f3-ad70-490b-9661-64c247490a3d" providerId="AD" clId="Web-{73E61DE5-5BA6-53A6-E8A9-DC463A0FD4F6}" dt="2024-11-05T11:35:29.806" v="56" actId="1076"/>
          <ac:spMkLst>
            <pc:docMk/>
            <pc:sldMk cId="0" sldId="572"/>
            <ac:spMk id="7" creationId="{00000000-0000-0000-0000-000000000000}"/>
          </ac:spMkLst>
        </pc:spChg>
      </pc:sldChg>
      <pc:sldChg chg="modSp">
        <pc:chgData name="Simi Minea" userId="S::minea.simi@redcross.fi::f1aaa2f3-ad70-490b-9661-64c247490a3d" providerId="AD" clId="Web-{73E61DE5-5BA6-53A6-E8A9-DC463A0FD4F6}" dt="2024-11-05T11:33:53.252" v="51" actId="1076"/>
        <pc:sldMkLst>
          <pc:docMk/>
          <pc:sldMk cId="586628838" sldId="575"/>
        </pc:sldMkLst>
        <pc:spChg chg="mod">
          <ac:chgData name="Simi Minea" userId="S::minea.simi@redcross.fi::f1aaa2f3-ad70-490b-9661-64c247490a3d" providerId="AD" clId="Web-{73E61DE5-5BA6-53A6-E8A9-DC463A0FD4F6}" dt="2024-11-05T11:33:53.252" v="51" actId="1076"/>
          <ac:spMkLst>
            <pc:docMk/>
            <pc:sldMk cId="586628838" sldId="575"/>
            <ac:spMk id="10" creationId="{00000000-0000-0000-0000-000000000000}"/>
          </ac:spMkLst>
        </pc:spChg>
      </pc:sldChg>
      <pc:sldChg chg="delSp modSp">
        <pc:chgData name="Simi Minea" userId="S::minea.simi@redcross.fi::f1aaa2f3-ad70-490b-9661-64c247490a3d" providerId="AD" clId="Web-{73E61DE5-5BA6-53A6-E8A9-DC463A0FD4F6}" dt="2024-11-05T11:36:44.748" v="70"/>
        <pc:sldMkLst>
          <pc:docMk/>
          <pc:sldMk cId="3581509075" sldId="576"/>
        </pc:sldMkLst>
        <pc:spChg chg="del">
          <ac:chgData name="Simi Minea" userId="S::minea.simi@redcross.fi::f1aaa2f3-ad70-490b-9661-64c247490a3d" providerId="AD" clId="Web-{73E61DE5-5BA6-53A6-E8A9-DC463A0FD4F6}" dt="2024-11-05T11:36:44.748" v="70"/>
          <ac:spMkLst>
            <pc:docMk/>
            <pc:sldMk cId="3581509075" sldId="576"/>
            <ac:spMk id="5" creationId="{00000000-0000-0000-0000-000000000000}"/>
          </ac:spMkLst>
        </pc:spChg>
        <pc:spChg chg="mod">
          <ac:chgData name="Simi Minea" userId="S::minea.simi@redcross.fi::f1aaa2f3-ad70-490b-9661-64c247490a3d" providerId="AD" clId="Web-{73E61DE5-5BA6-53A6-E8A9-DC463A0FD4F6}" dt="2024-11-05T11:35:52.104" v="58" actId="1076"/>
          <ac:spMkLst>
            <pc:docMk/>
            <pc:sldMk cId="3581509075" sldId="576"/>
            <ac:spMk id="8" creationId="{00000000-0000-0000-0000-000000000000}"/>
          </ac:spMkLst>
        </pc:spChg>
        <pc:spChg chg="mod">
          <ac:chgData name="Simi Minea" userId="S::minea.simi@redcross.fi::f1aaa2f3-ad70-490b-9661-64c247490a3d" providerId="AD" clId="Web-{73E61DE5-5BA6-53A6-E8A9-DC463A0FD4F6}" dt="2024-11-05T11:36:41.201" v="69" actId="20577"/>
          <ac:spMkLst>
            <pc:docMk/>
            <pc:sldMk cId="3581509075" sldId="576"/>
            <ac:spMk id="9" creationId="{00000000-0000-0000-0000-000000000000}"/>
          </ac:spMkLst>
        </pc:spChg>
      </pc:sldChg>
      <pc:sldChg chg="modSp">
        <pc:chgData name="Simi Minea" userId="S::minea.simi@redcross.fi::f1aaa2f3-ad70-490b-9661-64c247490a3d" providerId="AD" clId="Web-{73E61DE5-5BA6-53A6-E8A9-DC463A0FD4F6}" dt="2024-11-05T11:37:14.438" v="76" actId="1076"/>
        <pc:sldMkLst>
          <pc:docMk/>
          <pc:sldMk cId="1130918157" sldId="578"/>
        </pc:sldMkLst>
        <pc:spChg chg="mod">
          <ac:chgData name="Simi Minea" userId="S::minea.simi@redcross.fi::f1aaa2f3-ad70-490b-9661-64c247490a3d" providerId="AD" clId="Web-{73E61DE5-5BA6-53A6-E8A9-DC463A0FD4F6}" dt="2024-11-05T11:36:51.139" v="71" actId="1076"/>
          <ac:spMkLst>
            <pc:docMk/>
            <pc:sldMk cId="1130918157" sldId="578"/>
            <ac:spMk id="8" creationId="{00000000-0000-0000-0000-000000000000}"/>
          </ac:spMkLst>
        </pc:spChg>
        <pc:spChg chg="mod">
          <ac:chgData name="Simi Minea" userId="S::minea.simi@redcross.fi::f1aaa2f3-ad70-490b-9661-64c247490a3d" providerId="AD" clId="Web-{73E61DE5-5BA6-53A6-E8A9-DC463A0FD4F6}" dt="2024-11-05T11:37:14.438" v="76" actId="1076"/>
          <ac:spMkLst>
            <pc:docMk/>
            <pc:sldMk cId="1130918157" sldId="578"/>
            <ac:spMk id="9" creationId="{00000000-0000-0000-0000-000000000000}"/>
          </ac:spMkLst>
        </pc:spChg>
      </pc:sldChg>
      <pc:sldChg chg="modSp">
        <pc:chgData name="Simi Minea" userId="S::minea.simi@redcross.fi::f1aaa2f3-ad70-490b-9661-64c247490a3d" providerId="AD" clId="Web-{73E61DE5-5BA6-53A6-E8A9-DC463A0FD4F6}" dt="2024-11-05T11:24:59.121" v="21" actId="20577"/>
        <pc:sldMkLst>
          <pc:docMk/>
          <pc:sldMk cId="3854999663" sldId="580"/>
        </pc:sldMkLst>
        <pc:spChg chg="mod">
          <ac:chgData name="Simi Minea" userId="S::minea.simi@redcross.fi::f1aaa2f3-ad70-490b-9661-64c247490a3d" providerId="AD" clId="Web-{73E61DE5-5BA6-53A6-E8A9-DC463A0FD4F6}" dt="2024-11-05T11:24:59.121" v="21" actId="20577"/>
          <ac:spMkLst>
            <pc:docMk/>
            <pc:sldMk cId="3854999663" sldId="580"/>
            <ac:spMk id="3" creationId="{4C64F108-168F-B246-8EC1-8445CDB4DA00}"/>
          </ac:spMkLst>
        </pc:spChg>
      </pc:sldChg>
    </pc:docChg>
  </pc:docChgLst>
  <pc:docChgLst>
    <pc:chgData name="Yli-Rahnasto Eveliina" userId="S::eveliina.yli-rahnasto@redcross.fi::957e7228-5cff-49d4-854c-ae40c555bfb7" providerId="AD" clId="Web-{ACFCCB03-2DE8-8C8C-C844-0FCE46DD90B4}"/>
    <pc:docChg chg="addSld delSld modSld sldOrd">
      <pc:chgData name="Yli-Rahnasto Eveliina" userId="S::eveliina.yli-rahnasto@redcross.fi::957e7228-5cff-49d4-854c-ae40c555bfb7" providerId="AD" clId="Web-{ACFCCB03-2DE8-8C8C-C844-0FCE46DD90B4}" dt="2024-11-04T10:13:25.057" v="1358" actId="20577"/>
      <pc:docMkLst>
        <pc:docMk/>
      </pc:docMkLst>
      <pc:sldChg chg="addSp delSp modSp">
        <pc:chgData name="Yli-Rahnasto Eveliina" userId="S::eveliina.yli-rahnasto@redcross.fi::957e7228-5cff-49d4-854c-ae40c555bfb7" providerId="AD" clId="Web-{ACFCCB03-2DE8-8C8C-C844-0FCE46DD90B4}" dt="2024-11-04T10:02:26.679" v="1339" actId="1076"/>
        <pc:sldMkLst>
          <pc:docMk/>
          <pc:sldMk cId="0" sldId="266"/>
        </pc:sldMkLst>
        <pc:spChg chg="del mod">
          <ac:chgData name="Yli-Rahnasto Eveliina" userId="S::eveliina.yli-rahnasto@redcross.fi::957e7228-5cff-49d4-854c-ae40c555bfb7" providerId="AD" clId="Web-{ACFCCB03-2DE8-8C8C-C844-0FCE46DD90B4}" dt="2024-11-04T10:01:02.788" v="1326"/>
          <ac:spMkLst>
            <pc:docMk/>
            <pc:sldMk cId="0" sldId="266"/>
            <ac:spMk id="3" creationId="{00000000-0000-0000-0000-000000000000}"/>
          </ac:spMkLst>
        </pc:spChg>
        <pc:spChg chg="del mod">
          <ac:chgData name="Yli-Rahnasto Eveliina" userId="S::eveliina.yli-rahnasto@redcross.fi::957e7228-5cff-49d4-854c-ae40c555bfb7" providerId="AD" clId="Web-{ACFCCB03-2DE8-8C8C-C844-0FCE46DD90B4}" dt="2024-11-04T10:02:00.898" v="1333"/>
          <ac:spMkLst>
            <pc:docMk/>
            <pc:sldMk cId="0" sldId="266"/>
            <ac:spMk id="10" creationId="{00000000-0000-0000-0000-000000000000}"/>
          </ac:spMkLst>
        </pc:spChg>
        <pc:spChg chg="mod">
          <ac:chgData name="Yli-Rahnasto Eveliina" userId="S::eveliina.yli-rahnasto@redcross.fi::957e7228-5cff-49d4-854c-ae40c555bfb7" providerId="AD" clId="Web-{ACFCCB03-2DE8-8C8C-C844-0FCE46DD90B4}" dt="2024-11-04T10:02:26.679" v="1339" actId="1076"/>
          <ac:spMkLst>
            <pc:docMk/>
            <pc:sldMk cId="0" sldId="266"/>
            <ac:spMk id="13" creationId="{00000000-0000-0000-0000-000000000000}"/>
          </ac:spMkLst>
        </pc:spChg>
        <pc:spChg chg="add mod">
          <ac:chgData name="Yli-Rahnasto Eveliina" userId="S::eveliina.yli-rahnasto@redcross.fi::957e7228-5cff-49d4-854c-ae40c555bfb7" providerId="AD" clId="Web-{ACFCCB03-2DE8-8C8C-C844-0FCE46DD90B4}" dt="2024-11-04T10:02:05.492" v="1336" actId="1076"/>
          <ac:spMkLst>
            <pc:docMk/>
            <pc:sldMk cId="0" sldId="266"/>
            <ac:spMk id="15" creationId="{1C4677B1-DCC5-330C-4EBD-EC4EB89D9183}"/>
          </ac:spMkLst>
        </pc:spChg>
        <pc:grpChg chg="del">
          <ac:chgData name="Yli-Rahnasto Eveliina" userId="S::eveliina.yli-rahnasto@redcross.fi::957e7228-5cff-49d4-854c-ae40c555bfb7" providerId="AD" clId="Web-{ACFCCB03-2DE8-8C8C-C844-0FCE46DD90B4}" dt="2024-11-04T10:00:48.710" v="1322"/>
          <ac:grpSpMkLst>
            <pc:docMk/>
            <pc:sldMk cId="0" sldId="266"/>
            <ac:grpSpMk id="4" creationId="{00000000-0000-0000-0000-000000000000}"/>
          </ac:grpSpMkLst>
        </pc:grpChg>
        <pc:picChg chg="add mod">
          <ac:chgData name="Yli-Rahnasto Eveliina" userId="S::eveliina.yli-rahnasto@redcross.fi::957e7228-5cff-49d4-854c-ae40c555bfb7" providerId="AD" clId="Web-{ACFCCB03-2DE8-8C8C-C844-0FCE46DD90B4}" dt="2024-11-04T10:02:20.273" v="1338" actId="14100"/>
          <ac:picMkLst>
            <pc:docMk/>
            <pc:sldMk cId="0" sldId="266"/>
            <ac:picMk id="14" creationId="{DA49A4E2-64D7-389B-8604-852A430E1CEF}"/>
          </ac:picMkLst>
        </pc:picChg>
      </pc:sldChg>
      <pc:sldChg chg="modSp">
        <pc:chgData name="Yli-Rahnasto Eveliina" userId="S::eveliina.yli-rahnasto@redcross.fi::957e7228-5cff-49d4-854c-ae40c555bfb7" providerId="AD" clId="Web-{ACFCCB03-2DE8-8C8C-C844-0FCE46DD90B4}" dt="2024-11-04T10:07:25.774" v="1345" actId="1076"/>
        <pc:sldMkLst>
          <pc:docMk/>
          <pc:sldMk cId="0" sldId="268"/>
        </pc:sldMkLst>
        <pc:spChg chg="mod">
          <ac:chgData name="Yli-Rahnasto Eveliina" userId="S::eveliina.yli-rahnasto@redcross.fi::957e7228-5cff-49d4-854c-ae40c555bfb7" providerId="AD" clId="Web-{ACFCCB03-2DE8-8C8C-C844-0FCE46DD90B4}" dt="2024-11-04T10:07:17.290" v="1341" actId="1076"/>
          <ac:spMkLst>
            <pc:docMk/>
            <pc:sldMk cId="0" sldId="268"/>
            <ac:spMk id="6" creationId="{00000000-0000-0000-0000-000000000000}"/>
          </ac:spMkLst>
        </pc:spChg>
        <pc:spChg chg="mod">
          <ac:chgData name="Yli-Rahnasto Eveliina" userId="S::eveliina.yli-rahnasto@redcross.fi::957e7228-5cff-49d4-854c-ae40c555bfb7" providerId="AD" clId="Web-{ACFCCB03-2DE8-8C8C-C844-0FCE46DD90B4}" dt="2024-11-04T10:07:23.368" v="1344" actId="1076"/>
          <ac:spMkLst>
            <pc:docMk/>
            <pc:sldMk cId="0" sldId="268"/>
            <ac:spMk id="7" creationId="{00000000-0000-0000-0000-000000000000}"/>
          </ac:spMkLst>
        </pc:spChg>
        <pc:spChg chg="mod">
          <ac:chgData name="Yli-Rahnasto Eveliina" userId="S::eveliina.yli-rahnasto@redcross.fi::957e7228-5cff-49d4-854c-ae40c555bfb7" providerId="AD" clId="Web-{ACFCCB03-2DE8-8C8C-C844-0FCE46DD90B4}" dt="2024-11-04T10:07:25.774" v="1345" actId="1076"/>
          <ac:spMkLst>
            <pc:docMk/>
            <pc:sldMk cId="0" sldId="268"/>
            <ac:spMk id="8" creationId="{00000000-0000-0000-0000-000000000000}"/>
          </ac:spMkLst>
        </pc:spChg>
        <pc:spChg chg="mod">
          <ac:chgData name="Yli-Rahnasto Eveliina" userId="S::eveliina.yli-rahnasto@redcross.fi::957e7228-5cff-49d4-854c-ae40c555bfb7" providerId="AD" clId="Web-{ACFCCB03-2DE8-8C8C-C844-0FCE46DD90B4}" dt="2024-11-04T10:07:19.634" v="1342" actId="14100"/>
          <ac:spMkLst>
            <pc:docMk/>
            <pc:sldMk cId="0" sldId="268"/>
            <ac:spMk id="9" creationId="{00000000-0000-0000-0000-000000000000}"/>
          </ac:spMkLst>
        </pc:spChg>
      </pc:sldChg>
      <pc:sldChg chg="addSp delSp modSp">
        <pc:chgData name="Yli-Rahnasto Eveliina" userId="S::eveliina.yli-rahnasto@redcross.fi::957e7228-5cff-49d4-854c-ae40c555bfb7" providerId="AD" clId="Web-{ACFCCB03-2DE8-8C8C-C844-0FCE46DD90B4}" dt="2024-11-04T09:23:43.420" v="1181"/>
        <pc:sldMkLst>
          <pc:docMk/>
          <pc:sldMk cId="0" sldId="272"/>
        </pc:sldMkLst>
        <pc:spChg chg="add del mod">
          <ac:chgData name="Yli-Rahnasto Eveliina" userId="S::eveliina.yli-rahnasto@redcross.fi::957e7228-5cff-49d4-854c-ae40c555bfb7" providerId="AD" clId="Web-{ACFCCB03-2DE8-8C8C-C844-0FCE46DD90B4}" dt="2024-11-04T09:23:43.420" v="1181"/>
          <ac:spMkLst>
            <pc:docMk/>
            <pc:sldMk cId="0" sldId="272"/>
            <ac:spMk id="11" creationId="{2EDBCFB7-1FB8-FC1D-31CE-717BF5A0B2FF}"/>
          </ac:spMkLst>
        </pc:spChg>
      </pc:sldChg>
      <pc:sldChg chg="ord">
        <pc:chgData name="Yli-Rahnasto Eveliina" userId="S::eveliina.yli-rahnasto@redcross.fi::957e7228-5cff-49d4-854c-ae40c555bfb7" providerId="AD" clId="Web-{ACFCCB03-2DE8-8C8C-C844-0FCE46DD90B4}" dt="2024-11-04T10:09:37.697" v="1354"/>
        <pc:sldMkLst>
          <pc:docMk/>
          <pc:sldMk cId="0" sldId="280"/>
        </pc:sldMkLst>
      </pc:sldChg>
      <pc:sldChg chg="delSp modSp">
        <pc:chgData name="Yli-Rahnasto Eveliina" userId="S::eveliina.yli-rahnasto@redcross.fi::957e7228-5cff-49d4-854c-ae40c555bfb7" providerId="AD" clId="Web-{ACFCCB03-2DE8-8C8C-C844-0FCE46DD90B4}" dt="2024-11-04T08:16:47.163" v="601" actId="20577"/>
        <pc:sldMkLst>
          <pc:docMk/>
          <pc:sldMk cId="0" sldId="284"/>
        </pc:sldMkLst>
        <pc:spChg chg="del mod">
          <ac:chgData name="Yli-Rahnasto Eveliina" userId="S::eveliina.yli-rahnasto@redcross.fi::957e7228-5cff-49d4-854c-ae40c555bfb7" providerId="AD" clId="Web-{ACFCCB03-2DE8-8C8C-C844-0FCE46DD90B4}" dt="2024-11-04T08:07:26.569" v="427"/>
          <ac:spMkLst>
            <pc:docMk/>
            <pc:sldMk cId="0" sldId="284"/>
            <ac:spMk id="14" creationId="{00000000-0000-0000-0000-000000000000}"/>
          </ac:spMkLst>
        </pc:spChg>
        <pc:spChg chg="del mod">
          <ac:chgData name="Yli-Rahnasto Eveliina" userId="S::eveliina.yli-rahnasto@redcross.fi::957e7228-5cff-49d4-854c-ae40c555bfb7" providerId="AD" clId="Web-{ACFCCB03-2DE8-8C8C-C844-0FCE46DD90B4}" dt="2024-11-04T08:03:56.850" v="294"/>
          <ac:spMkLst>
            <pc:docMk/>
            <pc:sldMk cId="0" sldId="284"/>
            <ac:spMk id="28" creationId="{1757B078-8719-F087-26AD-C70AF3AD5775}"/>
          </ac:spMkLst>
        </pc:spChg>
        <pc:spChg chg="mod">
          <ac:chgData name="Yli-Rahnasto Eveliina" userId="S::eveliina.yli-rahnasto@redcross.fi::957e7228-5cff-49d4-854c-ae40c555bfb7" providerId="AD" clId="Web-{ACFCCB03-2DE8-8C8C-C844-0FCE46DD90B4}" dt="2024-11-04T08:16:47.163" v="601" actId="20577"/>
          <ac:spMkLst>
            <pc:docMk/>
            <pc:sldMk cId="0" sldId="284"/>
            <ac:spMk id="30" creationId="{2ABADE77-E959-3AA4-A511-DDE46D0F5D7B}"/>
          </ac:spMkLst>
        </pc:spChg>
        <pc:spChg chg="mod">
          <ac:chgData name="Yli-Rahnasto Eveliina" userId="S::eveliina.yli-rahnasto@redcross.fi::957e7228-5cff-49d4-854c-ae40c555bfb7" providerId="AD" clId="Web-{ACFCCB03-2DE8-8C8C-C844-0FCE46DD90B4}" dt="2024-11-04T08:11:10.178" v="527" actId="1076"/>
          <ac:spMkLst>
            <pc:docMk/>
            <pc:sldMk cId="0" sldId="284"/>
            <ac:spMk id="32" creationId="{85FBE90E-BF5D-9D6D-1C5F-90F7455EC439}"/>
          </ac:spMkLst>
        </pc:spChg>
        <pc:spChg chg="mod">
          <ac:chgData name="Yli-Rahnasto Eveliina" userId="S::eveliina.yli-rahnasto@redcross.fi::957e7228-5cff-49d4-854c-ae40c555bfb7" providerId="AD" clId="Web-{ACFCCB03-2DE8-8C8C-C844-0FCE46DD90B4}" dt="2024-11-04T08:11:10.834" v="528" actId="1076"/>
          <ac:spMkLst>
            <pc:docMk/>
            <pc:sldMk cId="0" sldId="284"/>
            <ac:spMk id="34" creationId="{80BFED36-307D-D2D5-768A-8618FB51E761}"/>
          </ac:spMkLst>
        </pc:spChg>
        <pc:spChg chg="mod">
          <ac:chgData name="Yli-Rahnasto Eveliina" userId="S::eveliina.yli-rahnasto@redcross.fi::957e7228-5cff-49d4-854c-ae40c555bfb7" providerId="AD" clId="Web-{ACFCCB03-2DE8-8C8C-C844-0FCE46DD90B4}" dt="2024-11-04T08:11:14.100" v="529" actId="1076"/>
          <ac:spMkLst>
            <pc:docMk/>
            <pc:sldMk cId="0" sldId="284"/>
            <ac:spMk id="36" creationId="{0EF81294-CCC0-77B8-70FB-37B564958255}"/>
          </ac:spMkLst>
        </pc:spChg>
        <pc:spChg chg="mod">
          <ac:chgData name="Yli-Rahnasto Eveliina" userId="S::eveliina.yli-rahnasto@redcross.fi::957e7228-5cff-49d4-854c-ae40c555bfb7" providerId="AD" clId="Web-{ACFCCB03-2DE8-8C8C-C844-0FCE46DD90B4}" dt="2024-11-04T08:11:17.584" v="530" actId="1076"/>
          <ac:spMkLst>
            <pc:docMk/>
            <pc:sldMk cId="0" sldId="284"/>
            <ac:spMk id="38" creationId="{806AAE35-35CA-4B72-2ED5-F38C2800D653}"/>
          </ac:spMkLst>
        </pc:spChg>
        <pc:grpChg chg="del">
          <ac:chgData name="Yli-Rahnasto Eveliina" userId="S::eveliina.yli-rahnasto@redcross.fi::957e7228-5cff-49d4-854c-ae40c555bfb7" providerId="AD" clId="Web-{ACFCCB03-2DE8-8C8C-C844-0FCE46DD90B4}" dt="2024-11-04T08:07:48.975" v="437"/>
          <ac:grpSpMkLst>
            <pc:docMk/>
            <pc:sldMk cId="0" sldId="284"/>
            <ac:grpSpMk id="2" creationId="{00000000-0000-0000-0000-000000000000}"/>
          </ac:grpSpMkLst>
        </pc:grpChg>
        <pc:grpChg chg="del mod">
          <ac:chgData name="Yli-Rahnasto Eveliina" userId="S::eveliina.yli-rahnasto@redcross.fi::957e7228-5cff-49d4-854c-ae40c555bfb7" providerId="AD" clId="Web-{ACFCCB03-2DE8-8C8C-C844-0FCE46DD90B4}" dt="2024-11-04T08:02:04.866" v="252"/>
          <ac:grpSpMkLst>
            <pc:docMk/>
            <pc:sldMk cId="0" sldId="284"/>
            <ac:grpSpMk id="5" creationId="{00000000-0000-0000-0000-000000000000}"/>
          </ac:grpSpMkLst>
        </pc:grpChg>
        <pc:grpChg chg="del">
          <ac:chgData name="Yli-Rahnasto Eveliina" userId="S::eveliina.yli-rahnasto@redcross.fi::957e7228-5cff-49d4-854c-ae40c555bfb7" providerId="AD" clId="Web-{ACFCCB03-2DE8-8C8C-C844-0FCE46DD90B4}" dt="2024-11-04T08:01:58.834" v="250"/>
          <ac:grpSpMkLst>
            <pc:docMk/>
            <pc:sldMk cId="0" sldId="284"/>
            <ac:grpSpMk id="8" creationId="{00000000-0000-0000-0000-000000000000}"/>
          </ac:grpSpMkLst>
        </pc:grpChg>
        <pc:grpChg chg="del mod">
          <ac:chgData name="Yli-Rahnasto Eveliina" userId="S::eveliina.yli-rahnasto@redcross.fi::957e7228-5cff-49d4-854c-ae40c555bfb7" providerId="AD" clId="Web-{ACFCCB03-2DE8-8C8C-C844-0FCE46DD90B4}" dt="2024-11-04T08:07:28.616" v="429"/>
          <ac:grpSpMkLst>
            <pc:docMk/>
            <pc:sldMk cId="0" sldId="284"/>
            <ac:grpSpMk id="11" creationId="{00000000-0000-0000-0000-000000000000}"/>
          </ac:grpSpMkLst>
        </pc:grpChg>
        <pc:grpChg chg="del">
          <ac:chgData name="Yli-Rahnasto Eveliina" userId="S::eveliina.yli-rahnasto@redcross.fi::957e7228-5cff-49d4-854c-ae40c555bfb7" providerId="AD" clId="Web-{ACFCCB03-2DE8-8C8C-C844-0FCE46DD90B4}" dt="2024-11-04T08:09:24.569" v="477"/>
          <ac:grpSpMkLst>
            <pc:docMk/>
            <pc:sldMk cId="0" sldId="284"/>
            <ac:grpSpMk id="15" creationId="{00000000-0000-0000-0000-000000000000}"/>
          </ac:grpSpMkLst>
        </pc:grpChg>
        <pc:grpChg chg="del">
          <ac:chgData name="Yli-Rahnasto Eveliina" userId="S::eveliina.yli-rahnasto@redcross.fi::957e7228-5cff-49d4-854c-ae40c555bfb7" providerId="AD" clId="Web-{ACFCCB03-2DE8-8C8C-C844-0FCE46DD90B4}" dt="2024-11-04T08:07:56.584" v="440"/>
          <ac:grpSpMkLst>
            <pc:docMk/>
            <pc:sldMk cId="0" sldId="284"/>
            <ac:grpSpMk id="18" creationId="{00000000-0000-0000-0000-000000000000}"/>
          </ac:grpSpMkLst>
        </pc:grpChg>
        <pc:grpChg chg="del mod">
          <ac:chgData name="Yli-Rahnasto Eveliina" userId="S::eveliina.yli-rahnasto@redcross.fi::957e7228-5cff-49d4-854c-ae40c555bfb7" providerId="AD" clId="Web-{ACFCCB03-2DE8-8C8C-C844-0FCE46DD90B4}" dt="2024-11-04T08:10:46.334" v="514"/>
          <ac:grpSpMkLst>
            <pc:docMk/>
            <pc:sldMk cId="0" sldId="284"/>
            <ac:grpSpMk id="21" creationId="{00000000-0000-0000-0000-000000000000}"/>
          </ac:grpSpMkLst>
        </pc:grpChg>
      </pc:sldChg>
      <pc:sldChg chg="addSp delSp modSp">
        <pc:chgData name="Yli-Rahnasto Eveliina" userId="S::eveliina.yli-rahnasto@redcross.fi::957e7228-5cff-49d4-854c-ae40c555bfb7" providerId="AD" clId="Web-{ACFCCB03-2DE8-8C8C-C844-0FCE46DD90B4}" dt="2024-11-04T08:25:44.241" v="858" actId="20577"/>
        <pc:sldMkLst>
          <pc:docMk/>
          <pc:sldMk cId="0" sldId="285"/>
        </pc:sldMkLst>
        <pc:spChg chg="del mod">
          <ac:chgData name="Yli-Rahnasto Eveliina" userId="S::eveliina.yli-rahnasto@redcross.fi::957e7228-5cff-49d4-854c-ae40c555bfb7" providerId="AD" clId="Web-{ACFCCB03-2DE8-8C8C-C844-0FCE46DD90B4}" dt="2024-11-04T08:14:21.631" v="578"/>
          <ac:spMkLst>
            <pc:docMk/>
            <pc:sldMk cId="0" sldId="285"/>
            <ac:spMk id="2" creationId="{BCC7E2EF-68D1-08C2-7745-15B6217243FF}"/>
          </ac:spMkLst>
        </pc:spChg>
        <pc:spChg chg="del mod">
          <ac:chgData name="Yli-Rahnasto Eveliina" userId="S::eveliina.yli-rahnasto@redcross.fi::957e7228-5cff-49d4-854c-ae40c555bfb7" providerId="AD" clId="Web-{ACFCCB03-2DE8-8C8C-C844-0FCE46DD90B4}" dt="2024-11-04T08:21:59.366" v="764"/>
          <ac:spMkLst>
            <pc:docMk/>
            <pc:sldMk cId="0" sldId="285"/>
            <ac:spMk id="3" creationId="{7C24A03A-57A6-777E-5201-FE781C0F072F}"/>
          </ac:spMkLst>
        </pc:spChg>
        <pc:spChg chg="add mod">
          <ac:chgData name="Yli-Rahnasto Eveliina" userId="S::eveliina.yli-rahnasto@redcross.fi::957e7228-5cff-49d4-854c-ae40c555bfb7" providerId="AD" clId="Web-{ACFCCB03-2DE8-8C8C-C844-0FCE46DD90B4}" dt="2024-11-04T08:25:31.772" v="849" actId="1076"/>
          <ac:spMkLst>
            <pc:docMk/>
            <pc:sldMk cId="0" sldId="285"/>
            <ac:spMk id="4" creationId="{0A66497B-E74B-7A3C-7483-6C51ECA6B792}"/>
          </ac:spMkLst>
        </pc:spChg>
        <pc:spChg chg="add mod">
          <ac:chgData name="Yli-Rahnasto Eveliina" userId="S::eveliina.yli-rahnasto@redcross.fi::957e7228-5cff-49d4-854c-ae40c555bfb7" providerId="AD" clId="Web-{ACFCCB03-2DE8-8C8C-C844-0FCE46DD90B4}" dt="2024-11-04T08:24:28.991" v="829" actId="20577"/>
          <ac:spMkLst>
            <pc:docMk/>
            <pc:sldMk cId="0" sldId="285"/>
            <ac:spMk id="5" creationId="{253E0787-028B-EC99-C779-FA0A61705E96}"/>
          </ac:spMkLst>
        </pc:spChg>
        <pc:spChg chg="add mod">
          <ac:chgData name="Yli-Rahnasto Eveliina" userId="S::eveliina.yli-rahnasto@redcross.fi::957e7228-5cff-49d4-854c-ae40c555bfb7" providerId="AD" clId="Web-{ACFCCB03-2DE8-8C8C-C844-0FCE46DD90B4}" dt="2024-11-04T08:25:44.241" v="858" actId="20577"/>
          <ac:spMkLst>
            <pc:docMk/>
            <pc:sldMk cId="0" sldId="285"/>
            <ac:spMk id="6" creationId="{7CD7F11E-34D7-B964-5846-7C85A01EE7C6}"/>
          </ac:spMkLst>
        </pc:spChg>
        <pc:spChg chg="add del mod">
          <ac:chgData name="Yli-Rahnasto Eveliina" userId="S::eveliina.yli-rahnasto@redcross.fi::957e7228-5cff-49d4-854c-ae40c555bfb7" providerId="AD" clId="Web-{ACFCCB03-2DE8-8C8C-C844-0FCE46DD90B4}" dt="2024-11-04T08:25:40.741" v="852"/>
          <ac:spMkLst>
            <pc:docMk/>
            <pc:sldMk cId="0" sldId="285"/>
            <ac:spMk id="7" creationId="{0814D0E6-A3BB-251D-D57E-F252D5890C56}"/>
          </ac:spMkLst>
        </pc:spChg>
        <pc:spChg chg="add del mod">
          <ac:chgData name="Yli-Rahnasto Eveliina" userId="S::eveliina.yli-rahnasto@redcross.fi::957e7228-5cff-49d4-854c-ae40c555bfb7" providerId="AD" clId="Web-{ACFCCB03-2DE8-8C8C-C844-0FCE46DD90B4}" dt="2024-11-04T08:22:54.897" v="776"/>
          <ac:spMkLst>
            <pc:docMk/>
            <pc:sldMk cId="0" sldId="285"/>
            <ac:spMk id="8" creationId="{77013646-F976-E02F-47BD-11645B8572C7}"/>
          </ac:spMkLst>
        </pc:spChg>
        <pc:spChg chg="del mod">
          <ac:chgData name="Yli-Rahnasto Eveliina" userId="S::eveliina.yli-rahnasto@redcross.fi::957e7228-5cff-49d4-854c-ae40c555bfb7" providerId="AD" clId="Web-{ACFCCB03-2DE8-8C8C-C844-0FCE46DD90B4}" dt="2024-11-04T08:14:09.084" v="571"/>
          <ac:spMkLst>
            <pc:docMk/>
            <pc:sldMk cId="0" sldId="285"/>
            <ac:spMk id="14" creationId="{00000000-0000-0000-0000-000000000000}"/>
          </ac:spMkLst>
        </pc:spChg>
        <pc:spChg chg="del mod">
          <ac:chgData name="Yli-Rahnasto Eveliina" userId="S::eveliina.yli-rahnasto@redcross.fi::957e7228-5cff-49d4-854c-ae40c555bfb7" providerId="AD" clId="Web-{ACFCCB03-2DE8-8C8C-C844-0FCE46DD90B4}" dt="2024-11-04T08:15:33.053" v="593"/>
          <ac:spMkLst>
            <pc:docMk/>
            <pc:sldMk cId="0" sldId="285"/>
            <ac:spMk id="21" creationId="{00000000-0000-0000-0000-000000000000}"/>
          </ac:spMkLst>
        </pc:spChg>
        <pc:spChg chg="del mod">
          <ac:chgData name="Yli-Rahnasto Eveliina" userId="S::eveliina.yli-rahnasto@redcross.fi::957e7228-5cff-49d4-854c-ae40c555bfb7" providerId="AD" clId="Web-{ACFCCB03-2DE8-8C8C-C844-0FCE46DD90B4}" dt="2024-11-04T08:12:11.241" v="544"/>
          <ac:spMkLst>
            <pc:docMk/>
            <pc:sldMk cId="0" sldId="285"/>
            <ac:spMk id="23" creationId="{F4CE4B14-6D9D-2FB6-E6E3-248920C7310F}"/>
          </ac:spMkLst>
        </pc:spChg>
        <pc:spChg chg="del mod">
          <ac:chgData name="Yli-Rahnasto Eveliina" userId="S::eveliina.yli-rahnasto@redcross.fi::957e7228-5cff-49d4-854c-ae40c555bfb7" providerId="AD" clId="Web-{ACFCCB03-2DE8-8C8C-C844-0FCE46DD90B4}" dt="2024-11-04T08:11:47.506" v="534"/>
          <ac:spMkLst>
            <pc:docMk/>
            <pc:sldMk cId="0" sldId="285"/>
            <ac:spMk id="25" creationId="{F57E83D3-77CF-41E0-D929-ACB5BEDEAF88}"/>
          </ac:spMkLst>
        </pc:spChg>
        <pc:spChg chg="del mod">
          <ac:chgData name="Yli-Rahnasto Eveliina" userId="S::eveliina.yli-rahnasto@redcross.fi::957e7228-5cff-49d4-854c-ae40c555bfb7" providerId="AD" clId="Web-{ACFCCB03-2DE8-8C8C-C844-0FCE46DD90B4}" dt="2024-11-04T08:14:01.084" v="567"/>
          <ac:spMkLst>
            <pc:docMk/>
            <pc:sldMk cId="0" sldId="285"/>
            <ac:spMk id="27" creationId="{FADE2729-8AFD-B321-D43A-E17A7E6CABD9}"/>
          </ac:spMkLst>
        </pc:spChg>
        <pc:spChg chg="del mod">
          <ac:chgData name="Yli-Rahnasto Eveliina" userId="S::eveliina.yli-rahnasto@redcross.fi::957e7228-5cff-49d4-854c-ae40c555bfb7" providerId="AD" clId="Web-{ACFCCB03-2DE8-8C8C-C844-0FCE46DD90B4}" dt="2024-11-04T08:15:17.631" v="584"/>
          <ac:spMkLst>
            <pc:docMk/>
            <pc:sldMk cId="0" sldId="285"/>
            <ac:spMk id="29" creationId="{ECE820BB-A5AD-BDA2-18AD-9F00845FF372}"/>
          </ac:spMkLst>
        </pc:spChg>
      </pc:sldChg>
      <pc:sldChg chg="del">
        <pc:chgData name="Yli-Rahnasto Eveliina" userId="S::eveliina.yli-rahnasto@redcross.fi::957e7228-5cff-49d4-854c-ae40c555bfb7" providerId="AD" clId="Web-{ACFCCB03-2DE8-8C8C-C844-0FCE46DD90B4}" dt="2024-11-04T08:35:41.557" v="929"/>
        <pc:sldMkLst>
          <pc:docMk/>
          <pc:sldMk cId="0" sldId="286"/>
        </pc:sldMkLst>
      </pc:sldChg>
      <pc:sldChg chg="del">
        <pc:chgData name="Yli-Rahnasto Eveliina" userId="S::eveliina.yli-rahnasto@redcross.fi::957e7228-5cff-49d4-854c-ae40c555bfb7" providerId="AD" clId="Web-{ACFCCB03-2DE8-8C8C-C844-0FCE46DD90B4}" dt="2024-11-04T07:45:11.694" v="226"/>
        <pc:sldMkLst>
          <pc:docMk/>
          <pc:sldMk cId="1746147749" sldId="290"/>
        </pc:sldMkLst>
      </pc:sldChg>
      <pc:sldChg chg="addSp modSp ord">
        <pc:chgData name="Yli-Rahnasto Eveliina" userId="S::eveliina.yli-rahnasto@redcross.fi::957e7228-5cff-49d4-854c-ae40c555bfb7" providerId="AD" clId="Web-{ACFCCB03-2DE8-8C8C-C844-0FCE46DD90B4}" dt="2024-11-04T10:10:01.369" v="1355"/>
        <pc:sldMkLst>
          <pc:docMk/>
          <pc:sldMk cId="0" sldId="293"/>
        </pc:sldMkLst>
        <pc:spChg chg="add mod">
          <ac:chgData name="Yli-Rahnasto Eveliina" userId="S::eveliina.yli-rahnasto@redcross.fi::957e7228-5cff-49d4-854c-ae40c555bfb7" providerId="AD" clId="Web-{ACFCCB03-2DE8-8C8C-C844-0FCE46DD90B4}" dt="2024-11-04T09:05:42.934" v="1168" actId="1076"/>
          <ac:spMkLst>
            <pc:docMk/>
            <pc:sldMk cId="0" sldId="293"/>
            <ac:spMk id="3" creationId="{1FD61D33-8104-8345-969C-9E90DF7F6604}"/>
          </ac:spMkLst>
        </pc:spChg>
        <pc:spChg chg="mod">
          <ac:chgData name="Yli-Rahnasto Eveliina" userId="S::eveliina.yli-rahnasto@redcross.fi::957e7228-5cff-49d4-854c-ae40c555bfb7" providerId="AD" clId="Web-{ACFCCB03-2DE8-8C8C-C844-0FCE46DD90B4}" dt="2024-11-04T08:37:08.697" v="931" actId="20577"/>
          <ac:spMkLst>
            <pc:docMk/>
            <pc:sldMk cId="0" sldId="293"/>
            <ac:spMk id="5" creationId="{00000000-0000-0000-0000-000000000000}"/>
          </ac:spMkLst>
        </pc:spChg>
      </pc:sldChg>
      <pc:sldChg chg="del">
        <pc:chgData name="Yli-Rahnasto Eveliina" userId="S::eveliina.yli-rahnasto@redcross.fi::957e7228-5cff-49d4-854c-ae40c555bfb7" providerId="AD" clId="Web-{ACFCCB03-2DE8-8C8C-C844-0FCE46DD90B4}" dt="2024-11-04T08:39:23.838" v="937"/>
        <pc:sldMkLst>
          <pc:docMk/>
          <pc:sldMk cId="0" sldId="297"/>
        </pc:sldMkLst>
      </pc:sldChg>
      <pc:sldChg chg="addSp delSp modSp mod setBg">
        <pc:chgData name="Yli-Rahnasto Eveliina" userId="S::eveliina.yli-rahnasto@redcross.fi::957e7228-5cff-49d4-854c-ae40c555bfb7" providerId="AD" clId="Web-{ACFCCB03-2DE8-8C8C-C844-0FCE46DD90B4}" dt="2024-11-04T09:32:18.189" v="1242" actId="1076"/>
        <pc:sldMkLst>
          <pc:docMk/>
          <pc:sldMk cId="0" sldId="298"/>
        </pc:sldMkLst>
        <pc:spChg chg="ord">
          <ac:chgData name="Yli-Rahnasto Eveliina" userId="S::eveliina.yli-rahnasto@redcross.fi::957e7228-5cff-49d4-854c-ae40c555bfb7" providerId="AD" clId="Web-{ACFCCB03-2DE8-8C8C-C844-0FCE46DD90B4}" dt="2024-11-04T09:03:28.043" v="1126"/>
          <ac:spMkLst>
            <pc:docMk/>
            <pc:sldMk cId="0" sldId="298"/>
            <ac:spMk id="5" creationId="{00000000-0000-0000-0000-000000000000}"/>
          </ac:spMkLst>
        </pc:spChg>
        <pc:spChg chg="del mod">
          <ac:chgData name="Yli-Rahnasto Eveliina" userId="S::eveliina.yli-rahnasto@redcross.fi::957e7228-5cff-49d4-854c-ae40c555bfb7" providerId="AD" clId="Web-{ACFCCB03-2DE8-8C8C-C844-0FCE46DD90B4}" dt="2024-11-04T08:40:43.979" v="964"/>
          <ac:spMkLst>
            <pc:docMk/>
            <pc:sldMk cId="0" sldId="298"/>
            <ac:spMk id="6" creationId="{00000000-0000-0000-0000-000000000000}"/>
          </ac:spMkLst>
        </pc:spChg>
        <pc:spChg chg="del">
          <ac:chgData name="Yli-Rahnasto Eveliina" userId="S::eveliina.yli-rahnasto@redcross.fi::957e7228-5cff-49d4-854c-ae40c555bfb7" providerId="AD" clId="Web-{ACFCCB03-2DE8-8C8C-C844-0FCE46DD90B4}" dt="2024-11-04T08:40:44.541" v="965"/>
          <ac:spMkLst>
            <pc:docMk/>
            <pc:sldMk cId="0" sldId="298"/>
            <ac:spMk id="7" creationId="{00000000-0000-0000-0000-000000000000}"/>
          </ac:spMkLst>
        </pc:spChg>
        <pc:spChg chg="mod ord">
          <ac:chgData name="Yli-Rahnasto Eveliina" userId="S::eveliina.yli-rahnasto@redcross.fi::957e7228-5cff-49d4-854c-ae40c555bfb7" providerId="AD" clId="Web-{ACFCCB03-2DE8-8C8C-C844-0FCE46DD90B4}" dt="2024-11-04T09:32:18.189" v="1242" actId="1076"/>
          <ac:spMkLst>
            <pc:docMk/>
            <pc:sldMk cId="0" sldId="298"/>
            <ac:spMk id="8" creationId="{00000000-0000-0000-0000-000000000000}"/>
          </ac:spMkLst>
        </pc:spChg>
        <pc:spChg chg="del mod">
          <ac:chgData name="Yli-Rahnasto Eveliina" userId="S::eveliina.yli-rahnasto@redcross.fi::957e7228-5cff-49d4-854c-ae40c555bfb7" providerId="AD" clId="Web-{ACFCCB03-2DE8-8C8C-C844-0FCE46DD90B4}" dt="2024-11-04T08:41:04.525" v="970"/>
          <ac:spMkLst>
            <pc:docMk/>
            <pc:sldMk cId="0" sldId="298"/>
            <ac:spMk id="9" creationId="{00000000-0000-0000-0000-000000000000}"/>
          </ac:spMkLst>
        </pc:spChg>
        <pc:spChg chg="add mod ord">
          <ac:chgData name="Yli-Rahnasto Eveliina" userId="S::eveliina.yli-rahnasto@redcross.fi::957e7228-5cff-49d4-854c-ae40c555bfb7" providerId="AD" clId="Web-{ACFCCB03-2DE8-8C8C-C844-0FCE46DD90B4}" dt="2024-11-04T09:04:14.199" v="1144" actId="1076"/>
          <ac:spMkLst>
            <pc:docMk/>
            <pc:sldMk cId="0" sldId="298"/>
            <ac:spMk id="10" creationId="{1351AB01-C26A-ED1B-986E-1CC22A5DEF94}"/>
          </ac:spMkLst>
        </pc:spChg>
        <pc:spChg chg="add mod">
          <ac:chgData name="Yli-Rahnasto Eveliina" userId="S::eveliina.yli-rahnasto@redcross.fi::957e7228-5cff-49d4-854c-ae40c555bfb7" providerId="AD" clId="Web-{ACFCCB03-2DE8-8C8C-C844-0FCE46DD90B4}" dt="2024-11-04T09:04:51.418" v="1150" actId="1076"/>
          <ac:spMkLst>
            <pc:docMk/>
            <pc:sldMk cId="0" sldId="298"/>
            <ac:spMk id="12" creationId="{82843453-DC26-BDB0-B8D1-C1B8778C8904}"/>
          </ac:spMkLst>
        </pc:spChg>
        <pc:spChg chg="add">
          <ac:chgData name="Yli-Rahnasto Eveliina" userId="S::eveliina.yli-rahnasto@redcross.fi::957e7228-5cff-49d4-854c-ae40c555bfb7" providerId="AD" clId="Web-{ACFCCB03-2DE8-8C8C-C844-0FCE46DD90B4}" dt="2024-11-04T09:03:28.043" v="1126"/>
          <ac:spMkLst>
            <pc:docMk/>
            <pc:sldMk cId="0" sldId="298"/>
            <ac:spMk id="16" creationId="{8FC9BE17-9A7B-462D-AE50-3D8777387304}"/>
          </ac:spMkLst>
        </pc:spChg>
        <pc:spChg chg="add">
          <ac:chgData name="Yli-Rahnasto Eveliina" userId="S::eveliina.yli-rahnasto@redcross.fi::957e7228-5cff-49d4-854c-ae40c555bfb7" providerId="AD" clId="Web-{ACFCCB03-2DE8-8C8C-C844-0FCE46DD90B4}" dt="2024-11-04T09:03:28.043" v="1126"/>
          <ac:spMkLst>
            <pc:docMk/>
            <pc:sldMk cId="0" sldId="298"/>
            <ac:spMk id="18" creationId="{3EBE8569-6AEC-4B8C-8D53-2DE337CDBA65}"/>
          </ac:spMkLst>
        </pc:spChg>
        <pc:spChg chg="add del">
          <ac:chgData name="Yli-Rahnasto Eveliina" userId="S::eveliina.yli-rahnasto@redcross.fi::957e7228-5cff-49d4-854c-ae40c555bfb7" providerId="AD" clId="Web-{ACFCCB03-2DE8-8C8C-C844-0FCE46DD90B4}" dt="2024-11-04T09:03:32.168" v="1127"/>
          <ac:spMkLst>
            <pc:docMk/>
            <pc:sldMk cId="0" sldId="298"/>
            <ac:spMk id="20" creationId="{55D4142C-5077-457F-A6AD-3FECFDB39685}"/>
          </ac:spMkLst>
        </pc:spChg>
        <pc:spChg chg="add del">
          <ac:chgData name="Yli-Rahnasto Eveliina" userId="S::eveliina.yli-rahnasto@redcross.fi::957e7228-5cff-49d4-854c-ae40c555bfb7" providerId="AD" clId="Web-{ACFCCB03-2DE8-8C8C-C844-0FCE46DD90B4}" dt="2024-11-04T09:03:35.215" v="1128"/>
          <ac:spMkLst>
            <pc:docMk/>
            <pc:sldMk cId="0" sldId="298"/>
            <ac:spMk id="22" creationId="{7A5F0580-5EE9-419F-96EE-B6529EF6E7D0}"/>
          </ac:spMkLst>
        </pc:spChg>
        <pc:grpChg chg="del mod">
          <ac:chgData name="Yli-Rahnasto Eveliina" userId="S::eveliina.yli-rahnasto@redcross.fi::957e7228-5cff-49d4-854c-ae40c555bfb7" providerId="AD" clId="Web-{ACFCCB03-2DE8-8C8C-C844-0FCE46DD90B4}" dt="2024-11-04T08:40:47.416" v="967"/>
          <ac:grpSpMkLst>
            <pc:docMk/>
            <pc:sldMk cId="0" sldId="298"/>
            <ac:grpSpMk id="2" creationId="{00000000-0000-0000-0000-000000000000}"/>
          </ac:grpSpMkLst>
        </pc:grpChg>
        <pc:picChg chg="add mod">
          <ac:chgData name="Yli-Rahnasto Eveliina" userId="S::eveliina.yli-rahnasto@redcross.fi::957e7228-5cff-49d4-854c-ae40c555bfb7" providerId="AD" clId="Web-{ACFCCB03-2DE8-8C8C-C844-0FCE46DD90B4}" dt="2024-11-04T09:04:44.231" v="1149" actId="1076"/>
          <ac:picMkLst>
            <pc:docMk/>
            <pc:sldMk cId="0" sldId="298"/>
            <ac:picMk id="11" creationId="{C17FF85B-D64D-70DC-132A-9A77DD62ECE1}"/>
          </ac:picMkLst>
        </pc:picChg>
      </pc:sldChg>
      <pc:sldChg chg="addSp delSp modSp mod setBg modNotes">
        <pc:chgData name="Yli-Rahnasto Eveliina" userId="S::eveliina.yli-rahnasto@redcross.fi::957e7228-5cff-49d4-854c-ae40c555bfb7" providerId="AD" clId="Web-{ACFCCB03-2DE8-8C8C-C844-0FCE46DD90B4}" dt="2024-11-04T07:40:54.412" v="187"/>
        <pc:sldMkLst>
          <pc:docMk/>
          <pc:sldMk cId="0" sldId="299"/>
        </pc:sldMkLst>
        <pc:spChg chg="ord">
          <ac:chgData name="Yli-Rahnasto Eveliina" userId="S::eveliina.yli-rahnasto@redcross.fi::957e7228-5cff-49d4-854c-ae40c555bfb7" providerId="AD" clId="Web-{ACFCCB03-2DE8-8C8C-C844-0FCE46DD90B4}" dt="2024-11-04T07:38:52.647" v="91"/>
          <ac:spMkLst>
            <pc:docMk/>
            <pc:sldMk cId="0" sldId="299"/>
            <ac:spMk id="2" creationId="{00000000-0000-0000-0000-000000000000}"/>
          </ac:spMkLst>
        </pc:spChg>
        <pc:spChg chg="mod ord">
          <ac:chgData name="Yli-Rahnasto Eveliina" userId="S::eveliina.yli-rahnasto@redcross.fi::957e7228-5cff-49d4-854c-ae40c555bfb7" providerId="AD" clId="Web-{ACFCCB03-2DE8-8C8C-C844-0FCE46DD90B4}" dt="2024-11-04T07:40:32.584" v="176" actId="1076"/>
          <ac:spMkLst>
            <pc:docMk/>
            <pc:sldMk cId="0" sldId="299"/>
            <ac:spMk id="3" creationId="{00000000-0000-0000-0000-000000000000}"/>
          </ac:spMkLst>
        </pc:spChg>
        <pc:spChg chg="del">
          <ac:chgData name="Yli-Rahnasto Eveliina" userId="S::eveliina.yli-rahnasto@redcross.fi::957e7228-5cff-49d4-854c-ae40c555bfb7" providerId="AD" clId="Web-{ACFCCB03-2DE8-8C8C-C844-0FCE46DD90B4}" dt="2024-11-04T07:37:52.194" v="88"/>
          <ac:spMkLst>
            <pc:docMk/>
            <pc:sldMk cId="0" sldId="299"/>
            <ac:spMk id="4" creationId="{00000000-0000-0000-0000-000000000000}"/>
          </ac:spMkLst>
        </pc:spChg>
        <pc:spChg chg="mod">
          <ac:chgData name="Yli-Rahnasto Eveliina" userId="S::eveliina.yli-rahnasto@redcross.fi::957e7228-5cff-49d4-854c-ae40c555bfb7" providerId="AD" clId="Web-{ACFCCB03-2DE8-8C8C-C844-0FCE46DD90B4}" dt="2024-11-04T07:40:31.334" v="175" actId="1076"/>
          <ac:spMkLst>
            <pc:docMk/>
            <pc:sldMk cId="0" sldId="299"/>
            <ac:spMk id="5" creationId="{00000000-0000-0000-0000-000000000000}"/>
          </ac:spMkLst>
        </pc:spChg>
        <pc:spChg chg="del mod">
          <ac:chgData name="Yli-Rahnasto Eveliina" userId="S::eveliina.yli-rahnasto@redcross.fi::957e7228-5cff-49d4-854c-ae40c555bfb7" providerId="AD" clId="Web-{ACFCCB03-2DE8-8C8C-C844-0FCE46DD90B4}" dt="2024-11-04T07:37:42.084" v="84"/>
          <ac:spMkLst>
            <pc:docMk/>
            <pc:sldMk cId="0" sldId="299"/>
            <ac:spMk id="6" creationId="{00000000-0000-0000-0000-000000000000}"/>
          </ac:spMkLst>
        </pc:spChg>
        <pc:spChg chg="add mod">
          <ac:chgData name="Yli-Rahnasto Eveliina" userId="S::eveliina.yli-rahnasto@redcross.fi::957e7228-5cff-49d4-854c-ae40c555bfb7" providerId="AD" clId="Web-{ACFCCB03-2DE8-8C8C-C844-0FCE46DD90B4}" dt="2024-11-04T07:40:54.412" v="187"/>
          <ac:spMkLst>
            <pc:docMk/>
            <pc:sldMk cId="0" sldId="299"/>
            <ac:spMk id="8" creationId="{F78D5E61-FD52-E5E3-FA64-C25AE62A19C8}"/>
          </ac:spMkLst>
        </pc:spChg>
        <pc:grpChg chg="add del">
          <ac:chgData name="Yli-Rahnasto Eveliina" userId="S::eveliina.yli-rahnasto@redcross.fi::957e7228-5cff-49d4-854c-ae40c555bfb7" providerId="AD" clId="Web-{ACFCCB03-2DE8-8C8C-C844-0FCE46DD90B4}" dt="2024-11-04T07:40:09.990" v="168"/>
          <ac:grpSpMkLst>
            <pc:docMk/>
            <pc:sldMk cId="0" sldId="299"/>
            <ac:grpSpMk id="12" creationId="{5EFBDE31-BB3E-6CFC-23CD-B5976DA38438}"/>
          </ac:grpSpMkLst>
        </pc:grpChg>
        <pc:picChg chg="add mod">
          <ac:chgData name="Yli-Rahnasto Eveliina" userId="S::eveliina.yli-rahnasto@redcross.fi::957e7228-5cff-49d4-854c-ae40c555bfb7" providerId="AD" clId="Web-{ACFCCB03-2DE8-8C8C-C844-0FCE46DD90B4}" dt="2024-11-04T07:40:25.600" v="174" actId="1076"/>
          <ac:picMkLst>
            <pc:docMk/>
            <pc:sldMk cId="0" sldId="299"/>
            <ac:picMk id="7" creationId="{483D6328-1B70-1C04-AD90-94563B0C277C}"/>
          </ac:picMkLst>
        </pc:picChg>
      </pc:sldChg>
      <pc:sldChg chg="modSp add">
        <pc:chgData name="Yli-Rahnasto Eveliina" userId="S::eveliina.yli-rahnasto@redcross.fi::957e7228-5cff-49d4-854c-ae40c555bfb7" providerId="AD" clId="Web-{ACFCCB03-2DE8-8C8C-C844-0FCE46DD90B4}" dt="2024-11-04T09:58:55.819" v="1249" actId="20577"/>
        <pc:sldMkLst>
          <pc:docMk/>
          <pc:sldMk cId="4133241629" sldId="304"/>
        </pc:sldMkLst>
        <pc:spChg chg="mod">
          <ac:chgData name="Yli-Rahnasto Eveliina" userId="S::eveliina.yli-rahnasto@redcross.fi::957e7228-5cff-49d4-854c-ae40c555bfb7" providerId="AD" clId="Web-{ACFCCB03-2DE8-8C8C-C844-0FCE46DD90B4}" dt="2024-11-04T09:58:55.819" v="1249" actId="20577"/>
          <ac:spMkLst>
            <pc:docMk/>
            <pc:sldMk cId="4133241629" sldId="304"/>
            <ac:spMk id="12" creationId="{85BB4268-498A-4F9B-AEF0-ED9942E8A500}"/>
          </ac:spMkLst>
        </pc:spChg>
      </pc:sldChg>
      <pc:sldChg chg="addSp modSp">
        <pc:chgData name="Yli-Rahnasto Eveliina" userId="S::eveliina.yli-rahnasto@redcross.fi::957e7228-5cff-49d4-854c-ae40c555bfb7" providerId="AD" clId="Web-{ACFCCB03-2DE8-8C8C-C844-0FCE46DD90B4}" dt="2024-11-04T10:09:19.822" v="1353" actId="20577"/>
        <pc:sldMkLst>
          <pc:docMk/>
          <pc:sldMk cId="4010973281" sldId="309"/>
        </pc:sldMkLst>
        <pc:spChg chg="add mod">
          <ac:chgData name="Yli-Rahnasto Eveliina" userId="S::eveliina.yli-rahnasto@redcross.fi::957e7228-5cff-49d4-854c-ae40c555bfb7" providerId="AD" clId="Web-{ACFCCB03-2DE8-8C8C-C844-0FCE46DD90B4}" dt="2024-11-04T07:51:10.803" v="248" actId="1076"/>
          <ac:spMkLst>
            <pc:docMk/>
            <pc:sldMk cId="4010973281" sldId="309"/>
            <ac:spMk id="4" creationId="{082D774C-5732-2AA7-DF89-D661D6F0678D}"/>
          </ac:spMkLst>
        </pc:spChg>
        <pc:spChg chg="mod">
          <ac:chgData name="Yli-Rahnasto Eveliina" userId="S::eveliina.yli-rahnasto@redcross.fi::957e7228-5cff-49d4-854c-ae40c555bfb7" providerId="AD" clId="Web-{ACFCCB03-2DE8-8C8C-C844-0FCE46DD90B4}" dt="2024-11-04T10:09:19.822" v="1353" actId="20577"/>
          <ac:spMkLst>
            <pc:docMk/>
            <pc:sldMk cId="4010973281" sldId="309"/>
            <ac:spMk id="5" creationId="{A5C9C555-F0FD-674F-A348-AB7C15ED5ECA}"/>
          </ac:spMkLst>
        </pc:spChg>
        <pc:picChg chg="mod">
          <ac:chgData name="Yli-Rahnasto Eveliina" userId="S::eveliina.yli-rahnasto@redcross.fi::957e7228-5cff-49d4-854c-ae40c555bfb7" providerId="AD" clId="Web-{ACFCCB03-2DE8-8C8C-C844-0FCE46DD90B4}" dt="2024-11-04T07:51:01.506" v="246" actId="1076"/>
          <ac:picMkLst>
            <pc:docMk/>
            <pc:sldMk cId="4010973281" sldId="309"/>
            <ac:picMk id="8" creationId="{83D84632-8964-A649-AD9C-7575D4005F68}"/>
          </ac:picMkLst>
        </pc:picChg>
      </pc:sldChg>
      <pc:sldChg chg="del">
        <pc:chgData name="Yli-Rahnasto Eveliina" userId="S::eveliina.yli-rahnasto@redcross.fi::957e7228-5cff-49d4-854c-ae40c555bfb7" providerId="AD" clId="Web-{ACFCCB03-2DE8-8C8C-C844-0FCE46DD90B4}" dt="2024-11-04T09:32:00.469" v="1241"/>
        <pc:sldMkLst>
          <pc:docMk/>
          <pc:sldMk cId="451458439" sldId="312"/>
        </pc:sldMkLst>
      </pc:sldChg>
      <pc:sldChg chg="addSp modSp del">
        <pc:chgData name="Yli-Rahnasto Eveliina" userId="S::eveliina.yli-rahnasto@redcross.fi::957e7228-5cff-49d4-854c-ae40c555bfb7" providerId="AD" clId="Web-{ACFCCB03-2DE8-8C8C-C844-0FCE46DD90B4}" dt="2024-11-04T07:29:21.521" v="82"/>
        <pc:sldMkLst>
          <pc:docMk/>
          <pc:sldMk cId="3514582642" sldId="328"/>
        </pc:sldMkLst>
        <pc:spChg chg="add mod">
          <ac:chgData name="Yli-Rahnasto Eveliina" userId="S::eveliina.yli-rahnasto@redcross.fi::957e7228-5cff-49d4-854c-ae40c555bfb7" providerId="AD" clId="Web-{ACFCCB03-2DE8-8C8C-C844-0FCE46DD90B4}" dt="2024-11-04T07:27:04.693" v="38" actId="20577"/>
          <ac:spMkLst>
            <pc:docMk/>
            <pc:sldMk cId="3514582642" sldId="328"/>
            <ac:spMk id="2" creationId="{6E9103B8-C65C-1523-5D6D-7E213D9A5834}"/>
          </ac:spMkLst>
        </pc:spChg>
        <pc:spChg chg="mod">
          <ac:chgData name="Yli-Rahnasto Eveliina" userId="S::eveliina.yli-rahnasto@redcross.fi::957e7228-5cff-49d4-854c-ae40c555bfb7" providerId="AD" clId="Web-{ACFCCB03-2DE8-8C8C-C844-0FCE46DD90B4}" dt="2024-11-04T07:27:07.865" v="39" actId="1076"/>
          <ac:spMkLst>
            <pc:docMk/>
            <pc:sldMk cId="3514582642" sldId="328"/>
            <ac:spMk id="3" creationId="{6F2DACDE-6872-C84A-A849-7A6E4EE093D2}"/>
          </ac:spMkLst>
        </pc:spChg>
        <pc:spChg chg="mod">
          <ac:chgData name="Yli-Rahnasto Eveliina" userId="S::eveliina.yli-rahnasto@redcross.fi::957e7228-5cff-49d4-854c-ae40c555bfb7" providerId="AD" clId="Web-{ACFCCB03-2DE8-8C8C-C844-0FCE46DD90B4}" dt="2024-11-04T07:26:36.912" v="29" actId="1076"/>
          <ac:spMkLst>
            <pc:docMk/>
            <pc:sldMk cId="3514582642" sldId="328"/>
            <ac:spMk id="7" creationId="{19BD1417-A425-774E-BB14-B1E7FBBEBC36}"/>
          </ac:spMkLst>
        </pc:spChg>
      </pc:sldChg>
      <pc:sldChg chg="addSp modSp">
        <pc:chgData name="Yli-Rahnasto Eveliina" userId="S::eveliina.yli-rahnasto@redcross.fi::957e7228-5cff-49d4-854c-ae40c555bfb7" providerId="AD" clId="Web-{ACFCCB03-2DE8-8C8C-C844-0FCE46DD90B4}" dt="2024-11-04T07:44:33.662" v="208" actId="1076"/>
        <pc:sldMkLst>
          <pc:docMk/>
          <pc:sldMk cId="910355555" sldId="367"/>
        </pc:sldMkLst>
        <pc:spChg chg="mod">
          <ac:chgData name="Yli-Rahnasto Eveliina" userId="S::eveliina.yli-rahnasto@redcross.fi::957e7228-5cff-49d4-854c-ae40c555bfb7" providerId="AD" clId="Web-{ACFCCB03-2DE8-8C8C-C844-0FCE46DD90B4}" dt="2024-11-04T07:44:33.662" v="208" actId="1076"/>
          <ac:spMkLst>
            <pc:docMk/>
            <pc:sldMk cId="910355555" sldId="367"/>
            <ac:spMk id="5" creationId="{30924438-A58E-4820-B425-62BDBB575D85}"/>
          </ac:spMkLst>
        </pc:spChg>
        <pc:picChg chg="add mod">
          <ac:chgData name="Yli-Rahnasto Eveliina" userId="S::eveliina.yli-rahnasto@redcross.fi::957e7228-5cff-49d4-854c-ae40c555bfb7" providerId="AD" clId="Web-{ACFCCB03-2DE8-8C8C-C844-0FCE46DD90B4}" dt="2024-11-04T07:44:31.600" v="207" actId="1076"/>
          <ac:picMkLst>
            <pc:docMk/>
            <pc:sldMk cId="910355555" sldId="367"/>
            <ac:picMk id="2" creationId="{8D9E240A-045C-B26B-8484-D1E1E890230B}"/>
          </ac:picMkLst>
        </pc:picChg>
      </pc:sldChg>
      <pc:sldChg chg="del">
        <pc:chgData name="Yli-Rahnasto Eveliina" userId="S::eveliina.yli-rahnasto@redcross.fi::957e7228-5cff-49d4-854c-ae40c555bfb7" providerId="AD" clId="Web-{ACFCCB03-2DE8-8C8C-C844-0FCE46DD90B4}" dt="2024-11-04T09:58:38.256" v="1244"/>
        <pc:sldMkLst>
          <pc:docMk/>
          <pc:sldMk cId="636820419" sldId="371"/>
        </pc:sldMkLst>
      </pc:sldChg>
      <pc:sldChg chg="modSp">
        <pc:chgData name="Yli-Rahnasto Eveliina" userId="S::eveliina.yli-rahnasto@redcross.fi::957e7228-5cff-49d4-854c-ae40c555bfb7" providerId="AD" clId="Web-{ACFCCB03-2DE8-8C8C-C844-0FCE46DD90B4}" dt="2024-11-04T10:13:25.057" v="1358" actId="20577"/>
        <pc:sldMkLst>
          <pc:docMk/>
          <pc:sldMk cId="2023080145" sldId="405"/>
        </pc:sldMkLst>
        <pc:spChg chg="mod">
          <ac:chgData name="Yli-Rahnasto Eveliina" userId="S::eveliina.yli-rahnasto@redcross.fi::957e7228-5cff-49d4-854c-ae40c555bfb7" providerId="AD" clId="Web-{ACFCCB03-2DE8-8C8C-C844-0FCE46DD90B4}" dt="2024-11-04T10:13:25.057" v="1358" actId="20577"/>
          <ac:spMkLst>
            <pc:docMk/>
            <pc:sldMk cId="2023080145" sldId="405"/>
            <ac:spMk id="5" creationId="{3BA2789A-BC79-5823-8B1E-C4F3FE093939}"/>
          </ac:spMkLst>
        </pc:spChg>
      </pc:sldChg>
      <pc:sldChg chg="addSp delSp modSp add">
        <pc:chgData name="Yli-Rahnasto Eveliina" userId="S::eveliina.yli-rahnasto@redcross.fi::957e7228-5cff-49d4-854c-ae40c555bfb7" providerId="AD" clId="Web-{ACFCCB03-2DE8-8C8C-C844-0FCE46DD90B4}" dt="2024-11-04T09:26:36.467" v="1239" actId="1076"/>
        <pc:sldMkLst>
          <pc:docMk/>
          <pc:sldMk cId="3178667223" sldId="453"/>
        </pc:sldMkLst>
        <pc:spChg chg="mod">
          <ac:chgData name="Yli-Rahnasto Eveliina" userId="S::eveliina.yli-rahnasto@redcross.fi::957e7228-5cff-49d4-854c-ae40c555bfb7" providerId="AD" clId="Web-{ACFCCB03-2DE8-8C8C-C844-0FCE46DD90B4}" dt="2024-11-04T09:26:26.935" v="1236" actId="1076"/>
          <ac:spMkLst>
            <pc:docMk/>
            <pc:sldMk cId="3178667223" sldId="453"/>
            <ac:spMk id="3" creationId="{3C891BBC-9E54-8239-F53A-30623C825D0E}"/>
          </ac:spMkLst>
        </pc:spChg>
        <pc:spChg chg="add mod">
          <ac:chgData name="Yli-Rahnasto Eveliina" userId="S::eveliina.yli-rahnasto@redcross.fi::957e7228-5cff-49d4-854c-ae40c555bfb7" providerId="AD" clId="Web-{ACFCCB03-2DE8-8C8C-C844-0FCE46DD90B4}" dt="2024-11-04T09:25:57.357" v="1230" actId="20577"/>
          <ac:spMkLst>
            <pc:docMk/>
            <pc:sldMk cId="3178667223" sldId="453"/>
            <ac:spMk id="4" creationId="{1BD49593-8D0F-BEEE-565F-09D58879995A}"/>
          </ac:spMkLst>
        </pc:spChg>
        <pc:spChg chg="mod">
          <ac:chgData name="Yli-Rahnasto Eveliina" userId="S::eveliina.yli-rahnasto@redcross.fi::957e7228-5cff-49d4-854c-ae40c555bfb7" providerId="AD" clId="Web-{ACFCCB03-2DE8-8C8C-C844-0FCE46DD90B4}" dt="2024-11-04T09:26:32.795" v="1238" actId="14100"/>
          <ac:spMkLst>
            <pc:docMk/>
            <pc:sldMk cId="3178667223" sldId="453"/>
            <ac:spMk id="5" creationId="{B403C266-DD52-5C2E-B406-D9B08FC6E04C}"/>
          </ac:spMkLst>
        </pc:spChg>
        <pc:spChg chg="add del mod">
          <ac:chgData name="Yli-Rahnasto Eveliina" userId="S::eveliina.yli-rahnasto@redcross.fi::957e7228-5cff-49d4-854c-ae40c555bfb7" providerId="AD" clId="Web-{ACFCCB03-2DE8-8C8C-C844-0FCE46DD90B4}" dt="2024-11-04T09:23:59.607" v="1192"/>
          <ac:spMkLst>
            <pc:docMk/>
            <pc:sldMk cId="3178667223" sldId="453"/>
            <ac:spMk id="6" creationId="{869805A9-3654-A68E-F960-D41E65D20D3C}"/>
          </ac:spMkLst>
        </pc:spChg>
        <pc:spChg chg="mod">
          <ac:chgData name="Yli-Rahnasto Eveliina" userId="S::eveliina.yli-rahnasto@redcross.fi::957e7228-5cff-49d4-854c-ae40c555bfb7" providerId="AD" clId="Web-{ACFCCB03-2DE8-8C8C-C844-0FCE46DD90B4}" dt="2024-11-04T09:26:36.467" v="1239" actId="1076"/>
          <ac:spMkLst>
            <pc:docMk/>
            <pc:sldMk cId="3178667223" sldId="453"/>
            <ac:spMk id="7" creationId="{4C56542F-9DC4-1A5B-9CC6-614DBA8079FE}"/>
          </ac:spMkLst>
        </pc:spChg>
        <pc:spChg chg="add del">
          <ac:chgData name="Yli-Rahnasto Eveliina" userId="S::eveliina.yli-rahnasto@redcross.fi::957e7228-5cff-49d4-854c-ae40c555bfb7" providerId="AD" clId="Web-{ACFCCB03-2DE8-8C8C-C844-0FCE46DD90B4}" dt="2024-11-04T09:24:57.029" v="1202"/>
          <ac:spMkLst>
            <pc:docMk/>
            <pc:sldMk cId="3178667223" sldId="453"/>
            <ac:spMk id="8" creationId="{DF7B1270-CEBC-310A-A606-A404177548C1}"/>
          </ac:spMkLst>
        </pc:spChg>
        <pc:graphicFrameChg chg="add del mod">
          <ac:chgData name="Yli-Rahnasto Eveliina" userId="S::eveliina.yli-rahnasto@redcross.fi::957e7228-5cff-49d4-854c-ae40c555bfb7" providerId="AD" clId="Web-{ACFCCB03-2DE8-8C8C-C844-0FCE46DD90B4}" dt="2024-11-04T09:24:02.060" v="1194"/>
          <ac:graphicFrameMkLst>
            <pc:docMk/>
            <pc:sldMk cId="3178667223" sldId="453"/>
            <ac:graphicFrameMk id="10" creationId="{AF4093C9-C77A-ECF9-2D0D-A6DEED64EC33}"/>
          </ac:graphicFrameMkLst>
        </pc:graphicFrameChg>
      </pc:sldChg>
      <pc:sldChg chg="modNotes">
        <pc:chgData name="Yli-Rahnasto Eveliina" userId="S::eveliina.yli-rahnasto@redcross.fi::957e7228-5cff-49d4-854c-ae40c555bfb7" providerId="AD" clId="Web-{ACFCCB03-2DE8-8C8C-C844-0FCE46DD90B4}" dt="2024-11-04T10:00:23.054" v="1321"/>
        <pc:sldMkLst>
          <pc:docMk/>
          <pc:sldMk cId="2979739633" sldId="525"/>
        </pc:sldMkLst>
      </pc:sldChg>
      <pc:sldChg chg="modSp">
        <pc:chgData name="Yli-Rahnasto Eveliina" userId="S::eveliina.yli-rahnasto@redcross.fi::957e7228-5cff-49d4-854c-ae40c555bfb7" providerId="AD" clId="Web-{ACFCCB03-2DE8-8C8C-C844-0FCE46DD90B4}" dt="2024-11-04T08:39:00.494" v="936" actId="1076"/>
        <pc:sldMkLst>
          <pc:docMk/>
          <pc:sldMk cId="683632347" sldId="544"/>
        </pc:sldMkLst>
        <pc:spChg chg="mod">
          <ac:chgData name="Yli-Rahnasto Eveliina" userId="S::eveliina.yli-rahnasto@redcross.fi::957e7228-5cff-49d4-854c-ae40c555bfb7" providerId="AD" clId="Web-{ACFCCB03-2DE8-8C8C-C844-0FCE46DD90B4}" dt="2024-11-04T08:39:00.494" v="936" actId="1076"/>
          <ac:spMkLst>
            <pc:docMk/>
            <pc:sldMk cId="683632347" sldId="544"/>
            <ac:spMk id="18" creationId="{4399732E-5B92-DA93-3366-C8B65F4C6351}"/>
          </ac:spMkLst>
        </pc:spChg>
      </pc:sldChg>
      <pc:sldChg chg="modSp">
        <pc:chgData name="Yli-Rahnasto Eveliina" userId="S::eveliina.yli-rahnasto@redcross.fi::957e7228-5cff-49d4-854c-ae40c555bfb7" providerId="AD" clId="Web-{ACFCCB03-2DE8-8C8C-C844-0FCE46DD90B4}" dt="2024-11-04T10:08:37.587" v="1346" actId="1076"/>
        <pc:sldMkLst>
          <pc:docMk/>
          <pc:sldMk cId="3632568891" sldId="548"/>
        </pc:sldMkLst>
        <pc:spChg chg="mod">
          <ac:chgData name="Yli-Rahnasto Eveliina" userId="S::eveliina.yli-rahnasto@redcross.fi::957e7228-5cff-49d4-854c-ae40c555bfb7" providerId="AD" clId="Web-{ACFCCB03-2DE8-8C8C-C844-0FCE46DD90B4}" dt="2024-11-04T10:08:37.587" v="1346" actId="1076"/>
          <ac:spMkLst>
            <pc:docMk/>
            <pc:sldMk cId="3632568891" sldId="548"/>
            <ac:spMk id="2" creationId="{E5F18CB0-4650-1F4E-AFD2-5BBA29CB3CA2}"/>
          </ac:spMkLst>
        </pc:spChg>
      </pc:sldChg>
      <pc:sldChg chg="modSp">
        <pc:chgData name="Yli-Rahnasto Eveliina" userId="S::eveliina.yli-rahnasto@redcross.fi::957e7228-5cff-49d4-854c-ae40c555bfb7" providerId="AD" clId="Web-{ACFCCB03-2DE8-8C8C-C844-0FCE46DD90B4}" dt="2024-11-04T07:45:06.694" v="225" actId="20577"/>
        <pc:sldMkLst>
          <pc:docMk/>
          <pc:sldMk cId="2550711180" sldId="565"/>
        </pc:sldMkLst>
        <pc:spChg chg="mod">
          <ac:chgData name="Yli-Rahnasto Eveliina" userId="S::eveliina.yli-rahnasto@redcross.fi::957e7228-5cff-49d4-854c-ae40c555bfb7" providerId="AD" clId="Web-{ACFCCB03-2DE8-8C8C-C844-0FCE46DD90B4}" dt="2024-11-04T07:45:06.694" v="225" actId="20577"/>
          <ac:spMkLst>
            <pc:docMk/>
            <pc:sldMk cId="2550711180" sldId="565"/>
            <ac:spMk id="5" creationId="{6B4CD3A2-88F3-9A60-5E89-FCA5E3D9B8CC}"/>
          </ac:spMkLst>
        </pc:spChg>
      </pc:sldChg>
      <pc:sldChg chg="modSp">
        <pc:chgData name="Yli-Rahnasto Eveliina" userId="S::eveliina.yli-rahnasto@redcross.fi::957e7228-5cff-49d4-854c-ae40c555bfb7" providerId="AD" clId="Web-{ACFCCB03-2DE8-8C8C-C844-0FCE46DD90B4}" dt="2024-11-04T09:07:56.387" v="1175" actId="20577"/>
        <pc:sldMkLst>
          <pc:docMk/>
          <pc:sldMk cId="4235742164" sldId="566"/>
        </pc:sldMkLst>
        <pc:spChg chg="mod">
          <ac:chgData name="Yli-Rahnasto Eveliina" userId="S::eveliina.yli-rahnasto@redcross.fi::957e7228-5cff-49d4-854c-ae40c555bfb7" providerId="AD" clId="Web-{ACFCCB03-2DE8-8C8C-C844-0FCE46DD90B4}" dt="2024-11-04T09:07:56.387" v="1175" actId="20577"/>
          <ac:spMkLst>
            <pc:docMk/>
            <pc:sldMk cId="4235742164" sldId="566"/>
            <ac:spMk id="3" creationId="{D75ED1E0-947A-A03E-E41E-3512943616B5}"/>
          </ac:spMkLst>
        </pc:spChg>
      </pc:sldChg>
      <pc:sldChg chg="del">
        <pc:chgData name="Yli-Rahnasto Eveliina" userId="S::eveliina.yli-rahnasto@redcross.fi::957e7228-5cff-49d4-854c-ae40c555bfb7" providerId="AD" clId="Web-{ACFCCB03-2DE8-8C8C-C844-0FCE46DD90B4}" dt="2024-11-04T07:48:58.319" v="227"/>
        <pc:sldMkLst>
          <pc:docMk/>
          <pc:sldMk cId="0" sldId="571"/>
        </pc:sldMkLst>
      </pc:sldChg>
      <pc:sldChg chg="modSp">
        <pc:chgData name="Yli-Rahnasto Eveliina" userId="S::eveliina.yli-rahnasto@redcross.fi::957e7228-5cff-49d4-854c-ae40c555bfb7" providerId="AD" clId="Web-{ACFCCB03-2DE8-8C8C-C844-0FCE46DD90B4}" dt="2024-11-04T09:05:47.215" v="1169"/>
        <pc:sldMkLst>
          <pc:docMk/>
          <pc:sldMk cId="0" sldId="572"/>
        </pc:sldMkLst>
        <pc:spChg chg="mod">
          <ac:chgData name="Yli-Rahnasto Eveliina" userId="S::eveliina.yli-rahnasto@redcross.fi::957e7228-5cff-49d4-854c-ae40c555bfb7" providerId="AD" clId="Web-{ACFCCB03-2DE8-8C8C-C844-0FCE46DD90B4}" dt="2024-11-04T09:05:47.215" v="1169"/>
          <ac:spMkLst>
            <pc:docMk/>
            <pc:sldMk cId="0" sldId="572"/>
            <ac:spMk id="5" creationId="{00000000-0000-0000-0000-000000000000}"/>
          </ac:spMkLst>
        </pc:spChg>
      </pc:sldChg>
      <pc:sldChg chg="modSp">
        <pc:chgData name="Yli-Rahnasto Eveliina" userId="S::eveliina.yli-rahnasto@redcross.fi::957e7228-5cff-49d4-854c-ae40c555bfb7" providerId="AD" clId="Web-{ACFCCB03-2DE8-8C8C-C844-0FCE46DD90B4}" dt="2024-11-04T09:31:42.500" v="1240" actId="1076"/>
        <pc:sldMkLst>
          <pc:docMk/>
          <pc:sldMk cId="561011396" sldId="573"/>
        </pc:sldMkLst>
        <pc:spChg chg="mod">
          <ac:chgData name="Yli-Rahnasto Eveliina" userId="S::eveliina.yli-rahnasto@redcross.fi::957e7228-5cff-49d4-854c-ae40c555bfb7" providerId="AD" clId="Web-{ACFCCB03-2DE8-8C8C-C844-0FCE46DD90B4}" dt="2024-11-04T09:31:42.500" v="1240" actId="1076"/>
          <ac:spMkLst>
            <pc:docMk/>
            <pc:sldMk cId="561011396" sldId="573"/>
            <ac:spMk id="51" creationId="{74A91AF3-156D-E93C-FE39-51D48B0D526D}"/>
          </ac:spMkLst>
        </pc:spChg>
      </pc:sldChg>
      <pc:sldChg chg="addSp modSp ord">
        <pc:chgData name="Yli-Rahnasto Eveliina" userId="S::eveliina.yli-rahnasto@redcross.fi::957e7228-5cff-49d4-854c-ae40c555bfb7" providerId="AD" clId="Web-{ACFCCB03-2DE8-8C8C-C844-0FCE46DD90B4}" dt="2024-11-04T10:10:07.291" v="1356"/>
        <pc:sldMkLst>
          <pc:docMk/>
          <pc:sldMk cId="586628838" sldId="575"/>
        </pc:sldMkLst>
        <pc:spChg chg="add mod">
          <ac:chgData name="Yli-Rahnasto Eveliina" userId="S::eveliina.yli-rahnasto@redcross.fi::957e7228-5cff-49d4-854c-ae40c555bfb7" providerId="AD" clId="Web-{ACFCCB03-2DE8-8C8C-C844-0FCE46DD90B4}" dt="2024-11-04T09:05:21.309" v="1162" actId="1076"/>
          <ac:spMkLst>
            <pc:docMk/>
            <pc:sldMk cId="586628838" sldId="575"/>
            <ac:spMk id="3" creationId="{837717CD-4493-4FF7-6115-13E9D01772EC}"/>
          </ac:spMkLst>
        </pc:spChg>
        <pc:spChg chg="mod">
          <ac:chgData name="Yli-Rahnasto Eveliina" userId="S::eveliina.yli-rahnasto@redcross.fi::957e7228-5cff-49d4-854c-ae40c555bfb7" providerId="AD" clId="Web-{ACFCCB03-2DE8-8C8C-C844-0FCE46DD90B4}" dt="2024-11-04T09:05:30.559" v="1165" actId="14100"/>
          <ac:spMkLst>
            <pc:docMk/>
            <pc:sldMk cId="586628838" sldId="575"/>
            <ac:spMk id="5" creationId="{00000000-0000-0000-0000-000000000000}"/>
          </ac:spMkLst>
        </pc:spChg>
        <pc:picChg chg="mod">
          <ac:chgData name="Yli-Rahnasto Eveliina" userId="S::eveliina.yli-rahnasto@redcross.fi::957e7228-5cff-49d4-854c-ae40c555bfb7" providerId="AD" clId="Web-{ACFCCB03-2DE8-8C8C-C844-0FCE46DD90B4}" dt="2024-11-04T09:05:24.449" v="1163" actId="14100"/>
          <ac:picMkLst>
            <pc:docMk/>
            <pc:sldMk cId="586628838" sldId="575"/>
            <ac:picMk id="13" creationId="{604FC40A-BC07-1648-2A47-B18EC741EECE}"/>
          </ac:picMkLst>
        </pc:picChg>
      </pc:sldChg>
      <pc:sldChg chg="addSp delSp modSp">
        <pc:chgData name="Yli-Rahnasto Eveliina" userId="S::eveliina.yli-rahnasto@redcross.fi::957e7228-5cff-49d4-854c-ae40c555bfb7" providerId="AD" clId="Web-{ACFCCB03-2DE8-8C8C-C844-0FCE46DD90B4}" dt="2024-11-04T09:05:12.012" v="1157" actId="1076"/>
        <pc:sldMkLst>
          <pc:docMk/>
          <pc:sldMk cId="3581509075" sldId="576"/>
        </pc:sldMkLst>
        <pc:spChg chg="add mod">
          <ac:chgData name="Yli-Rahnasto Eveliina" userId="S::eveliina.yli-rahnasto@redcross.fi::957e7228-5cff-49d4-854c-ae40c555bfb7" providerId="AD" clId="Web-{ACFCCB03-2DE8-8C8C-C844-0FCE46DD90B4}" dt="2024-11-04T09:05:12.012" v="1157" actId="1076"/>
          <ac:spMkLst>
            <pc:docMk/>
            <pc:sldMk cId="3581509075" sldId="576"/>
            <ac:spMk id="3" creationId="{7064155C-7B96-A851-6A85-48B7C173693E}"/>
          </ac:spMkLst>
        </pc:spChg>
        <pc:spChg chg="del">
          <ac:chgData name="Yli-Rahnasto Eveliina" userId="S::eveliina.yli-rahnasto@redcross.fi::957e7228-5cff-49d4-854c-ae40c555bfb7" providerId="AD" clId="Web-{ACFCCB03-2DE8-8C8C-C844-0FCE46DD90B4}" dt="2024-11-04T08:39:26.182" v="938"/>
          <ac:spMkLst>
            <pc:docMk/>
            <pc:sldMk cId="3581509075" sldId="576"/>
            <ac:spMk id="7" creationId="{00000000-0000-0000-0000-000000000000}"/>
          </ac:spMkLst>
        </pc:spChg>
        <pc:spChg chg="mod">
          <ac:chgData name="Yli-Rahnasto Eveliina" userId="S::eveliina.yli-rahnasto@redcross.fi::957e7228-5cff-49d4-854c-ae40c555bfb7" providerId="AD" clId="Web-{ACFCCB03-2DE8-8C8C-C844-0FCE46DD90B4}" dt="2024-11-04T08:48:29.698" v="982" actId="1076"/>
          <ac:spMkLst>
            <pc:docMk/>
            <pc:sldMk cId="3581509075" sldId="576"/>
            <ac:spMk id="8" creationId="{00000000-0000-0000-0000-000000000000}"/>
          </ac:spMkLst>
        </pc:spChg>
        <pc:spChg chg="mod">
          <ac:chgData name="Yli-Rahnasto Eveliina" userId="S::eveliina.yli-rahnasto@redcross.fi::957e7228-5cff-49d4-854c-ae40c555bfb7" providerId="AD" clId="Web-{ACFCCB03-2DE8-8C8C-C844-0FCE46DD90B4}" dt="2024-11-04T08:41:24.619" v="981" actId="20577"/>
          <ac:spMkLst>
            <pc:docMk/>
            <pc:sldMk cId="3581509075" sldId="576"/>
            <ac:spMk id="9" creationId="{00000000-0000-0000-0000-000000000000}"/>
          </ac:spMkLst>
        </pc:spChg>
      </pc:sldChg>
      <pc:sldChg chg="addSp delSp modSp del">
        <pc:chgData name="Yli-Rahnasto Eveliina" userId="S::eveliina.yli-rahnasto@redcross.fi::957e7228-5cff-49d4-854c-ae40c555bfb7" providerId="AD" clId="Web-{ACFCCB03-2DE8-8C8C-C844-0FCE46DD90B4}" dt="2024-11-04T07:29:20.349" v="81"/>
        <pc:sldMkLst>
          <pc:docMk/>
          <pc:sldMk cId="2921272345" sldId="577"/>
        </pc:sldMkLst>
        <pc:spChg chg="del mod">
          <ac:chgData name="Yli-Rahnasto Eveliina" userId="S::eveliina.yli-rahnasto@redcross.fi::957e7228-5cff-49d4-854c-ae40c555bfb7" providerId="AD" clId="Web-{ACFCCB03-2DE8-8C8C-C844-0FCE46DD90B4}" dt="2024-11-04T07:28:27.505" v="51"/>
          <ac:spMkLst>
            <pc:docMk/>
            <pc:sldMk cId="2921272345" sldId="577"/>
            <ac:spMk id="2" creationId="{B8868627-3F90-528C-B38F-08B3AD9D6001}"/>
          </ac:spMkLst>
        </pc:spChg>
        <pc:spChg chg="del mod">
          <ac:chgData name="Yli-Rahnasto Eveliina" userId="S::eveliina.yli-rahnasto@redcross.fi::957e7228-5cff-49d4-854c-ae40c555bfb7" providerId="AD" clId="Web-{ACFCCB03-2DE8-8C8C-C844-0FCE46DD90B4}" dt="2024-11-04T07:25:18.505" v="4"/>
          <ac:spMkLst>
            <pc:docMk/>
            <pc:sldMk cId="2921272345" sldId="577"/>
            <ac:spMk id="3" creationId="{E3F4024F-E280-AF18-7F5E-C164CCFCFBB9}"/>
          </ac:spMkLst>
        </pc:spChg>
        <pc:picChg chg="add del mod">
          <ac:chgData name="Yli-Rahnasto Eveliina" userId="S::eveliina.yli-rahnasto@redcross.fi::957e7228-5cff-49d4-854c-ae40c555bfb7" providerId="AD" clId="Web-{ACFCCB03-2DE8-8C8C-C844-0FCE46DD90B4}" dt="2024-11-04T07:28:12.193" v="44"/>
          <ac:picMkLst>
            <pc:docMk/>
            <pc:sldMk cId="2921272345" sldId="577"/>
            <ac:picMk id="4" creationId="{A3CB66AB-385C-4FC7-7C96-11BF29C51F58}"/>
          </ac:picMkLst>
        </pc:picChg>
      </pc:sldChg>
      <pc:sldChg chg="addSp delSp modSp add replId">
        <pc:chgData name="Yli-Rahnasto Eveliina" userId="S::eveliina.yli-rahnasto@redcross.fi::957e7228-5cff-49d4-854c-ae40c555bfb7" providerId="AD" clId="Web-{ACFCCB03-2DE8-8C8C-C844-0FCE46DD90B4}" dt="2024-11-04T09:05:01.949" v="1154" actId="1076"/>
        <pc:sldMkLst>
          <pc:docMk/>
          <pc:sldMk cId="1130918157" sldId="578"/>
        </pc:sldMkLst>
        <pc:spChg chg="add mod">
          <ac:chgData name="Yli-Rahnasto Eveliina" userId="S::eveliina.yli-rahnasto@redcross.fi::957e7228-5cff-49d4-854c-ae40c555bfb7" providerId="AD" clId="Web-{ACFCCB03-2DE8-8C8C-C844-0FCE46DD90B4}" dt="2024-11-04T09:05:01.949" v="1154" actId="1076"/>
          <ac:spMkLst>
            <pc:docMk/>
            <pc:sldMk cId="1130918157" sldId="578"/>
            <ac:spMk id="4" creationId="{7C53EAEF-DBC7-B7A5-53BC-FFE553D48962}"/>
          </ac:spMkLst>
        </pc:spChg>
        <pc:spChg chg="del">
          <ac:chgData name="Yli-Rahnasto Eveliina" userId="S::eveliina.yli-rahnasto@redcross.fi::957e7228-5cff-49d4-854c-ae40c555bfb7" providerId="AD" clId="Web-{ACFCCB03-2DE8-8C8C-C844-0FCE46DD90B4}" dt="2024-11-04T07:28:32.521" v="55"/>
          <ac:spMkLst>
            <pc:docMk/>
            <pc:sldMk cId="1130918157" sldId="578"/>
            <ac:spMk id="7" creationId="{00000000-0000-0000-0000-000000000000}"/>
          </ac:spMkLst>
        </pc:spChg>
        <pc:spChg chg="mod">
          <ac:chgData name="Yli-Rahnasto Eveliina" userId="S::eveliina.yli-rahnasto@redcross.fi::957e7228-5cff-49d4-854c-ae40c555bfb7" providerId="AD" clId="Web-{ACFCCB03-2DE8-8C8C-C844-0FCE46DD90B4}" dt="2024-11-04T08:40:09.150" v="962" actId="20577"/>
          <ac:spMkLst>
            <pc:docMk/>
            <pc:sldMk cId="1130918157" sldId="578"/>
            <ac:spMk id="8" creationId="{00000000-0000-0000-0000-000000000000}"/>
          </ac:spMkLst>
        </pc:spChg>
        <pc:spChg chg="mod">
          <ac:chgData name="Yli-Rahnasto Eveliina" userId="S::eveliina.yli-rahnasto@redcross.fi::957e7228-5cff-49d4-854c-ae40c555bfb7" providerId="AD" clId="Web-{ACFCCB03-2DE8-8C8C-C844-0FCE46DD90B4}" dt="2024-11-04T07:29:18.068" v="80" actId="1076"/>
          <ac:spMkLst>
            <pc:docMk/>
            <pc:sldMk cId="1130918157" sldId="578"/>
            <ac:spMk id="9" creationId="{00000000-0000-0000-0000-000000000000}"/>
          </ac:spMkLst>
        </pc:spChg>
        <pc:picChg chg="add mod">
          <ac:chgData name="Yli-Rahnasto Eveliina" userId="S::eveliina.yli-rahnasto@redcross.fi::957e7228-5cff-49d4-854c-ae40c555bfb7" providerId="AD" clId="Web-{ACFCCB03-2DE8-8C8C-C844-0FCE46DD90B4}" dt="2024-11-04T07:28:43.365" v="58" actId="14100"/>
          <ac:picMkLst>
            <pc:docMk/>
            <pc:sldMk cId="1130918157" sldId="578"/>
            <ac:picMk id="3" creationId="{F8EA9856-D128-B3E8-FE36-0C16D49DAE43}"/>
          </ac:picMkLst>
        </pc:picChg>
        <pc:picChg chg="del">
          <ac:chgData name="Yli-Rahnasto Eveliina" userId="S::eveliina.yli-rahnasto@redcross.fi::957e7228-5cff-49d4-854c-ae40c555bfb7" providerId="AD" clId="Web-{ACFCCB03-2DE8-8C8C-C844-0FCE46DD90B4}" dt="2024-11-04T07:28:17.412" v="47"/>
          <ac:picMkLst>
            <pc:docMk/>
            <pc:sldMk cId="1130918157" sldId="578"/>
            <ac:picMk id="11" creationId="{7F84F75B-A618-2391-250D-1B80CEE5A815}"/>
          </ac:picMkLst>
        </pc:picChg>
      </pc:sldChg>
      <pc:sldChg chg="delSp modSp add">
        <pc:chgData name="Yli-Rahnasto Eveliina" userId="S::eveliina.yli-rahnasto@redcross.fi::957e7228-5cff-49d4-854c-ae40c555bfb7" providerId="AD" clId="Web-{ACFCCB03-2DE8-8C8C-C844-0FCE46DD90B4}" dt="2024-11-04T08:31:20.744" v="928" actId="1076"/>
        <pc:sldMkLst>
          <pc:docMk/>
          <pc:sldMk cId="1001451837" sldId="579"/>
        </pc:sldMkLst>
        <pc:spChg chg="mod">
          <ac:chgData name="Yli-Rahnasto Eveliina" userId="S::eveliina.yli-rahnasto@redcross.fi::957e7228-5cff-49d4-854c-ae40c555bfb7" providerId="AD" clId="Web-{ACFCCB03-2DE8-8C8C-C844-0FCE46DD90B4}" dt="2024-11-04T08:28:05.303" v="874" actId="20577"/>
          <ac:spMkLst>
            <pc:docMk/>
            <pc:sldMk cId="1001451837" sldId="579"/>
            <ac:spMk id="2" creationId="{392F2D73-F86A-0748-A344-D858019CD43C}"/>
          </ac:spMkLst>
        </pc:spChg>
        <pc:spChg chg="del mod">
          <ac:chgData name="Yli-Rahnasto Eveliina" userId="S::eveliina.yli-rahnasto@redcross.fi::957e7228-5cff-49d4-854c-ae40c555bfb7" providerId="AD" clId="Web-{ACFCCB03-2DE8-8C8C-C844-0FCE46DD90B4}" dt="2024-11-04T08:28:30.022" v="879"/>
          <ac:spMkLst>
            <pc:docMk/>
            <pc:sldMk cId="1001451837" sldId="579"/>
            <ac:spMk id="3" creationId="{24315BC0-1276-3742-8F21-F0D261C0820F}"/>
          </ac:spMkLst>
        </pc:spChg>
        <pc:spChg chg="mod">
          <ac:chgData name="Yli-Rahnasto Eveliina" userId="S::eveliina.yli-rahnasto@redcross.fi::957e7228-5cff-49d4-854c-ae40c555bfb7" providerId="AD" clId="Web-{ACFCCB03-2DE8-8C8C-C844-0FCE46DD90B4}" dt="2024-11-04T08:31:20.744" v="928" actId="1076"/>
          <ac:spMkLst>
            <pc:docMk/>
            <pc:sldMk cId="1001451837" sldId="579"/>
            <ac:spMk id="4" creationId="{A0B36EA4-F949-914E-97E0-A9AF7971A8D4}"/>
          </ac:spMkLst>
        </pc:spChg>
        <pc:spChg chg="del mod">
          <ac:chgData name="Yli-Rahnasto Eveliina" userId="S::eveliina.yli-rahnasto@redcross.fi::957e7228-5cff-49d4-854c-ae40c555bfb7" providerId="AD" clId="Web-{ACFCCB03-2DE8-8C8C-C844-0FCE46DD90B4}" dt="2024-11-04T08:28:54.819" v="885"/>
          <ac:spMkLst>
            <pc:docMk/>
            <pc:sldMk cId="1001451837" sldId="579"/>
            <ac:spMk id="5" creationId="{C18BF16B-5817-DA49-A83F-E788984BA871}"/>
          </ac:spMkLst>
        </pc:spChg>
        <pc:spChg chg="mod">
          <ac:chgData name="Yli-Rahnasto Eveliina" userId="S::eveliina.yli-rahnasto@redcross.fi::957e7228-5cff-49d4-854c-ae40c555bfb7" providerId="AD" clId="Web-{ACFCCB03-2DE8-8C8C-C844-0FCE46DD90B4}" dt="2024-11-04T08:31:06.635" v="922" actId="20577"/>
          <ac:spMkLst>
            <pc:docMk/>
            <pc:sldMk cId="1001451837" sldId="579"/>
            <ac:spMk id="6" creationId="{2F9D9878-6AB0-6B4D-BA20-6E76C1784BCB}"/>
          </ac:spMkLst>
        </pc:spChg>
        <pc:spChg chg="mod">
          <ac:chgData name="Yli-Rahnasto Eveliina" userId="S::eveliina.yli-rahnasto@redcross.fi::957e7228-5cff-49d4-854c-ae40c555bfb7" providerId="AD" clId="Web-{ACFCCB03-2DE8-8C8C-C844-0FCE46DD90B4}" dt="2024-11-04T08:29:50.182" v="906" actId="1076"/>
          <ac:spMkLst>
            <pc:docMk/>
            <pc:sldMk cId="1001451837" sldId="579"/>
            <ac:spMk id="7" creationId="{D122F7D2-4AFC-054B-B761-481966C5EBBB}"/>
          </ac:spMkLst>
        </pc:spChg>
        <pc:spChg chg="mod">
          <ac:chgData name="Yli-Rahnasto Eveliina" userId="S::eveliina.yli-rahnasto@redcross.fi::957e7228-5cff-49d4-854c-ae40c555bfb7" providerId="AD" clId="Web-{ACFCCB03-2DE8-8C8C-C844-0FCE46DD90B4}" dt="2024-11-04T08:30:05.072" v="910" actId="20577"/>
          <ac:spMkLst>
            <pc:docMk/>
            <pc:sldMk cId="1001451837" sldId="579"/>
            <ac:spMk id="8" creationId="{EE254AD3-D57A-5944-A428-563418DDFBB2}"/>
          </ac:spMkLst>
        </pc:spChg>
      </pc:sldChg>
      <pc:sldChg chg="add">
        <pc:chgData name="Yli-Rahnasto Eveliina" userId="S::eveliina.yli-rahnasto@redcross.fi::957e7228-5cff-49d4-854c-ae40c555bfb7" providerId="AD" clId="Web-{ACFCCB03-2DE8-8C8C-C844-0FCE46DD90B4}" dt="2024-11-04T09:08:36.418" v="1179"/>
        <pc:sldMkLst>
          <pc:docMk/>
          <pc:sldMk cId="3854999663" sldId="580"/>
        </pc:sldMkLst>
      </pc:sldChg>
    </pc:docChg>
  </pc:docChgLst>
  <pc:docChgLst>
    <pc:chgData name="Yli-Rahnasto Eveliina" userId="S::eveliina.yli-rahnasto@redcross.fi::957e7228-5cff-49d4-854c-ae40c555bfb7" providerId="AD" clId="Web-{BCED6455-5677-322D-36E4-DE832388945C}"/>
    <pc:docChg chg="addSld delSld modSld sldOrd">
      <pc:chgData name="Yli-Rahnasto Eveliina" userId="S::eveliina.yli-rahnasto@redcross.fi::957e7228-5cff-49d4-854c-ae40c555bfb7" providerId="AD" clId="Web-{BCED6455-5677-322D-36E4-DE832388945C}" dt="2024-11-04T06:26:40.596" v="424"/>
      <pc:docMkLst>
        <pc:docMk/>
      </pc:docMkLst>
      <pc:sldChg chg="modSp ord">
        <pc:chgData name="Yli-Rahnasto Eveliina" userId="S::eveliina.yli-rahnasto@redcross.fi::957e7228-5cff-49d4-854c-ae40c555bfb7" providerId="AD" clId="Web-{BCED6455-5677-322D-36E4-DE832388945C}" dt="2024-11-03T15:37:03.885" v="15"/>
        <pc:sldMkLst>
          <pc:docMk/>
          <pc:sldMk cId="0" sldId="266"/>
        </pc:sldMkLst>
        <pc:spChg chg="mod">
          <ac:chgData name="Yli-Rahnasto Eveliina" userId="S::eveliina.yli-rahnasto@redcross.fi::957e7228-5cff-49d4-854c-ae40c555bfb7" providerId="AD" clId="Web-{BCED6455-5677-322D-36E4-DE832388945C}" dt="2024-11-03T15:35:39.117" v="10" actId="20577"/>
          <ac:spMkLst>
            <pc:docMk/>
            <pc:sldMk cId="0" sldId="266"/>
            <ac:spMk id="8" creationId="{00000000-0000-0000-0000-000000000000}"/>
          </ac:spMkLst>
        </pc:spChg>
        <pc:spChg chg="mod">
          <ac:chgData name="Yli-Rahnasto Eveliina" userId="S::eveliina.yli-rahnasto@redcross.fi::957e7228-5cff-49d4-854c-ae40c555bfb7" providerId="AD" clId="Web-{BCED6455-5677-322D-36E4-DE832388945C}" dt="2024-11-03T15:35:39.132" v="11" actId="20577"/>
          <ac:spMkLst>
            <pc:docMk/>
            <pc:sldMk cId="0" sldId="266"/>
            <ac:spMk id="9" creationId="{00000000-0000-0000-0000-000000000000}"/>
          </ac:spMkLst>
        </pc:spChg>
        <pc:spChg chg="mod">
          <ac:chgData name="Yli-Rahnasto Eveliina" userId="S::eveliina.yli-rahnasto@redcross.fi::957e7228-5cff-49d4-854c-ae40c555bfb7" providerId="AD" clId="Web-{BCED6455-5677-322D-36E4-DE832388945C}" dt="2024-11-03T15:35:45.664" v="12" actId="1076"/>
          <ac:spMkLst>
            <pc:docMk/>
            <pc:sldMk cId="0" sldId="266"/>
            <ac:spMk id="13" creationId="{00000000-0000-0000-0000-000000000000}"/>
          </ac:spMkLst>
        </pc:spChg>
      </pc:sldChg>
      <pc:sldChg chg="modSp ord">
        <pc:chgData name="Yli-Rahnasto Eveliina" userId="S::eveliina.yli-rahnasto@redcross.fi::957e7228-5cff-49d4-854c-ae40c555bfb7" providerId="AD" clId="Web-{BCED6455-5677-322D-36E4-DE832388945C}" dt="2024-11-03T16:02:13.635" v="363" actId="20577"/>
        <pc:sldMkLst>
          <pc:docMk/>
          <pc:sldMk cId="0" sldId="267"/>
        </pc:sldMkLst>
        <pc:spChg chg="mod">
          <ac:chgData name="Yli-Rahnasto Eveliina" userId="S::eveliina.yli-rahnasto@redcross.fi::957e7228-5cff-49d4-854c-ae40c555bfb7" providerId="AD" clId="Web-{BCED6455-5677-322D-36E4-DE832388945C}" dt="2024-11-03T16:00:45.944" v="333"/>
          <ac:spMkLst>
            <pc:docMk/>
            <pc:sldMk cId="0" sldId="267"/>
            <ac:spMk id="4" creationId="{00000000-0000-0000-0000-000000000000}"/>
          </ac:spMkLst>
        </pc:spChg>
        <pc:spChg chg="mod">
          <ac:chgData name="Yli-Rahnasto Eveliina" userId="S::eveliina.yli-rahnasto@redcross.fi::957e7228-5cff-49d4-854c-ae40c555bfb7" providerId="AD" clId="Web-{BCED6455-5677-322D-36E4-DE832388945C}" dt="2024-11-03T16:01:28.336" v="351" actId="14100"/>
          <ac:spMkLst>
            <pc:docMk/>
            <pc:sldMk cId="0" sldId="267"/>
            <ac:spMk id="5" creationId="{00000000-0000-0000-0000-000000000000}"/>
          </ac:spMkLst>
        </pc:spChg>
        <pc:spChg chg="mod">
          <ac:chgData name="Yli-Rahnasto Eveliina" userId="S::eveliina.yli-rahnasto@redcross.fi::957e7228-5cff-49d4-854c-ae40c555bfb7" providerId="AD" clId="Web-{BCED6455-5677-322D-36E4-DE832388945C}" dt="2024-11-03T16:01:32.008" v="352" actId="1076"/>
          <ac:spMkLst>
            <pc:docMk/>
            <pc:sldMk cId="0" sldId="267"/>
            <ac:spMk id="6" creationId="{00000000-0000-0000-0000-000000000000}"/>
          </ac:spMkLst>
        </pc:spChg>
        <pc:spChg chg="mod">
          <ac:chgData name="Yli-Rahnasto Eveliina" userId="S::eveliina.yli-rahnasto@redcross.fi::957e7228-5cff-49d4-854c-ae40c555bfb7" providerId="AD" clId="Web-{BCED6455-5677-322D-36E4-DE832388945C}" dt="2024-11-03T16:02:07.853" v="361"/>
          <ac:spMkLst>
            <pc:docMk/>
            <pc:sldMk cId="0" sldId="267"/>
            <ac:spMk id="8" creationId="{00000000-0000-0000-0000-000000000000}"/>
          </ac:spMkLst>
        </pc:spChg>
        <pc:spChg chg="mod">
          <ac:chgData name="Yli-Rahnasto Eveliina" userId="S::eveliina.yli-rahnasto@redcross.fi::957e7228-5cff-49d4-854c-ae40c555bfb7" providerId="AD" clId="Web-{BCED6455-5677-322D-36E4-DE832388945C}" dt="2024-11-03T16:01:43.540" v="357" actId="14100"/>
          <ac:spMkLst>
            <pc:docMk/>
            <pc:sldMk cId="0" sldId="267"/>
            <ac:spMk id="11" creationId="{00000000-0000-0000-0000-000000000000}"/>
          </ac:spMkLst>
        </pc:spChg>
        <pc:spChg chg="mod">
          <ac:chgData name="Yli-Rahnasto Eveliina" userId="S::eveliina.yli-rahnasto@redcross.fi::957e7228-5cff-49d4-854c-ae40c555bfb7" providerId="AD" clId="Web-{BCED6455-5677-322D-36E4-DE832388945C}" dt="2024-11-03T16:01:40.852" v="355" actId="20577"/>
          <ac:spMkLst>
            <pc:docMk/>
            <pc:sldMk cId="0" sldId="267"/>
            <ac:spMk id="12" creationId="{00000000-0000-0000-0000-000000000000}"/>
          </ac:spMkLst>
        </pc:spChg>
        <pc:spChg chg="mod">
          <ac:chgData name="Yli-Rahnasto Eveliina" userId="S::eveliina.yli-rahnasto@redcross.fi::957e7228-5cff-49d4-854c-ae40c555bfb7" providerId="AD" clId="Web-{BCED6455-5677-322D-36E4-DE832388945C}" dt="2024-11-03T16:02:13.635" v="363" actId="20577"/>
          <ac:spMkLst>
            <pc:docMk/>
            <pc:sldMk cId="0" sldId="267"/>
            <ac:spMk id="13" creationId="{00000000-0000-0000-0000-000000000000}"/>
          </ac:spMkLst>
        </pc:spChg>
        <pc:grpChg chg="mod">
          <ac:chgData name="Yli-Rahnasto Eveliina" userId="S::eveliina.yli-rahnasto@redcross.fi::957e7228-5cff-49d4-854c-ae40c555bfb7" providerId="AD" clId="Web-{BCED6455-5677-322D-36E4-DE832388945C}" dt="2024-11-03T16:01:25.930" v="350" actId="14100"/>
          <ac:grpSpMkLst>
            <pc:docMk/>
            <pc:sldMk cId="0" sldId="267"/>
            <ac:grpSpMk id="3" creationId="{00000000-0000-0000-0000-000000000000}"/>
          </ac:grpSpMkLst>
        </pc:grpChg>
      </pc:sldChg>
      <pc:sldChg chg="modSp">
        <pc:chgData name="Yli-Rahnasto Eveliina" userId="S::eveliina.yli-rahnasto@redcross.fi::957e7228-5cff-49d4-854c-ae40c555bfb7" providerId="AD" clId="Web-{BCED6455-5677-322D-36E4-DE832388945C}" dt="2024-11-03T16:03:28.435" v="365" actId="20577"/>
        <pc:sldMkLst>
          <pc:docMk/>
          <pc:sldMk cId="0" sldId="268"/>
        </pc:sldMkLst>
        <pc:spChg chg="mod">
          <ac:chgData name="Yli-Rahnasto Eveliina" userId="S::eveliina.yli-rahnasto@redcross.fi::957e7228-5cff-49d4-854c-ae40c555bfb7" providerId="AD" clId="Web-{BCED6455-5677-322D-36E4-DE832388945C}" dt="2024-11-03T16:03:28.435" v="365" actId="20577"/>
          <ac:spMkLst>
            <pc:docMk/>
            <pc:sldMk cId="0" sldId="268"/>
            <ac:spMk id="10" creationId="{00000000-0000-0000-0000-000000000000}"/>
          </ac:spMkLst>
        </pc:spChg>
      </pc:sldChg>
      <pc:sldChg chg="add del">
        <pc:chgData name="Yli-Rahnasto Eveliina" userId="S::eveliina.yli-rahnasto@redcross.fi::957e7228-5cff-49d4-854c-ae40c555bfb7" providerId="AD" clId="Web-{BCED6455-5677-322D-36E4-DE832388945C}" dt="2024-11-03T16:00:05.551" v="329"/>
        <pc:sldMkLst>
          <pc:docMk/>
          <pc:sldMk cId="1749966571" sldId="269"/>
        </pc:sldMkLst>
      </pc:sldChg>
      <pc:sldChg chg="addSp delSp modSp ord">
        <pc:chgData name="Yli-Rahnasto Eveliina" userId="S::eveliina.yli-rahnasto@redcross.fi::957e7228-5cff-49d4-854c-ae40c555bfb7" providerId="AD" clId="Web-{BCED6455-5677-322D-36E4-DE832388945C}" dt="2024-11-04T06:26:39.127" v="423"/>
        <pc:sldMkLst>
          <pc:docMk/>
          <pc:sldMk cId="0" sldId="271"/>
        </pc:sldMkLst>
        <pc:spChg chg="mod">
          <ac:chgData name="Yli-Rahnasto Eveliina" userId="S::eveliina.yli-rahnasto@redcross.fi::957e7228-5cff-49d4-854c-ae40c555bfb7" providerId="AD" clId="Web-{BCED6455-5677-322D-36E4-DE832388945C}" dt="2024-11-03T16:07:45.679" v="408" actId="1076"/>
          <ac:spMkLst>
            <pc:docMk/>
            <pc:sldMk cId="0" sldId="271"/>
            <ac:spMk id="4" creationId="{00000000-0000-0000-0000-000000000000}"/>
          </ac:spMkLst>
        </pc:spChg>
        <pc:spChg chg="mod">
          <ac:chgData name="Yli-Rahnasto Eveliina" userId="S::eveliina.yli-rahnasto@redcross.fi::957e7228-5cff-49d4-854c-ae40c555bfb7" providerId="AD" clId="Web-{BCED6455-5677-322D-36E4-DE832388945C}" dt="2024-11-03T16:06:34.739" v="391" actId="20577"/>
          <ac:spMkLst>
            <pc:docMk/>
            <pc:sldMk cId="0" sldId="271"/>
            <ac:spMk id="5" creationId="{00000000-0000-0000-0000-000000000000}"/>
          </ac:spMkLst>
        </pc:spChg>
        <pc:spChg chg="del mod">
          <ac:chgData name="Yli-Rahnasto Eveliina" userId="S::eveliina.yli-rahnasto@redcross.fi::957e7228-5cff-49d4-854c-ae40c555bfb7" providerId="AD" clId="Web-{BCED6455-5677-322D-36E4-DE832388945C}" dt="2024-11-03T16:05:37.815" v="373"/>
          <ac:spMkLst>
            <pc:docMk/>
            <pc:sldMk cId="0" sldId="271"/>
            <ac:spMk id="6" creationId="{00000000-0000-0000-0000-000000000000}"/>
          </ac:spMkLst>
        </pc:spChg>
        <pc:spChg chg="mod">
          <ac:chgData name="Yli-Rahnasto Eveliina" userId="S::eveliina.yli-rahnasto@redcross.fi::957e7228-5cff-49d4-854c-ae40c555bfb7" providerId="AD" clId="Web-{BCED6455-5677-322D-36E4-DE832388945C}" dt="2024-11-03T16:07:02.333" v="399" actId="1076"/>
          <ac:spMkLst>
            <pc:docMk/>
            <pc:sldMk cId="0" sldId="271"/>
            <ac:spMk id="7" creationId="{00000000-0000-0000-0000-000000000000}"/>
          </ac:spMkLst>
        </pc:spChg>
        <pc:spChg chg="mod">
          <ac:chgData name="Yli-Rahnasto Eveliina" userId="S::eveliina.yli-rahnasto@redcross.fi::957e7228-5cff-49d4-854c-ae40c555bfb7" providerId="AD" clId="Web-{BCED6455-5677-322D-36E4-DE832388945C}" dt="2024-11-03T16:07:58.976" v="414" actId="20577"/>
          <ac:spMkLst>
            <pc:docMk/>
            <pc:sldMk cId="0" sldId="271"/>
            <ac:spMk id="8" creationId="{00000000-0000-0000-0000-000000000000}"/>
          </ac:spMkLst>
        </pc:spChg>
        <pc:spChg chg="del mod">
          <ac:chgData name="Yli-Rahnasto Eveliina" userId="S::eveliina.yli-rahnasto@redcross.fi::957e7228-5cff-49d4-854c-ae40c555bfb7" providerId="AD" clId="Web-{BCED6455-5677-322D-36E4-DE832388945C}" dt="2024-11-03T16:05:57.972" v="380"/>
          <ac:spMkLst>
            <pc:docMk/>
            <pc:sldMk cId="0" sldId="271"/>
            <ac:spMk id="9" creationId="{00000000-0000-0000-0000-000000000000}"/>
          </ac:spMkLst>
        </pc:spChg>
        <pc:spChg chg="add mod">
          <ac:chgData name="Yli-Rahnasto Eveliina" userId="S::eveliina.yli-rahnasto@redcross.fi::957e7228-5cff-49d4-854c-ae40c555bfb7" providerId="AD" clId="Web-{BCED6455-5677-322D-36E4-DE832388945C}" dt="2024-11-03T16:07:32.335" v="405" actId="1076"/>
          <ac:spMkLst>
            <pc:docMk/>
            <pc:sldMk cId="0" sldId="271"/>
            <ac:spMk id="11" creationId="{79F1AB11-6252-A21E-F1D9-A4A005A60012}"/>
          </ac:spMkLst>
        </pc:spChg>
        <pc:grpChg chg="mod">
          <ac:chgData name="Yli-Rahnasto Eveliina" userId="S::eveliina.yli-rahnasto@redcross.fi::957e7228-5cff-49d4-854c-ae40c555bfb7" providerId="AD" clId="Web-{BCED6455-5677-322D-36E4-DE832388945C}" dt="2024-11-03T16:06:36.817" v="392" actId="1076"/>
          <ac:grpSpMkLst>
            <pc:docMk/>
            <pc:sldMk cId="0" sldId="271"/>
            <ac:grpSpMk id="3" creationId="{00000000-0000-0000-0000-000000000000}"/>
          </ac:grpSpMkLst>
        </pc:grpChg>
        <pc:picChg chg="add mod">
          <ac:chgData name="Yli-Rahnasto Eveliina" userId="S::eveliina.yli-rahnasto@redcross.fi::957e7228-5cff-49d4-854c-ae40c555bfb7" providerId="AD" clId="Web-{BCED6455-5677-322D-36E4-DE832388945C}" dt="2024-11-03T16:07:27.131" v="404" actId="1076"/>
          <ac:picMkLst>
            <pc:docMk/>
            <pc:sldMk cId="0" sldId="271"/>
            <ac:picMk id="10" creationId="{E8C6BB8C-BCA0-A70A-1900-B79D30AA0223}"/>
          </ac:picMkLst>
        </pc:picChg>
      </pc:sldChg>
      <pc:sldChg chg="modSp ord">
        <pc:chgData name="Yli-Rahnasto Eveliina" userId="S::eveliina.yli-rahnasto@redcross.fi::957e7228-5cff-49d4-854c-ae40c555bfb7" providerId="AD" clId="Web-{BCED6455-5677-322D-36E4-DE832388945C}" dt="2024-11-04T06:26:40.596" v="424"/>
        <pc:sldMkLst>
          <pc:docMk/>
          <pc:sldMk cId="0" sldId="272"/>
        </pc:sldMkLst>
        <pc:spChg chg="mod">
          <ac:chgData name="Yli-Rahnasto Eveliina" userId="S::eveliina.yli-rahnasto@redcross.fi::957e7228-5cff-49d4-854c-ae40c555bfb7" providerId="AD" clId="Web-{BCED6455-5677-322D-36E4-DE832388945C}" dt="2024-11-03T16:08:13.071" v="415"/>
          <ac:spMkLst>
            <pc:docMk/>
            <pc:sldMk cId="0" sldId="272"/>
            <ac:spMk id="4" creationId="{00000000-0000-0000-0000-000000000000}"/>
          </ac:spMkLst>
        </pc:spChg>
        <pc:spChg chg="mod">
          <ac:chgData name="Yli-Rahnasto Eveliina" userId="S::eveliina.yli-rahnasto@redcross.fi::957e7228-5cff-49d4-854c-ae40c555bfb7" providerId="AD" clId="Web-{BCED6455-5677-322D-36E4-DE832388945C}" dt="2024-11-03T16:08:13.133" v="416"/>
          <ac:spMkLst>
            <pc:docMk/>
            <pc:sldMk cId="0" sldId="272"/>
            <ac:spMk id="5" creationId="{00000000-0000-0000-0000-000000000000}"/>
          </ac:spMkLst>
        </pc:spChg>
        <pc:spChg chg="mod">
          <ac:chgData name="Yli-Rahnasto Eveliina" userId="S::eveliina.yli-rahnasto@redcross.fi::957e7228-5cff-49d4-854c-ae40c555bfb7" providerId="AD" clId="Web-{BCED6455-5677-322D-36E4-DE832388945C}" dt="2024-11-03T16:08:17.321" v="417"/>
          <ac:spMkLst>
            <pc:docMk/>
            <pc:sldMk cId="0" sldId="272"/>
            <ac:spMk id="8" creationId="{00000000-0000-0000-0000-000000000000}"/>
          </ac:spMkLst>
        </pc:spChg>
      </pc:sldChg>
      <pc:sldChg chg="ord">
        <pc:chgData name="Yli-Rahnasto Eveliina" userId="S::eveliina.yli-rahnasto@redcross.fi::957e7228-5cff-49d4-854c-ae40c555bfb7" providerId="AD" clId="Web-{BCED6455-5677-322D-36E4-DE832388945C}" dt="2024-11-04T06:26:15.611" v="420"/>
        <pc:sldMkLst>
          <pc:docMk/>
          <pc:sldMk cId="0" sldId="275"/>
        </pc:sldMkLst>
      </pc:sldChg>
      <pc:sldChg chg="add del">
        <pc:chgData name="Yli-Rahnasto Eveliina" userId="S::eveliina.yli-rahnasto@redcross.fi::957e7228-5cff-49d4-854c-ae40c555bfb7" providerId="AD" clId="Web-{BCED6455-5677-322D-36E4-DE832388945C}" dt="2024-11-03T15:43:45.137" v="61"/>
        <pc:sldMkLst>
          <pc:docMk/>
          <pc:sldMk cId="1795050795" sldId="308"/>
        </pc:sldMkLst>
      </pc:sldChg>
      <pc:sldChg chg="add del">
        <pc:chgData name="Yli-Rahnasto Eveliina" userId="S::eveliina.yli-rahnasto@redcross.fi::957e7228-5cff-49d4-854c-ae40c555bfb7" providerId="AD" clId="Web-{BCED6455-5677-322D-36E4-DE832388945C}" dt="2024-11-03T16:10:22.232" v="419"/>
        <pc:sldMkLst>
          <pc:docMk/>
          <pc:sldMk cId="4010973281" sldId="309"/>
        </pc:sldMkLst>
      </pc:sldChg>
      <pc:sldChg chg="addSp delSp modSp add del ord modNotes">
        <pc:chgData name="Yli-Rahnasto Eveliina" userId="S::eveliina.yli-rahnasto@redcross.fi::957e7228-5cff-49d4-854c-ae40c555bfb7" providerId="AD" clId="Web-{BCED6455-5677-322D-36E4-DE832388945C}" dt="2024-11-03T16:00:01.676" v="328"/>
        <pc:sldMkLst>
          <pc:docMk/>
          <pc:sldMk cId="2977562022" sldId="339"/>
        </pc:sldMkLst>
        <pc:spChg chg="mod">
          <ac:chgData name="Yli-Rahnasto Eveliina" userId="S::eveliina.yli-rahnasto@redcross.fi::957e7228-5cff-49d4-854c-ae40c555bfb7" providerId="AD" clId="Web-{BCED6455-5677-322D-36E4-DE832388945C}" dt="2024-11-03T15:44:52.124" v="88" actId="20577"/>
          <ac:spMkLst>
            <pc:docMk/>
            <pc:sldMk cId="2977562022" sldId="339"/>
            <ac:spMk id="2" creationId="{392F2D73-F86A-0748-A344-D858019CD43C}"/>
          </ac:spMkLst>
        </pc:spChg>
        <pc:spChg chg="mod">
          <ac:chgData name="Yli-Rahnasto Eveliina" userId="S::eveliina.yli-rahnasto@redcross.fi::957e7228-5cff-49d4-854c-ae40c555bfb7" providerId="AD" clId="Web-{BCED6455-5677-322D-36E4-DE832388945C}" dt="2024-11-03T15:49:01.399" v="116" actId="20577"/>
          <ac:spMkLst>
            <pc:docMk/>
            <pc:sldMk cId="2977562022" sldId="339"/>
            <ac:spMk id="3" creationId="{24315BC0-1276-3742-8F21-F0D261C0820F}"/>
          </ac:spMkLst>
        </pc:spChg>
        <pc:spChg chg="mod">
          <ac:chgData name="Yli-Rahnasto Eveliina" userId="S::eveliina.yli-rahnasto@redcross.fi::957e7228-5cff-49d4-854c-ae40c555bfb7" providerId="AD" clId="Web-{BCED6455-5677-322D-36E4-DE832388945C}" dt="2024-11-03T15:48:28.679" v="105" actId="1076"/>
          <ac:spMkLst>
            <pc:docMk/>
            <pc:sldMk cId="2977562022" sldId="339"/>
            <ac:spMk id="4" creationId="{A0B36EA4-F949-914E-97E0-A9AF7971A8D4}"/>
          </ac:spMkLst>
        </pc:spChg>
        <pc:spChg chg="mod">
          <ac:chgData name="Yli-Rahnasto Eveliina" userId="S::eveliina.yli-rahnasto@redcross.fi::957e7228-5cff-49d4-854c-ae40c555bfb7" providerId="AD" clId="Web-{BCED6455-5677-322D-36E4-DE832388945C}" dt="2024-11-03T15:48:47.055" v="113" actId="1076"/>
          <ac:spMkLst>
            <pc:docMk/>
            <pc:sldMk cId="2977562022" sldId="339"/>
            <ac:spMk id="5" creationId="{C18BF16B-5817-DA49-A83F-E788984BA871}"/>
          </ac:spMkLst>
        </pc:spChg>
        <pc:spChg chg="mod">
          <ac:chgData name="Yli-Rahnasto Eveliina" userId="S::eveliina.yli-rahnasto@redcross.fi::957e7228-5cff-49d4-854c-ae40c555bfb7" providerId="AD" clId="Web-{BCED6455-5677-322D-36E4-DE832388945C}" dt="2024-11-03T15:49:27.744" v="119" actId="1076"/>
          <ac:spMkLst>
            <pc:docMk/>
            <pc:sldMk cId="2977562022" sldId="339"/>
            <ac:spMk id="6" creationId="{2F9D9878-6AB0-6B4D-BA20-6E76C1784BCB}"/>
          </ac:spMkLst>
        </pc:spChg>
        <pc:spChg chg="mod">
          <ac:chgData name="Yli-Rahnasto Eveliina" userId="S::eveliina.yli-rahnasto@redcross.fi::957e7228-5cff-49d4-854c-ae40c555bfb7" providerId="AD" clId="Web-{BCED6455-5677-322D-36E4-DE832388945C}" dt="2024-11-03T15:49:58.355" v="129" actId="20577"/>
          <ac:spMkLst>
            <pc:docMk/>
            <pc:sldMk cId="2977562022" sldId="339"/>
            <ac:spMk id="7" creationId="{D122F7D2-4AFC-054B-B761-481966C5EBBB}"/>
          </ac:spMkLst>
        </pc:spChg>
        <pc:spChg chg="add del mod">
          <ac:chgData name="Yli-Rahnasto Eveliina" userId="S::eveliina.yli-rahnasto@redcross.fi::957e7228-5cff-49d4-854c-ae40c555bfb7" providerId="AD" clId="Web-{BCED6455-5677-322D-36E4-DE832388945C}" dt="2024-11-03T15:44:29.326" v="74"/>
          <ac:spMkLst>
            <pc:docMk/>
            <pc:sldMk cId="2977562022" sldId="339"/>
            <ac:spMk id="9" creationId="{667A9EEF-93F8-CD6D-9182-B70AE522D06E}"/>
          </ac:spMkLst>
        </pc:spChg>
      </pc:sldChg>
      <pc:sldChg chg="del">
        <pc:chgData name="Yli-Rahnasto Eveliina" userId="S::eveliina.yli-rahnasto@redcross.fi::957e7228-5cff-49d4-854c-ae40c555bfb7" providerId="AD" clId="Web-{BCED6455-5677-322D-36E4-DE832388945C}" dt="2024-11-03T16:09:15.620" v="418"/>
        <pc:sldMkLst>
          <pc:docMk/>
          <pc:sldMk cId="2843701124" sldId="357"/>
        </pc:sldMkLst>
      </pc:sldChg>
      <pc:sldChg chg="ord">
        <pc:chgData name="Yli-Rahnasto Eveliina" userId="S::eveliina.yli-rahnasto@redcross.fi::957e7228-5cff-49d4-854c-ae40c555bfb7" providerId="AD" clId="Web-{BCED6455-5677-322D-36E4-DE832388945C}" dt="2024-11-03T15:36:02.352" v="13"/>
        <pc:sldMkLst>
          <pc:docMk/>
          <pc:sldMk cId="636820419" sldId="371"/>
        </pc:sldMkLst>
      </pc:sldChg>
      <pc:sldChg chg="add">
        <pc:chgData name="Yli-Rahnasto Eveliina" userId="S::eveliina.yli-rahnasto@redcross.fi::957e7228-5cff-49d4-854c-ae40c555bfb7" providerId="AD" clId="Web-{BCED6455-5677-322D-36E4-DE832388945C}" dt="2024-11-03T15:32:06.436" v="2"/>
        <pc:sldMkLst>
          <pc:docMk/>
          <pc:sldMk cId="3346366077" sldId="439"/>
        </pc:sldMkLst>
      </pc:sldChg>
      <pc:sldChg chg="add ord">
        <pc:chgData name="Yli-Rahnasto Eveliina" userId="S::eveliina.yli-rahnasto@redcross.fi::957e7228-5cff-49d4-854c-ae40c555bfb7" providerId="AD" clId="Web-{BCED6455-5677-322D-36E4-DE832388945C}" dt="2024-11-04T06:26:37.893" v="422"/>
        <pc:sldMkLst>
          <pc:docMk/>
          <pc:sldMk cId="324002020" sldId="464"/>
        </pc:sldMkLst>
      </pc:sldChg>
      <pc:sldChg chg="ord">
        <pc:chgData name="Yli-Rahnasto Eveliina" userId="S::eveliina.yli-rahnasto@redcross.fi::957e7228-5cff-49d4-854c-ae40c555bfb7" providerId="AD" clId="Web-{BCED6455-5677-322D-36E4-DE832388945C}" dt="2024-11-03T15:31:47.013" v="0"/>
        <pc:sldMkLst>
          <pc:docMk/>
          <pc:sldMk cId="1699356517" sldId="524"/>
        </pc:sldMkLst>
      </pc:sldChg>
      <pc:sldChg chg="del">
        <pc:chgData name="Yli-Rahnasto Eveliina" userId="S::eveliina.yli-rahnasto@redcross.fi::957e7228-5cff-49d4-854c-ae40c555bfb7" providerId="AD" clId="Web-{BCED6455-5677-322D-36E4-DE832388945C}" dt="2024-11-03T15:32:35.609" v="5"/>
        <pc:sldMkLst>
          <pc:docMk/>
          <pc:sldMk cId="795108496" sldId="542"/>
        </pc:sldMkLst>
      </pc:sldChg>
      <pc:sldChg chg="addSp delSp modSp del ord modNotes">
        <pc:chgData name="Yli-Rahnasto Eveliina" userId="S::eveliina.yli-rahnasto@redcross.fi::957e7228-5cff-49d4-854c-ae40c555bfb7" providerId="AD" clId="Web-{BCED6455-5677-322D-36E4-DE832388945C}" dt="2024-11-03T16:00:10.270" v="331"/>
        <pc:sldMkLst>
          <pc:docMk/>
          <pc:sldMk cId="0" sldId="567"/>
        </pc:sldMkLst>
        <pc:spChg chg="mod">
          <ac:chgData name="Yli-Rahnasto Eveliina" userId="S::eveliina.yli-rahnasto@redcross.fi::957e7228-5cff-49d4-854c-ae40c555bfb7" providerId="AD" clId="Web-{BCED6455-5677-322D-36E4-DE832388945C}" dt="2024-11-03T15:50:10.386" v="131"/>
          <ac:spMkLst>
            <pc:docMk/>
            <pc:sldMk cId="0" sldId="567"/>
            <ac:spMk id="4" creationId="{00000000-0000-0000-0000-000000000000}"/>
          </ac:spMkLst>
        </pc:spChg>
        <pc:spChg chg="mod">
          <ac:chgData name="Yli-Rahnasto Eveliina" userId="S::eveliina.yli-rahnasto@redcross.fi::957e7228-5cff-49d4-854c-ae40c555bfb7" providerId="AD" clId="Web-{BCED6455-5677-322D-36E4-DE832388945C}" dt="2024-11-03T15:46:58.129" v="100" actId="20577"/>
          <ac:spMkLst>
            <pc:docMk/>
            <pc:sldMk cId="0" sldId="567"/>
            <ac:spMk id="5" creationId="{00000000-0000-0000-0000-000000000000}"/>
          </ac:spMkLst>
        </pc:spChg>
        <pc:spChg chg="mod">
          <ac:chgData name="Yli-Rahnasto Eveliina" userId="S::eveliina.yli-rahnasto@redcross.fi::957e7228-5cff-49d4-854c-ae40c555bfb7" providerId="AD" clId="Web-{BCED6455-5677-322D-36E4-DE832388945C}" dt="2024-11-03T15:51:51.187" v="166" actId="20577"/>
          <ac:spMkLst>
            <pc:docMk/>
            <pc:sldMk cId="0" sldId="567"/>
            <ac:spMk id="6" creationId="{00000000-0000-0000-0000-000000000000}"/>
          </ac:spMkLst>
        </pc:spChg>
        <pc:spChg chg="mod">
          <ac:chgData name="Yli-Rahnasto Eveliina" userId="S::eveliina.yli-rahnasto@redcross.fi::957e7228-5cff-49d4-854c-ae40c555bfb7" providerId="AD" clId="Web-{BCED6455-5677-322D-36E4-DE832388945C}" dt="2024-11-03T15:53:25.831" v="197"/>
          <ac:spMkLst>
            <pc:docMk/>
            <pc:sldMk cId="0" sldId="567"/>
            <ac:spMk id="8" creationId="{00000000-0000-0000-0000-000000000000}"/>
          </ac:spMkLst>
        </pc:spChg>
        <pc:spChg chg="mod">
          <ac:chgData name="Yli-Rahnasto Eveliina" userId="S::eveliina.yli-rahnasto@redcross.fi::957e7228-5cff-49d4-854c-ae40c555bfb7" providerId="AD" clId="Web-{BCED6455-5677-322D-36E4-DE832388945C}" dt="2024-11-03T15:53:25.878" v="198"/>
          <ac:spMkLst>
            <pc:docMk/>
            <pc:sldMk cId="0" sldId="567"/>
            <ac:spMk id="9" creationId="{00000000-0000-0000-0000-000000000000}"/>
          </ac:spMkLst>
        </pc:spChg>
        <pc:spChg chg="mod topLvl">
          <ac:chgData name="Yli-Rahnasto Eveliina" userId="S::eveliina.yli-rahnasto@redcross.fi::957e7228-5cff-49d4-854c-ae40c555bfb7" providerId="AD" clId="Web-{BCED6455-5677-322D-36E4-DE832388945C}" dt="2024-11-03T15:53:08.331" v="192" actId="1076"/>
          <ac:spMkLst>
            <pc:docMk/>
            <pc:sldMk cId="0" sldId="567"/>
            <ac:spMk id="11" creationId="{00000000-0000-0000-0000-000000000000}"/>
          </ac:spMkLst>
        </pc:spChg>
        <pc:spChg chg="del mod topLvl">
          <ac:chgData name="Yli-Rahnasto Eveliina" userId="S::eveliina.yli-rahnasto@redcross.fi::957e7228-5cff-49d4-854c-ae40c555bfb7" providerId="AD" clId="Web-{BCED6455-5677-322D-36E4-DE832388945C}" dt="2024-11-03T15:51:12.545" v="150"/>
          <ac:spMkLst>
            <pc:docMk/>
            <pc:sldMk cId="0" sldId="567"/>
            <ac:spMk id="12" creationId="{00000000-0000-0000-0000-000000000000}"/>
          </ac:spMkLst>
        </pc:spChg>
        <pc:spChg chg="mod">
          <ac:chgData name="Yli-Rahnasto Eveliina" userId="S::eveliina.yli-rahnasto@redcross.fi::957e7228-5cff-49d4-854c-ae40c555bfb7" providerId="AD" clId="Web-{BCED6455-5677-322D-36E4-DE832388945C}" dt="2024-11-03T15:41:12.442" v="48" actId="1076"/>
          <ac:spMkLst>
            <pc:docMk/>
            <pc:sldMk cId="0" sldId="567"/>
            <ac:spMk id="13" creationId="{00000000-0000-0000-0000-000000000000}"/>
          </ac:spMkLst>
        </pc:spChg>
        <pc:spChg chg="mod">
          <ac:chgData name="Yli-Rahnasto Eveliina" userId="S::eveliina.yli-rahnasto@redcross.fi::957e7228-5cff-49d4-854c-ae40c555bfb7" providerId="AD" clId="Web-{BCED6455-5677-322D-36E4-DE832388945C}" dt="2024-11-03T15:54:17.521" v="214" actId="1076"/>
          <ac:spMkLst>
            <pc:docMk/>
            <pc:sldMk cId="0" sldId="567"/>
            <ac:spMk id="14" creationId="{00000000-0000-0000-0000-000000000000}"/>
          </ac:spMkLst>
        </pc:spChg>
        <pc:spChg chg="mod">
          <ac:chgData name="Yli-Rahnasto Eveliina" userId="S::eveliina.yli-rahnasto@redcross.fi::957e7228-5cff-49d4-854c-ae40c555bfb7" providerId="AD" clId="Web-{BCED6455-5677-322D-36E4-DE832388945C}" dt="2024-11-03T15:52:56.361" v="189" actId="1076"/>
          <ac:spMkLst>
            <pc:docMk/>
            <pc:sldMk cId="0" sldId="567"/>
            <ac:spMk id="15" creationId="{00000000-0000-0000-0000-000000000000}"/>
          </ac:spMkLst>
        </pc:spChg>
        <pc:spChg chg="mod">
          <ac:chgData name="Yli-Rahnasto Eveliina" userId="S::eveliina.yli-rahnasto@redcross.fi::957e7228-5cff-49d4-854c-ae40c555bfb7" providerId="AD" clId="Web-{BCED6455-5677-322D-36E4-DE832388945C}" dt="2024-11-03T15:54:19.146" v="215" actId="1076"/>
          <ac:spMkLst>
            <pc:docMk/>
            <pc:sldMk cId="0" sldId="567"/>
            <ac:spMk id="16" creationId="{00000000-0000-0000-0000-000000000000}"/>
          </ac:spMkLst>
        </pc:spChg>
        <pc:spChg chg="mod">
          <ac:chgData name="Yli-Rahnasto Eveliina" userId="S::eveliina.yli-rahnasto@redcross.fi::957e7228-5cff-49d4-854c-ae40c555bfb7" providerId="AD" clId="Web-{BCED6455-5677-322D-36E4-DE832388945C}" dt="2024-11-03T15:54:55.569" v="221" actId="1076"/>
          <ac:spMkLst>
            <pc:docMk/>
            <pc:sldMk cId="0" sldId="567"/>
            <ac:spMk id="17" creationId="{00000000-0000-0000-0000-000000000000}"/>
          </ac:spMkLst>
        </pc:spChg>
        <pc:spChg chg="mod">
          <ac:chgData name="Yli-Rahnasto Eveliina" userId="S::eveliina.yli-rahnasto@redcross.fi::957e7228-5cff-49d4-854c-ae40c555bfb7" providerId="AD" clId="Web-{BCED6455-5677-322D-36E4-DE832388945C}" dt="2024-11-03T15:54:16.443" v="213" actId="1076"/>
          <ac:spMkLst>
            <pc:docMk/>
            <pc:sldMk cId="0" sldId="567"/>
            <ac:spMk id="18" creationId="{00000000-0000-0000-0000-000000000000}"/>
          </ac:spMkLst>
        </pc:spChg>
        <pc:spChg chg="mod">
          <ac:chgData name="Yli-Rahnasto Eveliina" userId="S::eveliina.yli-rahnasto@redcross.fi::957e7228-5cff-49d4-854c-ae40c555bfb7" providerId="AD" clId="Web-{BCED6455-5677-322D-36E4-DE832388945C}" dt="2024-11-03T15:54:22.818" v="216" actId="1076"/>
          <ac:spMkLst>
            <pc:docMk/>
            <pc:sldMk cId="0" sldId="567"/>
            <ac:spMk id="28" creationId="{00000000-0000-0000-0000-000000000000}"/>
          </ac:spMkLst>
        </pc:spChg>
        <pc:spChg chg="mod">
          <ac:chgData name="Yli-Rahnasto Eveliina" userId="S::eveliina.yli-rahnasto@redcross.fi::957e7228-5cff-49d4-854c-ae40c555bfb7" providerId="AD" clId="Web-{BCED6455-5677-322D-36E4-DE832388945C}" dt="2024-11-03T15:53:06.377" v="191" actId="1076"/>
          <ac:spMkLst>
            <pc:docMk/>
            <pc:sldMk cId="0" sldId="567"/>
            <ac:spMk id="30" creationId="{00000000-0000-0000-0000-000000000000}"/>
          </ac:spMkLst>
        </pc:spChg>
        <pc:spChg chg="mod">
          <ac:chgData name="Yli-Rahnasto Eveliina" userId="S::eveliina.yli-rahnasto@redcross.fi::957e7228-5cff-49d4-854c-ae40c555bfb7" providerId="AD" clId="Web-{BCED6455-5677-322D-36E4-DE832388945C}" dt="2024-11-03T15:53:01.440" v="190" actId="1076"/>
          <ac:spMkLst>
            <pc:docMk/>
            <pc:sldMk cId="0" sldId="567"/>
            <ac:spMk id="31" creationId="{00000000-0000-0000-0000-000000000000}"/>
          </ac:spMkLst>
        </pc:spChg>
        <pc:spChg chg="mod">
          <ac:chgData name="Yli-Rahnasto Eveliina" userId="S::eveliina.yli-rahnasto@redcross.fi::957e7228-5cff-49d4-854c-ae40c555bfb7" providerId="AD" clId="Web-{BCED6455-5677-322D-36E4-DE832388945C}" dt="2024-11-03T15:52:51.158" v="188" actId="20577"/>
          <ac:spMkLst>
            <pc:docMk/>
            <pc:sldMk cId="0" sldId="567"/>
            <ac:spMk id="34" creationId="{00000000-0000-0000-0000-000000000000}"/>
          </ac:spMkLst>
        </pc:spChg>
        <pc:spChg chg="mod">
          <ac:chgData name="Yli-Rahnasto Eveliina" userId="S::eveliina.yli-rahnasto@redcross.fi::957e7228-5cff-49d4-854c-ae40c555bfb7" providerId="AD" clId="Web-{BCED6455-5677-322D-36E4-DE832388945C}" dt="2024-11-03T15:51:37.452" v="161" actId="1076"/>
          <ac:spMkLst>
            <pc:docMk/>
            <pc:sldMk cId="0" sldId="567"/>
            <ac:spMk id="35" creationId="{00000000-0000-0000-0000-000000000000}"/>
          </ac:spMkLst>
        </pc:spChg>
        <pc:spChg chg="del mod">
          <ac:chgData name="Yli-Rahnasto Eveliina" userId="S::eveliina.yli-rahnasto@redcross.fi::957e7228-5cff-49d4-854c-ae40c555bfb7" providerId="AD" clId="Web-{BCED6455-5677-322D-36E4-DE832388945C}" dt="2024-11-03T15:52:21.188" v="176"/>
          <ac:spMkLst>
            <pc:docMk/>
            <pc:sldMk cId="0" sldId="567"/>
            <ac:spMk id="36" creationId="{00000000-0000-0000-0000-000000000000}"/>
          </ac:spMkLst>
        </pc:spChg>
        <pc:spChg chg="mod">
          <ac:chgData name="Yli-Rahnasto Eveliina" userId="S::eveliina.yli-rahnasto@redcross.fi::957e7228-5cff-49d4-854c-ae40c555bfb7" providerId="AD" clId="Web-{BCED6455-5677-322D-36E4-DE832388945C}" dt="2024-11-03T15:52:06.672" v="170" actId="20577"/>
          <ac:spMkLst>
            <pc:docMk/>
            <pc:sldMk cId="0" sldId="567"/>
            <ac:spMk id="37" creationId="{00000000-0000-0000-0000-000000000000}"/>
          </ac:spMkLst>
        </pc:spChg>
        <pc:spChg chg="mod">
          <ac:chgData name="Yli-Rahnasto Eveliina" userId="S::eveliina.yli-rahnasto@redcross.fi::957e7228-5cff-49d4-854c-ae40c555bfb7" providerId="AD" clId="Web-{BCED6455-5677-322D-36E4-DE832388945C}" dt="2024-11-03T15:53:21.816" v="196" actId="1076"/>
          <ac:spMkLst>
            <pc:docMk/>
            <pc:sldMk cId="0" sldId="567"/>
            <ac:spMk id="38" creationId="{00000000-0000-0000-0000-000000000000}"/>
          </ac:spMkLst>
        </pc:spChg>
        <pc:spChg chg="mod">
          <ac:chgData name="Yli-Rahnasto Eveliina" userId="S::eveliina.yli-rahnasto@redcross.fi::957e7228-5cff-49d4-854c-ae40c555bfb7" providerId="AD" clId="Web-{BCED6455-5677-322D-36E4-DE832388945C}" dt="2024-11-03T15:53:58.129" v="206" actId="14100"/>
          <ac:spMkLst>
            <pc:docMk/>
            <pc:sldMk cId="0" sldId="567"/>
            <ac:spMk id="39" creationId="{00000000-0000-0000-0000-000000000000}"/>
          </ac:spMkLst>
        </pc:spChg>
        <pc:spChg chg="mod">
          <ac:chgData name="Yli-Rahnasto Eveliina" userId="S::eveliina.yli-rahnasto@redcross.fi::957e7228-5cff-49d4-854c-ae40c555bfb7" providerId="AD" clId="Web-{BCED6455-5677-322D-36E4-DE832388945C}" dt="2024-11-03T15:54:13.239" v="212" actId="14100"/>
          <ac:spMkLst>
            <pc:docMk/>
            <pc:sldMk cId="0" sldId="567"/>
            <ac:spMk id="40" creationId="{00000000-0000-0000-0000-000000000000}"/>
          </ac:spMkLst>
        </pc:spChg>
        <pc:spChg chg="add del">
          <ac:chgData name="Yli-Rahnasto Eveliina" userId="S::eveliina.yli-rahnasto@redcross.fi::957e7228-5cff-49d4-854c-ae40c555bfb7" providerId="AD" clId="Web-{BCED6455-5677-322D-36E4-DE832388945C}" dt="2024-11-03T15:51:09.873" v="148"/>
          <ac:spMkLst>
            <pc:docMk/>
            <pc:sldMk cId="0" sldId="567"/>
            <ac:spMk id="44" creationId="{4933A9F0-5346-D88A-8ECB-88E2E3DD84AF}"/>
          </ac:spMkLst>
        </pc:spChg>
        <pc:spChg chg="add del">
          <ac:chgData name="Yli-Rahnasto Eveliina" userId="S::eveliina.yli-rahnasto@redcross.fi::957e7228-5cff-49d4-854c-ae40c555bfb7" providerId="AD" clId="Web-{BCED6455-5677-322D-36E4-DE832388945C}" dt="2024-11-03T15:54:31.287" v="218"/>
          <ac:spMkLst>
            <pc:docMk/>
            <pc:sldMk cId="0" sldId="567"/>
            <ac:spMk id="45" creationId="{8B0A2DF7-8485-A2BA-CE01-A76954AA3068}"/>
          </ac:spMkLst>
        </pc:spChg>
        <pc:grpChg chg="mod">
          <ac:chgData name="Yli-Rahnasto Eveliina" userId="S::eveliina.yli-rahnasto@redcross.fi::957e7228-5cff-49d4-854c-ae40c555bfb7" providerId="AD" clId="Web-{BCED6455-5677-322D-36E4-DE832388945C}" dt="2024-11-03T15:52:38.595" v="181" actId="1076"/>
          <ac:grpSpMkLst>
            <pc:docMk/>
            <pc:sldMk cId="0" sldId="567"/>
            <ac:grpSpMk id="3" creationId="{00000000-0000-0000-0000-000000000000}"/>
          </ac:grpSpMkLst>
        </pc:grpChg>
        <pc:grpChg chg="mod">
          <ac:chgData name="Yli-Rahnasto Eveliina" userId="S::eveliina.yli-rahnasto@redcross.fi::957e7228-5cff-49d4-854c-ae40c555bfb7" providerId="AD" clId="Web-{BCED6455-5677-322D-36E4-DE832388945C}" dt="2024-11-03T15:54:33.490" v="219" actId="14100"/>
          <ac:grpSpMkLst>
            <pc:docMk/>
            <pc:sldMk cId="0" sldId="567"/>
            <ac:grpSpMk id="7" creationId="{00000000-0000-0000-0000-000000000000}"/>
          </ac:grpSpMkLst>
        </pc:grpChg>
        <pc:grpChg chg="del mod">
          <ac:chgData name="Yli-Rahnasto Eveliina" userId="S::eveliina.yli-rahnasto@redcross.fi::957e7228-5cff-49d4-854c-ae40c555bfb7" providerId="AD" clId="Web-{BCED6455-5677-322D-36E4-DE832388945C}" dt="2024-11-03T15:51:12.545" v="150"/>
          <ac:grpSpMkLst>
            <pc:docMk/>
            <pc:sldMk cId="0" sldId="567"/>
            <ac:grpSpMk id="10" creationId="{00000000-0000-0000-0000-000000000000}"/>
          </ac:grpSpMkLst>
        </pc:grpChg>
      </pc:sldChg>
      <pc:sldChg chg="modNotes">
        <pc:chgData name="Yli-Rahnasto Eveliina" userId="S::eveliina.yli-rahnasto@redcross.fi::957e7228-5cff-49d4-854c-ae40c555bfb7" providerId="AD" clId="Web-{BCED6455-5677-322D-36E4-DE832388945C}" dt="2024-11-03T15:32:41.781" v="6"/>
        <pc:sldMkLst>
          <pc:docMk/>
          <pc:sldMk cId="0" sldId="569"/>
        </pc:sldMkLst>
      </pc:sldChg>
      <pc:sldChg chg="del ord">
        <pc:chgData name="Yli-Rahnasto Eveliina" userId="S::eveliina.yli-rahnasto@redcross.fi::957e7228-5cff-49d4-854c-ae40c555bfb7" providerId="AD" clId="Web-{BCED6455-5677-322D-36E4-DE832388945C}" dt="2024-11-03T15:32:14.905" v="3"/>
        <pc:sldMkLst>
          <pc:docMk/>
          <pc:sldMk cId="0" sldId="570"/>
        </pc:sldMkLst>
      </pc:sldChg>
      <pc:sldChg chg="ord">
        <pc:chgData name="Yli-Rahnasto Eveliina" userId="S::eveliina.yli-rahnasto@redcross.fi::957e7228-5cff-49d4-854c-ae40c555bfb7" providerId="AD" clId="Web-{BCED6455-5677-322D-36E4-DE832388945C}" dt="2024-11-04T06:26:25.924" v="421"/>
        <pc:sldMkLst>
          <pc:docMk/>
          <pc:sldMk cId="0" sldId="571"/>
        </pc:sldMkLst>
      </pc:sldChg>
      <pc:sldChg chg="addSp delSp modSp new ord">
        <pc:chgData name="Yli-Rahnasto Eveliina" userId="S::eveliina.yli-rahnasto@redcross.fi::957e7228-5cff-49d4-854c-ae40c555bfb7" providerId="AD" clId="Web-{BCED6455-5677-322D-36E4-DE832388945C}" dt="2024-11-03T15:59:53.817" v="327"/>
        <pc:sldMkLst>
          <pc:docMk/>
          <pc:sldMk cId="561011396" sldId="573"/>
        </pc:sldMkLst>
        <pc:spChg chg="del">
          <ac:chgData name="Yli-Rahnasto Eveliina" userId="S::eveliina.yli-rahnasto@redcross.fi::957e7228-5cff-49d4-854c-ae40c555bfb7" providerId="AD" clId="Web-{BCED6455-5677-322D-36E4-DE832388945C}" dt="2024-11-03T15:55:05.023" v="223"/>
          <ac:spMkLst>
            <pc:docMk/>
            <pc:sldMk cId="561011396" sldId="573"/>
            <ac:spMk id="3" creationId="{EBA0DAFC-2B96-92EE-8452-7B4FBDF25181}"/>
          </ac:spMkLst>
        </pc:spChg>
        <pc:spChg chg="add">
          <ac:chgData name="Yli-Rahnasto Eveliina" userId="S::eveliina.yli-rahnasto@redcross.fi::957e7228-5cff-49d4-854c-ae40c555bfb7" providerId="AD" clId="Web-{BCED6455-5677-322D-36E4-DE832388945C}" dt="2024-11-03T15:55:25.619" v="224"/>
          <ac:spMkLst>
            <pc:docMk/>
            <pc:sldMk cId="561011396" sldId="573"/>
            <ac:spMk id="5" creationId="{EE928B03-6CFC-BA07-FD01-0197A2ABFC44}"/>
          </ac:spMkLst>
        </pc:spChg>
        <pc:spChg chg="add">
          <ac:chgData name="Yli-Rahnasto Eveliina" userId="S::eveliina.yli-rahnasto@redcross.fi::957e7228-5cff-49d4-854c-ae40c555bfb7" providerId="AD" clId="Web-{BCED6455-5677-322D-36E4-DE832388945C}" dt="2024-11-03T15:55:25.650" v="226"/>
          <ac:spMkLst>
            <pc:docMk/>
            <pc:sldMk cId="561011396" sldId="573"/>
            <ac:spMk id="11" creationId="{E9C207B2-3A51-4C1D-B195-179114574C43}"/>
          </ac:spMkLst>
        </pc:spChg>
        <pc:spChg chg="add">
          <ac:chgData name="Yli-Rahnasto Eveliina" userId="S::eveliina.yli-rahnasto@redcross.fi::957e7228-5cff-49d4-854c-ae40c555bfb7" providerId="AD" clId="Web-{BCED6455-5677-322D-36E4-DE832388945C}" dt="2024-11-03T15:55:25.681" v="228"/>
          <ac:spMkLst>
            <pc:docMk/>
            <pc:sldMk cId="561011396" sldId="573"/>
            <ac:spMk id="17" creationId="{00B082F3-1EF1-69F3-A1BD-9EB2A62CE31E}"/>
          </ac:spMkLst>
        </pc:spChg>
        <pc:spChg chg="add mod">
          <ac:chgData name="Yli-Rahnasto Eveliina" userId="S::eveliina.yli-rahnasto@redcross.fi::957e7228-5cff-49d4-854c-ae40c555bfb7" providerId="AD" clId="Web-{BCED6455-5677-322D-36E4-DE832388945C}" dt="2024-11-03T15:57:51.156" v="294" actId="1076"/>
          <ac:spMkLst>
            <pc:docMk/>
            <pc:sldMk cId="561011396" sldId="573"/>
            <ac:spMk id="19" creationId="{97C70FCA-6701-B160-DA50-B779104D9987}"/>
          </ac:spMkLst>
        </pc:spChg>
        <pc:spChg chg="add">
          <ac:chgData name="Yli-Rahnasto Eveliina" userId="S::eveliina.yli-rahnasto@redcross.fi::957e7228-5cff-49d4-854c-ae40c555bfb7" providerId="AD" clId="Web-{BCED6455-5677-322D-36E4-DE832388945C}" dt="2024-11-03T15:55:25.822" v="230"/>
          <ac:spMkLst>
            <pc:docMk/>
            <pc:sldMk cId="561011396" sldId="573"/>
            <ac:spMk id="21" creationId="{DE73E7B1-DD15-EE9E-3F53-DC3B168E4F0D}"/>
          </ac:spMkLst>
        </pc:spChg>
        <pc:spChg chg="add mod">
          <ac:chgData name="Yli-Rahnasto Eveliina" userId="S::eveliina.yli-rahnasto@redcross.fi::957e7228-5cff-49d4-854c-ae40c555bfb7" providerId="AD" clId="Web-{BCED6455-5677-322D-36E4-DE832388945C}" dt="2024-11-03T15:57:46.937" v="291" actId="1076"/>
          <ac:spMkLst>
            <pc:docMk/>
            <pc:sldMk cId="561011396" sldId="573"/>
            <ac:spMk id="23" creationId="{7EAE0312-C0D9-1AE5-49F4-FD0D4BFDE18E}"/>
          </ac:spMkLst>
        </pc:spChg>
        <pc:spChg chg="add mod">
          <ac:chgData name="Yli-Rahnasto Eveliina" userId="S::eveliina.yli-rahnasto@redcross.fi::957e7228-5cff-49d4-854c-ae40c555bfb7" providerId="AD" clId="Web-{BCED6455-5677-322D-36E4-DE832388945C}" dt="2024-11-03T15:57:49.577" v="293" actId="1076"/>
          <ac:spMkLst>
            <pc:docMk/>
            <pc:sldMk cId="561011396" sldId="573"/>
            <ac:spMk id="25" creationId="{4CB2C5B4-98DF-2D31-22DA-9683B230E3F0}"/>
          </ac:spMkLst>
        </pc:spChg>
        <pc:spChg chg="add">
          <ac:chgData name="Yli-Rahnasto Eveliina" userId="S::eveliina.yli-rahnasto@redcross.fi::957e7228-5cff-49d4-854c-ae40c555bfb7" providerId="AD" clId="Web-{BCED6455-5677-322D-36E4-DE832388945C}" dt="2024-11-03T15:55:26.150" v="233"/>
          <ac:spMkLst>
            <pc:docMk/>
            <pc:sldMk cId="561011396" sldId="573"/>
            <ac:spMk id="27" creationId="{E70998FB-16F2-C2D4-DBFB-EB77D2845A10}"/>
          </ac:spMkLst>
        </pc:spChg>
        <pc:spChg chg="add">
          <ac:chgData name="Yli-Rahnasto Eveliina" userId="S::eveliina.yli-rahnasto@redcross.fi::957e7228-5cff-49d4-854c-ae40c555bfb7" providerId="AD" clId="Web-{BCED6455-5677-322D-36E4-DE832388945C}" dt="2024-11-03T15:55:26.228" v="234"/>
          <ac:spMkLst>
            <pc:docMk/>
            <pc:sldMk cId="561011396" sldId="573"/>
            <ac:spMk id="29" creationId="{3BD9A2B9-2C4E-4D81-37C2-D20AECA67B53}"/>
          </ac:spMkLst>
        </pc:spChg>
        <pc:spChg chg="mod">
          <ac:chgData name="Yli-Rahnasto Eveliina" userId="S::eveliina.yli-rahnasto@redcross.fi::957e7228-5cff-49d4-854c-ae40c555bfb7" providerId="AD" clId="Web-{BCED6455-5677-322D-36E4-DE832388945C}" dt="2024-11-03T15:58:08.594" v="300" actId="14100"/>
          <ac:spMkLst>
            <pc:docMk/>
            <pc:sldMk cId="561011396" sldId="573"/>
            <ac:spMk id="31" creationId="{2268DE9C-6174-0681-51A4-93D3EA639FF2}"/>
          </ac:spMkLst>
        </pc:spChg>
        <pc:spChg chg="mod">
          <ac:chgData name="Yli-Rahnasto Eveliina" userId="S::eveliina.yli-rahnasto@redcross.fi::957e7228-5cff-49d4-854c-ae40c555bfb7" providerId="AD" clId="Web-{BCED6455-5677-322D-36E4-DE832388945C}" dt="2024-11-03T15:56:08.198" v="265"/>
          <ac:spMkLst>
            <pc:docMk/>
            <pc:sldMk cId="561011396" sldId="573"/>
            <ac:spMk id="32" creationId="{14D6ED7E-D2C6-CDC9-C4B1-A9C02E3206C7}"/>
          </ac:spMkLst>
        </pc:spChg>
        <pc:spChg chg="mod">
          <ac:chgData name="Yli-Rahnasto Eveliina" userId="S::eveliina.yli-rahnasto@redcross.fi::957e7228-5cff-49d4-854c-ae40c555bfb7" providerId="AD" clId="Web-{BCED6455-5677-322D-36E4-DE832388945C}" dt="2024-11-03T15:55:44.651" v="255"/>
          <ac:spMkLst>
            <pc:docMk/>
            <pc:sldMk cId="561011396" sldId="573"/>
            <ac:spMk id="35" creationId="{E576D865-821F-BC61-CD9E-4A8DAA9AFC22}"/>
          </ac:spMkLst>
        </pc:spChg>
        <pc:spChg chg="mod">
          <ac:chgData name="Yli-Rahnasto Eveliina" userId="S::eveliina.yli-rahnasto@redcross.fi::957e7228-5cff-49d4-854c-ae40c555bfb7" providerId="AD" clId="Web-{BCED6455-5677-322D-36E4-DE832388945C}" dt="2024-11-03T15:55:44.760" v="256"/>
          <ac:spMkLst>
            <pc:docMk/>
            <pc:sldMk cId="561011396" sldId="573"/>
            <ac:spMk id="36" creationId="{0B37987A-9EEC-1F9E-791A-87182512B33C}"/>
          </ac:spMkLst>
        </pc:spChg>
        <pc:spChg chg="add mod">
          <ac:chgData name="Yli-Rahnasto Eveliina" userId="S::eveliina.yli-rahnasto@redcross.fi::957e7228-5cff-49d4-854c-ae40c555bfb7" providerId="AD" clId="Web-{BCED6455-5677-322D-36E4-DE832388945C}" dt="2024-11-03T15:59:45.441" v="326" actId="1076"/>
          <ac:spMkLst>
            <pc:docMk/>
            <pc:sldMk cId="561011396" sldId="573"/>
            <ac:spMk id="39" creationId="{50553007-B6F9-1430-DFAB-845FF6D29E06}"/>
          </ac:spMkLst>
        </pc:spChg>
        <pc:spChg chg="add mod">
          <ac:chgData name="Yli-Rahnasto Eveliina" userId="S::eveliina.yli-rahnasto@redcross.fi::957e7228-5cff-49d4-854c-ae40c555bfb7" providerId="AD" clId="Web-{BCED6455-5677-322D-36E4-DE832388945C}" dt="2024-11-03T15:59:04.955" v="314" actId="1076"/>
          <ac:spMkLst>
            <pc:docMk/>
            <pc:sldMk cId="561011396" sldId="573"/>
            <ac:spMk id="41" creationId="{7E84A436-D265-0FEA-ABB1-50B889C04AB2}"/>
          </ac:spMkLst>
        </pc:spChg>
        <pc:spChg chg="add mod">
          <ac:chgData name="Yli-Rahnasto Eveliina" userId="S::eveliina.yli-rahnasto@redcross.fi::957e7228-5cff-49d4-854c-ae40c555bfb7" providerId="AD" clId="Web-{BCED6455-5677-322D-36E4-DE832388945C}" dt="2024-11-03T15:59:02.268" v="313" actId="1076"/>
          <ac:spMkLst>
            <pc:docMk/>
            <pc:sldMk cId="561011396" sldId="573"/>
            <ac:spMk id="43" creationId="{48A7AA8F-ED67-6F77-1F98-56C9863B2AC9}"/>
          </ac:spMkLst>
        </pc:spChg>
        <pc:spChg chg="add">
          <ac:chgData name="Yli-Rahnasto Eveliina" userId="S::eveliina.yli-rahnasto@redcross.fi::957e7228-5cff-49d4-854c-ae40c555bfb7" providerId="AD" clId="Web-{BCED6455-5677-322D-36E4-DE832388945C}" dt="2024-11-03T15:55:26.619" v="240"/>
          <ac:spMkLst>
            <pc:docMk/>
            <pc:sldMk cId="561011396" sldId="573"/>
            <ac:spMk id="45" creationId="{26DF2685-DA09-AA42-F408-9389DB1EAD25}"/>
          </ac:spMkLst>
        </pc:spChg>
        <pc:spChg chg="add mod">
          <ac:chgData name="Yli-Rahnasto Eveliina" userId="S::eveliina.yli-rahnasto@redcross.fi::957e7228-5cff-49d4-854c-ae40c555bfb7" providerId="AD" clId="Web-{BCED6455-5677-322D-36E4-DE832388945C}" dt="2024-11-03T15:59:10.080" v="315" actId="1076"/>
          <ac:spMkLst>
            <pc:docMk/>
            <pc:sldMk cId="561011396" sldId="573"/>
            <ac:spMk id="47" creationId="{BA5494CF-5171-6704-4CBF-8E57B888D727}"/>
          </ac:spMkLst>
        </pc:spChg>
        <pc:spChg chg="add mod">
          <ac:chgData name="Yli-Rahnasto Eveliina" userId="S::eveliina.yli-rahnasto@redcross.fi::957e7228-5cff-49d4-854c-ae40c555bfb7" providerId="AD" clId="Web-{BCED6455-5677-322D-36E4-DE832388945C}" dt="2024-11-03T15:58:40.095" v="308" actId="1076"/>
          <ac:spMkLst>
            <pc:docMk/>
            <pc:sldMk cId="561011396" sldId="573"/>
            <ac:spMk id="49" creationId="{4DB87713-E5D1-AE5D-6F1A-FB57D80FAE1E}"/>
          </ac:spMkLst>
        </pc:spChg>
        <pc:spChg chg="add">
          <ac:chgData name="Yli-Rahnasto Eveliina" userId="S::eveliina.yli-rahnasto@redcross.fi::957e7228-5cff-49d4-854c-ae40c555bfb7" providerId="AD" clId="Web-{BCED6455-5677-322D-36E4-DE832388945C}" dt="2024-11-03T15:55:26.759" v="243"/>
          <ac:spMkLst>
            <pc:docMk/>
            <pc:sldMk cId="561011396" sldId="573"/>
            <ac:spMk id="51" creationId="{74A91AF3-156D-E93C-FE39-51D48B0D526D}"/>
          </ac:spMkLst>
        </pc:spChg>
        <pc:spChg chg="add">
          <ac:chgData name="Yli-Rahnasto Eveliina" userId="S::eveliina.yli-rahnasto@redcross.fi::957e7228-5cff-49d4-854c-ae40c555bfb7" providerId="AD" clId="Web-{BCED6455-5677-322D-36E4-DE832388945C}" dt="2024-11-03T15:55:26.791" v="244"/>
          <ac:spMkLst>
            <pc:docMk/>
            <pc:sldMk cId="561011396" sldId="573"/>
            <ac:spMk id="53" creationId="{6283EB4E-7DC0-DC16-9C2E-32B7D6F603E4}"/>
          </ac:spMkLst>
        </pc:spChg>
        <pc:spChg chg="add">
          <ac:chgData name="Yli-Rahnasto Eveliina" userId="S::eveliina.yli-rahnasto@redcross.fi::957e7228-5cff-49d4-854c-ae40c555bfb7" providerId="AD" clId="Web-{BCED6455-5677-322D-36E4-DE832388945C}" dt="2024-11-03T15:55:26.822" v="245"/>
          <ac:spMkLst>
            <pc:docMk/>
            <pc:sldMk cId="561011396" sldId="573"/>
            <ac:spMk id="55" creationId="{DADD68D4-F0F4-07BE-F17D-B85F89C34986}"/>
          </ac:spMkLst>
        </pc:spChg>
        <pc:spChg chg="add">
          <ac:chgData name="Yli-Rahnasto Eveliina" userId="S::eveliina.yli-rahnasto@redcross.fi::957e7228-5cff-49d4-854c-ae40c555bfb7" providerId="AD" clId="Web-{BCED6455-5677-322D-36E4-DE832388945C}" dt="2024-11-03T15:55:26.838" v="246"/>
          <ac:spMkLst>
            <pc:docMk/>
            <pc:sldMk cId="561011396" sldId="573"/>
            <ac:spMk id="57" creationId="{AAE29915-E2B5-54DC-E0A4-A790287EC02E}"/>
          </ac:spMkLst>
        </pc:spChg>
        <pc:spChg chg="add mod">
          <ac:chgData name="Yli-Rahnasto Eveliina" userId="S::eveliina.yli-rahnasto@redcross.fi::957e7228-5cff-49d4-854c-ae40c555bfb7" providerId="AD" clId="Web-{BCED6455-5677-322D-36E4-DE832388945C}" dt="2024-11-03T15:56:57.169" v="275" actId="1076"/>
          <ac:spMkLst>
            <pc:docMk/>
            <pc:sldMk cId="561011396" sldId="573"/>
            <ac:spMk id="59" creationId="{02A7658B-480C-6077-DB6A-5CEA772FF308}"/>
          </ac:spMkLst>
        </pc:spChg>
        <pc:spChg chg="add mod">
          <ac:chgData name="Yli-Rahnasto Eveliina" userId="S::eveliina.yli-rahnasto@redcross.fi::957e7228-5cff-49d4-854c-ae40c555bfb7" providerId="AD" clId="Web-{BCED6455-5677-322D-36E4-DE832388945C}" dt="2024-11-03T15:57:02.169" v="276" actId="1076"/>
          <ac:spMkLst>
            <pc:docMk/>
            <pc:sldMk cId="561011396" sldId="573"/>
            <ac:spMk id="61" creationId="{692E3D99-697F-7A38-C5D5-8CD65F7BD1EF}"/>
          </ac:spMkLst>
        </pc:spChg>
        <pc:spChg chg="add mod">
          <ac:chgData name="Yli-Rahnasto Eveliina" userId="S::eveliina.yli-rahnasto@redcross.fi::957e7228-5cff-49d4-854c-ae40c555bfb7" providerId="AD" clId="Web-{BCED6455-5677-322D-36E4-DE832388945C}" dt="2024-11-03T15:58:58.221" v="312" actId="14100"/>
          <ac:spMkLst>
            <pc:docMk/>
            <pc:sldMk cId="561011396" sldId="573"/>
            <ac:spMk id="63" creationId="{A02B5C96-0BB2-7C2E-C0E8-9CEFA5DA10DC}"/>
          </ac:spMkLst>
        </pc:spChg>
        <pc:spChg chg="add mod">
          <ac:chgData name="Yli-Rahnasto Eveliina" userId="S::eveliina.yli-rahnasto@redcross.fi::957e7228-5cff-49d4-854c-ae40c555bfb7" providerId="AD" clId="Web-{BCED6455-5677-322D-36E4-DE832388945C}" dt="2024-11-03T15:59:33.159" v="322" actId="1076"/>
          <ac:spMkLst>
            <pc:docMk/>
            <pc:sldMk cId="561011396" sldId="573"/>
            <ac:spMk id="65" creationId="{B3AF70EB-49D5-B202-5C2C-47D2F9CB8232}"/>
          </ac:spMkLst>
        </pc:spChg>
        <pc:spChg chg="add mod">
          <ac:chgData name="Yli-Rahnasto Eveliina" userId="S::eveliina.yli-rahnasto@redcross.fi::957e7228-5cff-49d4-854c-ae40c555bfb7" providerId="AD" clId="Web-{BCED6455-5677-322D-36E4-DE832388945C}" dt="2024-11-03T15:59:28.909" v="320" actId="14100"/>
          <ac:spMkLst>
            <pc:docMk/>
            <pc:sldMk cId="561011396" sldId="573"/>
            <ac:spMk id="67" creationId="{55621AAD-EF23-D343-59DB-23660FCBB496}"/>
          </ac:spMkLst>
        </pc:spChg>
        <pc:spChg chg="add del">
          <ac:chgData name="Yli-Rahnasto Eveliina" userId="S::eveliina.yli-rahnasto@redcross.fi::957e7228-5cff-49d4-854c-ae40c555bfb7" providerId="AD" clId="Web-{BCED6455-5677-322D-36E4-DE832388945C}" dt="2024-11-03T15:56:35.496" v="269"/>
          <ac:spMkLst>
            <pc:docMk/>
            <pc:sldMk cId="561011396" sldId="573"/>
            <ac:spMk id="68" creationId="{6107BC29-788B-2F0D-32D6-35506C7A8885}"/>
          </ac:spMkLst>
        </pc:spChg>
        <pc:grpChg chg="add">
          <ac:chgData name="Yli-Rahnasto Eveliina" userId="S::eveliina.yli-rahnasto@redcross.fi::957e7228-5cff-49d4-854c-ae40c555bfb7" providerId="AD" clId="Web-{BCED6455-5677-322D-36E4-DE832388945C}" dt="2024-11-03T15:55:25.619" v="225"/>
          <ac:grpSpMkLst>
            <pc:docMk/>
            <pc:sldMk cId="561011396" sldId="573"/>
            <ac:grpSpMk id="9" creationId="{5397880D-2070-6FB3-AEBF-67EB81AD800A}"/>
          </ac:grpSpMkLst>
        </pc:grpChg>
        <pc:grpChg chg="add mod">
          <ac:chgData name="Yli-Rahnasto Eveliina" userId="S::eveliina.yli-rahnasto@redcross.fi::957e7228-5cff-49d4-854c-ae40c555bfb7" providerId="AD" clId="Web-{BCED6455-5677-322D-36E4-DE832388945C}" dt="2024-11-03T15:56:49.700" v="273" actId="1076"/>
          <ac:grpSpMkLst>
            <pc:docMk/>
            <pc:sldMk cId="561011396" sldId="573"/>
            <ac:grpSpMk id="15" creationId="{E00B7D62-012B-0570-D858-C54430A82CDA}"/>
          </ac:grpSpMkLst>
        </pc:grpChg>
        <pc:grpChg chg="add mod">
          <ac:chgData name="Yli-Rahnasto Eveliina" userId="S::eveliina.yli-rahnasto@redcross.fi::957e7228-5cff-49d4-854c-ae40c555bfb7" providerId="AD" clId="Web-{BCED6455-5677-322D-36E4-DE832388945C}" dt="2024-11-03T15:58:53.689" v="311" actId="14100"/>
          <ac:grpSpMkLst>
            <pc:docMk/>
            <pc:sldMk cId="561011396" sldId="573"/>
            <ac:grpSpMk id="33" creationId="{EAE6C4AE-CA11-19CA-4AB8-8F90CD0EA5B0}"/>
          </ac:grpSpMkLst>
        </pc:grpChg>
        <pc:grpChg chg="add mod">
          <ac:chgData name="Yli-Rahnasto Eveliina" userId="S::eveliina.yli-rahnasto@redcross.fi::957e7228-5cff-49d4-854c-ae40c555bfb7" providerId="AD" clId="Web-{BCED6455-5677-322D-36E4-DE832388945C}" dt="2024-11-03T15:59:32.347" v="321" actId="1076"/>
          <ac:grpSpMkLst>
            <pc:docMk/>
            <pc:sldMk cId="561011396" sldId="573"/>
            <ac:grpSpMk id="37" creationId="{CC5E88F3-9F24-EE51-4A9D-ADA023D6EB63}"/>
          </ac:grpSpMkLst>
        </pc:grpChg>
      </pc:sldChg>
      <pc:sldChg chg="add del">
        <pc:chgData name="Yli-Rahnasto Eveliina" userId="S::eveliina.yli-rahnasto@redcross.fi::957e7228-5cff-49d4-854c-ae40c555bfb7" providerId="AD" clId="Web-{BCED6455-5677-322D-36E4-DE832388945C}" dt="2024-11-03T15:42:17.897" v="57"/>
        <pc:sldMkLst>
          <pc:docMk/>
          <pc:sldMk cId="3494225517" sldId="573"/>
        </pc:sldMkLst>
      </pc:sldChg>
      <pc:sldMasterChg chg="addSldLayout">
        <pc:chgData name="Yli-Rahnasto Eveliina" userId="S::eveliina.yli-rahnasto@redcross.fi::957e7228-5cff-49d4-854c-ae40c555bfb7" providerId="AD" clId="Web-{BCED6455-5677-322D-36E4-DE832388945C}" dt="2024-11-03T15:42:23.273" v="58"/>
        <pc:sldMasterMkLst>
          <pc:docMk/>
          <pc:sldMasterMk cId="1923731498" sldId="2147483648"/>
        </pc:sldMasterMkLst>
        <pc:sldLayoutChg chg="add replId">
          <pc:chgData name="Yli-Rahnasto Eveliina" userId="S::eveliina.yli-rahnasto@redcross.fi::957e7228-5cff-49d4-854c-ae40c555bfb7" providerId="AD" clId="Web-{BCED6455-5677-322D-36E4-DE832388945C}" dt="2024-11-03T15:42:23.273" v="58"/>
          <pc:sldLayoutMkLst>
            <pc:docMk/>
            <pc:sldMasterMk cId="1923731498" sldId="2147483648"/>
            <pc:sldLayoutMk cId="1047140984" sldId="2147483883"/>
          </pc:sldLayoutMkLst>
        </pc:sldLayoutChg>
      </pc:sldMasterChg>
    </pc:docChg>
  </pc:docChgLst>
  <pc:docChgLst>
    <pc:chgData name="Kaukonen Lindholm Riikka" userId="45368bbf-08ab-4f57-acc8-3ada9cadd469" providerId="ADAL" clId="{46705616-102B-493D-BC60-1DA424249C66}"/>
    <pc:docChg chg="custSel modSld">
      <pc:chgData name="Kaukonen Lindholm Riikka" userId="45368bbf-08ab-4f57-acc8-3ada9cadd469" providerId="ADAL" clId="{46705616-102B-493D-BC60-1DA424249C66}" dt="2023-12-01T08:31:01.949" v="172" actId="20577"/>
      <pc:docMkLst>
        <pc:docMk/>
      </pc:docMkLst>
      <pc:sldChg chg="modSp mod">
        <pc:chgData name="Kaukonen Lindholm Riikka" userId="45368bbf-08ab-4f57-acc8-3ada9cadd469" providerId="ADAL" clId="{46705616-102B-493D-BC60-1DA424249C66}" dt="2023-12-01T07:26:33.836" v="74" actId="790"/>
        <pc:sldMkLst>
          <pc:docMk/>
          <pc:sldMk cId="0" sldId="294"/>
        </pc:sldMkLst>
      </pc:sldChg>
      <pc:sldChg chg="modSp mod modNotesTx">
        <pc:chgData name="Kaukonen Lindholm Riikka" userId="45368bbf-08ab-4f57-acc8-3ada9cadd469" providerId="ADAL" clId="{46705616-102B-493D-BC60-1DA424249C66}" dt="2023-12-01T08:31:01.949" v="172" actId="20577"/>
        <pc:sldMkLst>
          <pc:docMk/>
          <pc:sldMk cId="2023080145" sldId="405"/>
        </pc:sldMkLst>
      </pc:sldChg>
    </pc:docChg>
  </pc:docChgLst>
  <pc:docChgLst>
    <pc:chgData name="Kaukonen Lindholm Riikka" userId="45368bbf-08ab-4f57-acc8-3ada9cadd469" providerId="ADAL" clId="{7A01DBB7-30C3-45DA-B917-F68660BC170D}"/>
    <pc:docChg chg="sldOrd">
      <pc:chgData name="Kaukonen Lindholm Riikka" userId="45368bbf-08ab-4f57-acc8-3ada9cadd469" providerId="ADAL" clId="{7A01DBB7-30C3-45DA-B917-F68660BC170D}" dt="2024-09-26T12:12:34.810" v="0" actId="20578"/>
      <pc:docMkLst>
        <pc:docMk/>
      </pc:docMkLst>
      <pc:sldChg chg="ord">
        <pc:chgData name="Kaukonen Lindholm Riikka" userId="45368bbf-08ab-4f57-acc8-3ada9cadd469" providerId="ADAL" clId="{7A01DBB7-30C3-45DA-B917-F68660BC170D}" dt="2024-09-26T12:12:34.810" v="0" actId="20578"/>
        <pc:sldMkLst>
          <pc:docMk/>
          <pc:sldMk cId="1699356517" sldId="524"/>
        </pc:sldMkLst>
      </pc:sldChg>
    </pc:docChg>
  </pc:docChgLst>
  <pc:docChgLst>
    <pc:chgData name="Yli-Rahnasto Eveliina" userId="S::eveliina.yli-rahnasto@redcross.fi::957e7228-5cff-49d4-854c-ae40c555bfb7" providerId="AD" clId="Web-{E2CFF021-0594-778B-52ED-A55C2362B37B}"/>
    <pc:docChg chg="modSld">
      <pc:chgData name="Yli-Rahnasto Eveliina" userId="S::eveliina.yli-rahnasto@redcross.fi::957e7228-5cff-49d4-854c-ae40c555bfb7" providerId="AD" clId="Web-{E2CFF021-0594-778B-52ED-A55C2362B37B}" dt="2024-04-08T11:22:47.798" v="211"/>
      <pc:docMkLst>
        <pc:docMk/>
      </pc:docMkLst>
      <pc:sldChg chg="modNotes">
        <pc:chgData name="Yli-Rahnasto Eveliina" userId="S::eveliina.yli-rahnasto@redcross.fi::957e7228-5cff-49d4-854c-ae40c555bfb7" providerId="AD" clId="Web-{E2CFF021-0594-778B-52ED-A55C2362B37B}" dt="2024-04-08T11:22:47.798" v="211"/>
        <pc:sldMkLst>
          <pc:docMk/>
          <pc:sldMk cId="0" sldId="272"/>
        </pc:sldMkLst>
      </pc:sldChg>
      <pc:sldChg chg="modNotes">
        <pc:chgData name="Yli-Rahnasto Eveliina" userId="S::eveliina.yli-rahnasto@redcross.fi::957e7228-5cff-49d4-854c-ae40c555bfb7" providerId="AD" clId="Web-{E2CFF021-0594-778B-52ED-A55C2362B37B}" dt="2024-04-08T11:19:32.310" v="116"/>
        <pc:sldMkLst>
          <pc:docMk/>
          <pc:sldMk cId="4235742164" sldId="5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C48E237C-2330-3938-9E3F-52061906E1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94D816FA-7E38-4734-736F-A9BC582841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13F84A-5EF2-424B-964E-24F2331A2AAF}" type="datetimeFigureOut">
              <a:rPr lang="fi-FI" smtClean="0"/>
              <a:t>6.11.2024</a:t>
            </a:fld>
            <a:endParaRPr lang="fi-FI"/>
          </a:p>
        </p:txBody>
      </p:sp>
      <p:sp>
        <p:nvSpPr>
          <p:cNvPr id="4" name="Alatunnisteen paikkamerkki 3">
            <a:extLst>
              <a:ext uri="{FF2B5EF4-FFF2-40B4-BE49-F238E27FC236}">
                <a16:creationId xmlns:a16="http://schemas.microsoft.com/office/drawing/2014/main" id="{B4FA6809-25A5-F1BC-C163-B788E949E0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EB31DDB-F8E7-0B26-2ADE-5A4E6C87EF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906839-7509-4E63-9ED2-7508D9860D93}" type="slidenum">
              <a:rPr lang="fi-FI" smtClean="0"/>
              <a:t>‹#›</a:t>
            </a:fld>
            <a:endParaRPr lang="fi-FI"/>
          </a:p>
        </p:txBody>
      </p:sp>
    </p:spTree>
    <p:extLst>
      <p:ext uri="{BB962C8B-B14F-4D97-AF65-F5344CB8AC3E}">
        <p14:creationId xmlns:p14="http://schemas.microsoft.com/office/powerpoint/2010/main" val="1412829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6.11.2024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le.fi/uutiset/3-992438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uoka-apu.fi/wp-content/uploads/2023/01/Ruoka-apu.fi-kokoaa-tietoa-suomalaisesta-ruoka-avusta.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sproppimateriaalit.fi/web/site-135936/state-jurdcmzqgircytzr/front-page" TargetMode="External"/><Relationship Id="rId3" Type="http://schemas.openxmlformats.org/officeDocument/2006/relationships/hyperlink" Target="https://rednet.punainenristi.fi/node/42468" TargetMode="External"/><Relationship Id="rId7" Type="http://schemas.openxmlformats.org/officeDocument/2006/relationships/hyperlink" Target="https://rednet.punainenristi.fi/node/63309"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oma.punainenristi.fi/event/19981" TargetMode="External"/><Relationship Id="rId5" Type="http://schemas.openxmlformats.org/officeDocument/2006/relationships/hyperlink" Target="https://rednet.punainenristi.fi/moninaisuus" TargetMode="External"/><Relationship Id="rId4" Type="http://schemas.openxmlformats.org/officeDocument/2006/relationships/hyperlink" Target="https://rednet.punainenristi.fi/prtutuksi" TargetMode="External"/><Relationship Id="rId9" Type="http://schemas.openxmlformats.org/officeDocument/2006/relationships/hyperlink" Target="https://oma.punainenristi.fi/event/1480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dnet.punainenristi.fi/sites/rednet.mearra.com/files/tiedostolataukset/Vapaaehtoistoiminnan%20linjau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uokavirasto.fi/elintarvikkeet/oppaat/ruoka-apu--ohje/ruoka-apu--ohj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unainenristi.typeform.com/to/i8nvG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hl.fi/fi/web/hyvinvoinnin-ja-terveyden-edistamisen-johtaminen/osallisuuden-edistaminen/heikoimmassa-asemassa-olevien-osallisuus/osallisuuden-osa-alueet-ja-osallisuuden-edistamisen-periaattee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uoka-apu.fi/wp-content/uploads/2021/11/Vapaaehtoiseksi_ruoka_apuun_Perehdytysopa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rednet.punainenristi.fi/node/1281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rednet.punainenristi.fi/node/2519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astohjaus.fi/pdf/Ryhmayttamisopas.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vahvike.fi/fi/ryhman-ohjaaminen/tutustumin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a:t>
            </a:fld>
            <a:endParaRPr lang="fi-FI"/>
          </a:p>
        </p:txBody>
      </p:sp>
    </p:spTree>
    <p:extLst>
      <p:ext uri="{BB962C8B-B14F-4D97-AF65-F5344CB8AC3E}">
        <p14:creationId xmlns:p14="http://schemas.microsoft.com/office/powerpoint/2010/main" val="523206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10</a:t>
            </a:fld>
            <a:endParaRPr lang="fi-FI"/>
          </a:p>
        </p:txBody>
      </p:sp>
    </p:spTree>
    <p:extLst>
      <p:ext uri="{BB962C8B-B14F-4D97-AF65-F5344CB8AC3E}">
        <p14:creationId xmlns:p14="http://schemas.microsoft.com/office/powerpoint/2010/main" val="288787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Verdana"/>
                <a:ea typeface="Verdana"/>
              </a:rPr>
              <a:t>Ihmiset voivat lähteä eri syistä mukaan vapaaehtoistoimintaan. Kaikki syyt ovat ymmärrettäviä ja hyväksyttäviä, eikä niissä ole paremmuusjärjestystä. Omia </a:t>
            </a:r>
            <a:r>
              <a:rPr kumimoji="0" lang="fi-FI" altLang="fi-FI" sz="1000" b="0" i="0" u="none" strike="noStrike" kern="1200" cap="none" spc="0" normalizeH="0" baseline="0" noProof="0" err="1">
                <a:ln>
                  <a:noFill/>
                </a:ln>
                <a:solidFill>
                  <a:prstClr val="black"/>
                </a:solidFill>
                <a:effectLst/>
                <a:uLnTx/>
                <a:uFillTx/>
                <a:latin typeface="Verdana"/>
                <a:ea typeface="Verdana"/>
              </a:rPr>
              <a:t>motiiveitaan</a:t>
            </a:r>
            <a:r>
              <a:rPr kumimoji="0" lang="fi-FI" altLang="fi-FI" sz="1000" b="0" i="0" u="none" strike="noStrike" kern="1200" cap="none" spc="0" normalizeH="0" baseline="0" noProof="0">
                <a:ln>
                  <a:noFill/>
                </a:ln>
                <a:solidFill>
                  <a:prstClr val="black"/>
                </a:solidFill>
                <a:effectLst/>
                <a:uLnTx/>
                <a:uFillTx/>
                <a:latin typeface="Verdana"/>
                <a:ea typeface="Verdana"/>
              </a:rPr>
              <a:t> on kuitenkin tärkeä tunnistaa, jotta </a:t>
            </a:r>
            <a:r>
              <a:rPr kumimoji="0" lang="fi-FI" altLang="fi-FI" sz="1000" b="1" i="0" u="none" strike="noStrike" kern="1200" cap="none" spc="0" normalizeH="0" baseline="0" noProof="0">
                <a:ln>
                  <a:noFill/>
                </a:ln>
                <a:solidFill>
                  <a:prstClr val="black"/>
                </a:solidFill>
                <a:effectLst/>
                <a:uLnTx/>
                <a:uFillTx/>
                <a:latin typeface="Verdana"/>
                <a:ea typeface="Verdana"/>
              </a:rPr>
              <a:t>tiedostaa myös omat odotuksensa </a:t>
            </a:r>
            <a:r>
              <a:rPr lang="fi-FI" altLang="fi-FI" sz="1000" b="1">
                <a:solidFill>
                  <a:prstClr val="black"/>
                </a:solidFill>
                <a:latin typeface="Verdana"/>
                <a:ea typeface="Verdana"/>
              </a:rPr>
              <a:t>vapaaehtoistehtävää</a:t>
            </a:r>
            <a:r>
              <a:rPr kumimoji="0" lang="fi-FI" altLang="fi-FI" sz="1000" b="1" i="0" u="none" strike="noStrike" kern="1200" cap="none" spc="0" normalizeH="0" baseline="0" noProof="0">
                <a:ln>
                  <a:noFill/>
                </a:ln>
                <a:solidFill>
                  <a:prstClr val="black"/>
                </a:solidFill>
                <a:effectLst/>
                <a:uLnTx/>
                <a:uFillTx/>
                <a:latin typeface="Verdana"/>
                <a:ea typeface="Verdana"/>
              </a:rPr>
              <a:t> kohtaan.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fi-FI" alt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i-FI" altLang="fi-FI" sz="1000" b="0" i="0" u="none" strike="noStrike" kern="1200" cap="none" spc="0" normalizeH="0" baseline="0" noProof="0">
                <a:ln>
                  <a:noFill/>
                </a:ln>
                <a:solidFill>
                  <a:prstClr val="black"/>
                </a:solidFill>
                <a:effectLst/>
                <a:uLnTx/>
                <a:uFillTx/>
                <a:latin typeface="Verdana"/>
                <a:ea typeface="Verdana"/>
              </a:rPr>
              <a:t>Pidemmällä aikavälillä saattaa käydä niin, että kokemuksesi vapaaehtoistoiminnasta hyödyttää myös taloudellisesti, kun hankittua osaamista ja kokemusta voi hyödyntää vaikkapa työssä tai työnhaussa. On kuitenkin tärkeä muistaa, ettei vapaaehtoistoiminnassa olla mukana taloudellisen edun vuoksi. </a:t>
            </a:r>
            <a:endParaRPr lang="fi-FI" altLang="fi-FI" sz="1000" b="0" i="0" u="none" strike="noStrike" kern="1200" cap="none" spc="0" normalizeH="0" baseline="0" noProof="0">
              <a:ln>
                <a:noFill/>
              </a:ln>
              <a:solidFill>
                <a:prstClr val="black"/>
              </a:solidFill>
              <a:effectLst/>
              <a:uLnTx/>
              <a:uFillTx/>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fi-FI" alt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Verdana"/>
                <a:ea typeface="Verdana"/>
              </a:rPr>
              <a:t>Vapaaehtoistyöstä on tutkimusten mukaan kuitenkin hyötyä myös vapaaehtoiselle itselleen: toisten auttaminen ja hyväntekeminen edistää henkistä ja fyysistä hyvinvointia. </a:t>
            </a:r>
            <a:r>
              <a:rPr kumimoji="0" lang="fi-FI" altLang="fi-FI" sz="1000" b="0" i="0" u="none" strike="noStrike" kern="1200" cap="none" spc="0" normalizeH="0" baseline="0" noProof="0">
                <a:ln>
                  <a:noFill/>
                </a:ln>
                <a:solidFill>
                  <a:prstClr val="black"/>
                </a:solidFill>
                <a:effectLst/>
                <a:uLnTx/>
                <a:uFillTx/>
                <a:latin typeface="Verdana"/>
                <a:ea typeface="Verdana"/>
              </a:rPr>
              <a:t>Vapaaehtoistyön tekeminen ennustaa myös pidempää elinikää. ”</a:t>
            </a:r>
            <a:r>
              <a:rPr kumimoji="0" lang="fi-FI" sz="1000" b="0" i="0" u="none" strike="noStrike" kern="1200" cap="none" spc="0" normalizeH="0" baseline="0" noProof="0">
                <a:ln>
                  <a:noFill/>
                </a:ln>
                <a:solidFill>
                  <a:prstClr val="black"/>
                </a:solidFill>
                <a:effectLst/>
                <a:uLnTx/>
                <a:uFillTx/>
                <a:latin typeface="Verdana"/>
                <a:ea typeface="Verdana"/>
              </a:rPr>
              <a:t> Auttaja auttaa myös itseään. Hyväntekeväisyyden terveysvaikutuksia tunnetaan jo laajalti”</a:t>
            </a:r>
            <a:r>
              <a:rPr kumimoji="0" lang="fi-FI" altLang="fi-FI" sz="1000" b="0" i="0" u="none" strike="noStrike" kern="1200" cap="none" spc="0" normalizeH="0" baseline="0" noProof="0">
                <a:ln>
                  <a:noFill/>
                </a:ln>
                <a:solidFill>
                  <a:prstClr val="black"/>
                </a:solidFill>
                <a:effectLst/>
                <a:uLnTx/>
                <a:uFillTx/>
                <a:latin typeface="Verdana"/>
                <a:ea typeface="Verdana"/>
              </a:rPr>
              <a:t> (Frank Martela, YLE 10.11.2017, </a:t>
            </a:r>
            <a:r>
              <a:rPr lang="fi-FI" sz="1000">
                <a:latin typeface="Verdana"/>
                <a:ea typeface="Verdana"/>
                <a:hlinkClick r:id="rId3"/>
              </a:rPr>
              <a:t>https://yle.fi/uutiset/3-9924381</a:t>
            </a:r>
            <a:r>
              <a:rPr kumimoji="0" lang="fi-FI" altLang="fi-FI" sz="1000" b="0" i="0" u="none" strike="noStrike" kern="1200" cap="none" spc="0" normalizeH="0" baseline="0" noProof="0">
                <a:ln>
                  <a:noFill/>
                </a:ln>
                <a:solidFill>
                  <a:prstClr val="black"/>
                </a:solidFill>
                <a:effectLst/>
                <a:uLnTx/>
                <a:uFillTx/>
                <a:latin typeface="Verdana"/>
                <a:ea typeface="Verdana"/>
              </a:rPr>
              <a:t>).</a:t>
            </a:r>
            <a:endParaRPr kumimoji="0" lang="en-US" altLang="fi-FI" sz="1000" b="0" i="0" u="none" strike="noStrike" kern="1200" cap="none" spc="0" normalizeH="0" baseline="0" noProof="0">
              <a:ln>
                <a:noFill/>
              </a:ln>
              <a:solidFill>
                <a:prstClr val="black"/>
              </a:solidFill>
              <a:effectLst/>
              <a:uLnTx/>
              <a:uFillTx/>
              <a:latin typeface="Verdana"/>
              <a:ea typeface="Verdana"/>
            </a:endParaRPr>
          </a:p>
          <a:p>
            <a:endParaRPr lang="fi-FI" sz="1000">
              <a:latin typeface="Verdana" panose="020B0604030504040204" pitchFamily="34" charset="0"/>
              <a:ea typeface="Verdana" panose="020B0604030504040204" pitchFamily="34" charset="0"/>
            </a:endParaRPr>
          </a:p>
        </p:txBody>
      </p:sp>
      <p:sp>
        <p:nvSpPr>
          <p:cNvPr id="4" name="Dian numeron paikkamerkki 3"/>
          <p:cNvSpPr>
            <a:spLocks noGrp="1"/>
          </p:cNvSpPr>
          <p:nvPr>
            <p:ph type="sldNum" sz="quarter" idx="5"/>
          </p:nvPr>
        </p:nvSpPr>
        <p:spPr/>
        <p:txBody>
          <a:bodyPr/>
          <a:lstStyle/>
          <a:p>
            <a:fld id="{D9D1C9AF-C8A2-E248-9C2D-AAFE8E0C60B5}" type="slidenum">
              <a:rPr lang="fi-FI" smtClean="0"/>
              <a:t>11</a:t>
            </a:fld>
            <a:endParaRPr lang="fi-FI"/>
          </a:p>
        </p:txBody>
      </p:sp>
    </p:spTree>
    <p:extLst>
      <p:ext uri="{BB962C8B-B14F-4D97-AF65-F5344CB8AC3E}">
        <p14:creationId xmlns:p14="http://schemas.microsoft.com/office/powerpoint/2010/main" val="182877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cs typeface="Calibri"/>
              </a:rPr>
              <a:t>Ruoka-apu on kokonaisvaltaista auttamistyötä. Kohdataan jokainen ihminen ainutlaatuisena yksilönä.</a:t>
            </a:r>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13</a:t>
            </a:fld>
            <a:endParaRPr lang="fi-FI"/>
          </a:p>
        </p:txBody>
      </p:sp>
    </p:spTree>
    <p:extLst>
      <p:ext uri="{BB962C8B-B14F-4D97-AF65-F5344CB8AC3E}">
        <p14:creationId xmlns:p14="http://schemas.microsoft.com/office/powerpoint/2010/main" val="87633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a:t>Valinnaista tausta- ja lisätietoa: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t>Suomen Punainen Risti on toteuttanut ruoka-aputoimintaa eri muodoissaan jo pitkään. Mm. 1990-luvulta alkaen (vaihtelevasti vuodesta riippuen) on tarjottu EU-ruoka-apua ja vuonna 2013 voimaan tulleet Eviran (nyk. Ruokavirasto) elintarvike- ja hygieniaohjeistukset ruoka-aputoimijoille mahdollistivat myös hävikkiruoan jakelun turvallisesti. </a:t>
            </a:r>
            <a:endParaRPr lang="fi-F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a:t>Ruoka-aputoiminnan muodot ja tavat ovat vaihdelleet vuosien saatossa, ja toimintaa on kehitetty erityisesti viime vuosina yhä osallistavampaan ja kokonaisvaltaisempaan suuntaan.</a:t>
            </a:r>
            <a:endParaRPr lang="fi-FI" b="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Ruoka-avulla vastataan todelliseen ja usein myös pitkittyneeseen avuntarpeeseen.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Punaisen Ristin vuonna 2022 toteuttaman kyselyn (639 vastaajaa) mukaan 82 % vastaajista koki tulojensa olevan riittämättömät tai riittävän vain välttämättömien menojen kattamiseen. Näistä vastaajista 19 % kertoi tulojensa olevan jatkuvasti riittämättömät elämiseen.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Samaan kyselyyn vastanneista 42 % kertoi asioineensa ruoka-avussa yli 2 vuotta.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Toimintaa toteutetaan usein </a:t>
            </a:r>
            <a:r>
              <a:rPr lang="fi-FI" sz="1200" b="1">
                <a:latin typeface="Arial"/>
                <a:cs typeface="Arial"/>
              </a:rPr>
              <a:t>yhteistyössä</a:t>
            </a:r>
            <a:r>
              <a:rPr lang="fi-FI" sz="1200">
                <a:latin typeface="Arial"/>
                <a:cs typeface="Arial"/>
              </a:rPr>
              <a:t> eri toimijoiden, kuten seurakuntien ja järjestöjen kanssa. Yhteistyötä tehdään myös mm. hävikkiä lahjoittavien kauppojen ja muiden elintarvikealan toimijoiden, kuntien, sosiaalitoimen sekä eri yritysten kanssa.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Jokainen vapaaehtoinen voi edistää ja ehdottaa yhteistyötä.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Jos huomaat mahdollisuuden tai tarpeen yhteistyölle, vinkkaa rohkeasti ruoka-avun vastuuvapaaehtoiselle tai piirin työntekijälle.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Punaisen Ristin sisäistä yhteistyötä tehdään eri toimintamuotojen vapaaehtoisten, kuten ystävävapaaehtoisten ja henkisen tuen vapaaehtoisten, kanssa.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Toiminta on laajentunut merkittävästi järjestössä.</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Vuonna 2019 55 Suomen Punaisen Ristin paikallisosastoa toteutti ruoka-apua, kun vuonna 2021 luku oli jo 110 ja vuonna 2022 132.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Vuonna 2019 noin 700 vapaaehtoista toteutti ruoka-aputoimintaa, vuonna 2021 luku oli jo noin 1600 ja vuonna 2022 4500!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latin typeface="Arial"/>
                <a:cs typeface="Arial"/>
              </a:rPr>
              <a:t>Myös avunsaajien määrä on ollut kasvussa vuosien 2020-2022 aikana erityisesti koronapandemian sekä Ukrainan kriisin ja siitä johtuneiden elinkustannusten nousun seurauksena.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i="0">
                <a:effectLst/>
                <a:latin typeface="Arial"/>
                <a:cs typeface="Arial"/>
              </a:rPr>
              <a:t>Ruoka-avun tarve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a:effectLst/>
                <a:latin typeface="Arial"/>
                <a:cs typeface="Arial"/>
              </a:rPr>
              <a:t>Suomessa ruoka-apuun turvautuu noin </a:t>
            </a:r>
            <a:r>
              <a:rPr lang="fi-FI">
                <a:latin typeface="Arial"/>
                <a:cs typeface="Arial"/>
              </a:rPr>
              <a:t>200</a:t>
            </a:r>
            <a:r>
              <a:rPr lang="fi-FI" sz="1200" b="0" i="0">
                <a:effectLst/>
                <a:latin typeface="Arial"/>
                <a:cs typeface="Arial"/>
              </a:rPr>
              <a:t> 000 ihmistä vuosittain </a:t>
            </a:r>
            <a:r>
              <a:rPr lang="fi-FI">
                <a:hlinkClick r:id="rId3"/>
              </a:rPr>
              <a:t>Ruoka-apu.fi-kokoaa-tietoa-suomalaisesta-ruoka-avusta.pdf</a:t>
            </a:r>
            <a:endParaRPr lang="fi-FI" b="0" i="0">
              <a:effectLst/>
              <a:hlinkClick r:id="rId3"/>
            </a:endParaRP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panose="020B0604020202020204" pitchFamily="34" charset="0"/>
              <a:buNone/>
            </a:pPr>
            <a:r>
              <a:rPr lang="fi-FI" b="1"/>
              <a:t>Muita esimerkkejä:</a:t>
            </a:r>
          </a:p>
          <a:p>
            <a:pPr marL="0" indent="0">
              <a:buFont typeface="Arial" panose="020B0604020202020204" pitchFamily="34" charset="0"/>
              <a:buNone/>
            </a:pPr>
            <a:endParaRPr lang="fi-FI" b="1"/>
          </a:p>
          <a:p>
            <a:pPr marL="228600" marR="0" lvl="0" indent="-228600"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Luottamuksen vahvistamista</a:t>
            </a:r>
          </a:p>
          <a:p>
            <a:pPr marL="228600" marR="0" lvl="0" indent="-228600"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fi-FI">
                <a:solidFill>
                  <a:prstClr val="black"/>
                </a:solidFill>
                <a:latin typeface="Arial" panose="020B0604020202020204" pitchFamily="34" charset="0"/>
                <a:cs typeface="Arial" panose="020B0604020202020204" pitchFamily="34" charset="0"/>
              </a:rPr>
              <a:t>Yhteistyötä</a:t>
            </a:r>
            <a:endParaRPr lang="fi-FI" b="1"/>
          </a:p>
          <a:p>
            <a:pPr marL="171450" indent="-171450">
              <a:buFont typeface="Arial" panose="020B0604020202020204" pitchFamily="34" charset="0"/>
              <a:buChar char="•"/>
            </a:pPr>
            <a:r>
              <a:rPr lang="fi-FI" b="1"/>
              <a:t>Muonitusryhmä: </a:t>
            </a:r>
            <a:r>
              <a:rPr lang="fi-FI"/>
              <a:t>jalkautuva ruoka-aputoiminto, joka mahdollistaa yhteisölliset ruokailut siellä, missä tarve on – myös poikkeusoloissa. Avoimessa ryhmässä monenlaisia vapaaehtoistehtäviä, mm. ruoanlaitto, teltan pystytys, kohtaaminen, keskustelu, ohjaus. Mahdollistaa myös tuetun vapaaehtoistoiminnan. Malli kehitetty Oulun piirissä, levitetty valtakunnallisesti ja vastaavia toimintoja käynnissä myös muiden piirien alueilla.</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fi-FI" b="1" err="1"/>
              <a:t>HeVi</a:t>
            </a:r>
            <a:r>
              <a:rPr lang="fi-FI" b="1"/>
              <a:t>-blokkaus: </a:t>
            </a:r>
            <a:r>
              <a:rPr lang="fi-FI" sz="1200" i="0" u="none" strike="noStrike">
                <a:solidFill>
                  <a:srgbClr val="131415"/>
                </a:solidFill>
                <a:effectLst/>
              </a:rPr>
              <a:t>Vapaaehtoiset </a:t>
            </a:r>
            <a:r>
              <a:rPr lang="fi-FI" sz="1200">
                <a:solidFill>
                  <a:srgbClr val="131415"/>
                </a:solidFill>
              </a:rPr>
              <a:t>käyvät läpi kauppojen hävikkikasvikset ja valikoivat niistä  ravinnoksi soveltuvat. Hävikkikasvikset jaetaan ruoka-apuna sekä hyödynnetään mm. vastaanottokeskusten kokkikerhoissa sekä sosiaalisissa keittiöissä, joissa esim. maahanmuuttajista, mielenterveyskuntoutujista tai kehitysvammaisista koostuvat ryhmät valmistavat ruokaa. Idea Lapista, Kemin kaupungin Ympärivuotinen kaupunkiviljely ja lähiruoan tuottaminen Kemissä –hankkeesta, josta se siirtynyt hankkeen päätyttyä SPR:lle. Malli käytössä toistaiseksi SPR Lapin piirissä.</a:t>
            </a:r>
            <a:endParaRPr lang="fi-FI" sz="1200" i="0" u="none" strike="noStrike">
              <a:solidFill>
                <a:srgbClr val="131415"/>
              </a:solidFill>
              <a:effectLs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Konkreettisia</a:t>
            </a:r>
            <a:r>
              <a:rPr lang="en-US">
                <a:cs typeface="Calibri"/>
              </a:rPr>
              <a:t> </a:t>
            </a:r>
            <a:r>
              <a:rPr lang="en-US" err="1">
                <a:cs typeface="Calibri"/>
              </a:rPr>
              <a:t>tehtäviä</a:t>
            </a:r>
            <a:r>
              <a:rPr lang="en-US">
                <a:cs typeface="Calibri"/>
              </a:rPr>
              <a:t> </a:t>
            </a:r>
            <a:r>
              <a:rPr lang="en-US" err="1">
                <a:cs typeface="Calibri"/>
              </a:rPr>
              <a:t>vapaaehtoisille</a:t>
            </a:r>
            <a:r>
              <a:rPr lang="en-US">
                <a:cs typeface="Calibri"/>
              </a:rPr>
              <a:t>.</a:t>
            </a:r>
          </a:p>
          <a:p>
            <a:endParaRPr lang="en-US">
              <a:cs typeface="Calibri"/>
            </a:endParaRPr>
          </a:p>
          <a:p>
            <a:r>
              <a:rPr lang="en-US" err="1">
                <a:cs typeface="Calibri"/>
              </a:rPr>
              <a:t>Tässä</a:t>
            </a:r>
            <a:r>
              <a:rPr lang="en-US">
                <a:cs typeface="Calibri"/>
              </a:rPr>
              <a:t> </a:t>
            </a:r>
            <a:r>
              <a:rPr lang="en-US" err="1">
                <a:cs typeface="Calibri"/>
              </a:rPr>
              <a:t>kohtaa</a:t>
            </a:r>
            <a:r>
              <a:rPr lang="en-US">
                <a:cs typeface="Calibri"/>
              </a:rPr>
              <a:t> </a:t>
            </a:r>
            <a:r>
              <a:rPr lang="en-US" err="1">
                <a:cs typeface="Calibri"/>
              </a:rPr>
              <a:t>voi</a:t>
            </a:r>
            <a:r>
              <a:rPr lang="en-US">
                <a:cs typeface="Calibri"/>
              </a:rPr>
              <a:t> </a:t>
            </a:r>
            <a:r>
              <a:rPr lang="en-US" err="1">
                <a:cs typeface="Calibri"/>
              </a:rPr>
              <a:t>keskusteluttaa</a:t>
            </a:r>
            <a:r>
              <a:rPr lang="en-US">
                <a:cs typeface="Calibri"/>
              </a:rPr>
              <a:t> </a:t>
            </a:r>
            <a:r>
              <a:rPr lang="en-US" err="1">
                <a:cs typeface="Calibri"/>
              </a:rPr>
              <a:t>osallistujia</a:t>
            </a:r>
            <a:r>
              <a:rPr lang="en-US">
                <a:cs typeface="Calibri"/>
              </a:rPr>
              <a:t>, </a:t>
            </a:r>
            <a:r>
              <a:rPr lang="en-US" err="1">
                <a:cs typeface="Calibri"/>
              </a:rPr>
              <a:t>millainen</a:t>
            </a:r>
            <a:r>
              <a:rPr lang="en-US">
                <a:cs typeface="Calibri"/>
              </a:rPr>
              <a:t> </a:t>
            </a:r>
            <a:r>
              <a:rPr lang="en-US" err="1">
                <a:cs typeface="Calibri"/>
              </a:rPr>
              <a:t>tehtävä</a:t>
            </a:r>
            <a:r>
              <a:rPr lang="en-US">
                <a:cs typeface="Calibri"/>
              </a:rPr>
              <a:t> </a:t>
            </a:r>
            <a:r>
              <a:rPr lang="en-US" err="1">
                <a:cs typeface="Calibri"/>
              </a:rPr>
              <a:t>heitä</a:t>
            </a:r>
            <a:r>
              <a:rPr lang="en-US">
                <a:cs typeface="Calibri"/>
              </a:rPr>
              <a:t> kiinnostaisi.</a:t>
            </a:r>
          </a:p>
        </p:txBody>
      </p:sp>
      <p:sp>
        <p:nvSpPr>
          <p:cNvPr id="4" name="Slide Number Placeholder 3"/>
          <p:cNvSpPr>
            <a:spLocks noGrp="1"/>
          </p:cNvSpPr>
          <p:nvPr>
            <p:ph type="sldNum" sz="quarter" idx="5"/>
          </p:nvPr>
        </p:nvSpPr>
        <p:spPr/>
        <p:txBody>
          <a:bodyPr/>
          <a:lstStyle/>
          <a:p>
            <a:fld id="{D9D1C9AF-C8A2-E248-9C2D-AAFE8E0C60B5}" type="slidenum">
              <a:rPr lang="fi-FI" smtClean="0"/>
              <a:t>16</a:t>
            </a:fld>
            <a:endParaRPr lang="fi-FI"/>
          </a:p>
        </p:txBody>
      </p:sp>
    </p:spTree>
    <p:extLst>
      <p:ext uri="{BB962C8B-B14F-4D97-AF65-F5344CB8AC3E}">
        <p14:creationId xmlns:p14="http://schemas.microsoft.com/office/powerpoint/2010/main" val="153200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b="1"/>
              <a:t>Kouluttaja voi halutessaan lisätä paikallisista käytännöistä dian tai kertoa suullisesti, jos tietoa on. Paikalliset käytännöt voi perehdyttää myös ruoka-aputapahtuman yhteydessä.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b="0"/>
              <a:t>Ruoka-aputoimintaa toteutetaan lukuisin eri tavoin. Käytännöt vaihtelevat paikkakunnittain.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b="0"/>
              <a:t>Osalla paikkakunnista on käytössä ruoka-avunsaajien rekisteri, johon avunsaajat ilmoittautuvat puhelinnumerollaan (ja nimellään) ja heidät kutsutaan noutamaan </a:t>
            </a:r>
            <a:r>
              <a:rPr lang="fi-FI" altLang="fi-FI" sz="1200" b="0" err="1"/>
              <a:t>ruoka-apu</a:t>
            </a:r>
            <a:r>
              <a:rPr lang="fi-FI" altLang="fi-FI" sz="1200" b="0"/>
              <a:t> vuorollaan. Tällä pyritään varmistamaan avun jakautuminen tasapuolisesti tarvitseville sekä pyritään välttämään tarve jonotukseen.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b="0"/>
              <a:t>Rekisteriä varten on laadittu ruoka-avun tietosuojaseloste, joka tulee olla asiakkaiden saatavilla ruoka-aputapahtumassa: https://rednet.punainenristi.fi/system/files/group/SPR_Tietosuojaseloste%20-%20Ruoka-avunsaajat.pdf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Muita ruoka-avun muotoja ja jakelutapoja: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Hävikkiruokakaappi: Vapaasti kaikkien käytössä oleva jääkaappi ja/tai ruokahylly, johon kuka vain (yksityishenkilöt, yritykset) voi lahjoittaa syötäväksi kelpaavia elintarvikkeita ja valmiita aterioita ja kuka vain voi noutaa niitä.</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Kiertävä </a:t>
            </a:r>
            <a:r>
              <a:rPr lang="fi-FI" altLang="fi-FI" sz="1200" err="1"/>
              <a:t>ruoka-apu</a:t>
            </a:r>
            <a:r>
              <a:rPr lang="fi-FI" altLang="fi-FI" sz="1200"/>
              <a:t>: jalkaudutaan esim. soppatykin kanssa sinne, missä tarve on, esim. lähiöön, jossa ei ole säännöllistä ruoka-aputoimintaa.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altLang="fi-FI"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Muita hyödyllisiä linkkejä esim.: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ESR-maksukortit vuonna 2023: https://rednet.punainenristi.fi/aineellinenapu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Ruokavirasto: ”Ruoka-apu ja hävikkiruoka”: https://www.ruokavirasto.fi/elintarvikkeet/elintarvikeala/tuote--ja-toimialakohtaiset-vaatimukset/havikkiruoka/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sz="1200"/>
              <a:t>EU:n </a:t>
            </a:r>
            <a:r>
              <a:rPr lang="fi-FI" altLang="fi-FI" sz="1200" err="1"/>
              <a:t>ruoka-apu</a:t>
            </a:r>
            <a:r>
              <a:rPr lang="fi-FI" altLang="fi-FI" sz="1200"/>
              <a:t> yhteisön vähävaraisimmille: https://www.ruokavirasto.fi/tuet/elintarvikkeet/ruoka-apu/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tLang="fi-FI"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tLang="fi-FI"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fi-FI" altLang="fi-FI" sz="1200" b="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SPR:n ruoka-apukysely 2022</a:t>
            </a:r>
          </a:p>
        </p:txBody>
      </p:sp>
      <p:sp>
        <p:nvSpPr>
          <p:cNvPr id="4" name="Dian numeron paikkamerkki 3"/>
          <p:cNvSpPr>
            <a:spLocks noGrp="1"/>
          </p:cNvSpPr>
          <p:nvPr>
            <p:ph type="sldNum" sz="quarter" idx="5"/>
          </p:nvPr>
        </p:nvSpPr>
        <p:spPr/>
        <p:txBody>
          <a:bodyPr/>
          <a:lstStyle/>
          <a:p>
            <a:fld id="{D9D1C9AF-C8A2-E248-9C2D-AAFE8E0C60B5}" type="slidenum">
              <a:rPr lang="fi-FI" smtClean="0"/>
              <a:t>18</a:t>
            </a:fld>
            <a:endParaRPr lang="fi-FI"/>
          </a:p>
        </p:txBody>
      </p:sp>
    </p:spTree>
    <p:extLst>
      <p:ext uri="{BB962C8B-B14F-4D97-AF65-F5344CB8AC3E}">
        <p14:creationId xmlns:p14="http://schemas.microsoft.com/office/powerpoint/2010/main" val="394023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fi-FI" b="1"/>
              <a:t>Tärkeää:</a:t>
            </a:r>
          </a:p>
          <a:p>
            <a:pPr marL="171450" indent="-171450">
              <a:buFont typeface="Arial" panose="020B0604020202020204" pitchFamily="34" charset="0"/>
              <a:buChar char="•"/>
            </a:pPr>
            <a:r>
              <a:rPr lang="fi-FI" altLang="fi-FI"/>
              <a:t>Haluamme taata sen, että jokainen ruoka-avussa mukana oleva vapaaehtoinen ymmärtää edustavansa Punaista Ristiä ja että toiminnan tulee olla periaatteittemme mukaista, läpinäkyvää, turvallista ja luotettavaa. </a:t>
            </a: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58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en-US" sz="1200" b="0" i="0" u="none" strike="noStrike" kern="0" cap="none" spc="0" normalizeH="0" baseline="0" noProof="0">
                <a:ln>
                  <a:noFill/>
                </a:ln>
                <a:solidFill>
                  <a:srgbClr val="231F20"/>
                </a:solidFill>
                <a:effectLst/>
                <a:uLnTx/>
                <a:uFillTx/>
                <a:latin typeface="Arial"/>
                <a:cs typeface="Arial"/>
              </a:rPr>
              <a:t>Punaisen Ristin ja Punaisen Puolikuun liike noudattaa kaikessa toiminnassaan seitsemää perusperiaatetta, jotka vahvistettiin v. 1965.</a:t>
            </a:r>
            <a:endParaRPr lang="en-US" altLang="en-US">
              <a:latin typeface="Arial"/>
              <a:cs typeface="Arial"/>
            </a:endParaRPr>
          </a:p>
          <a:p>
            <a:pPr marL="171450" indent="-171450">
              <a:buFont typeface="Arial" panose="020B0604020202020204" pitchFamily="34" charset="0"/>
              <a:buChar char="•"/>
            </a:pPr>
            <a:endParaRPr lang="en-US" altLang="en-US"/>
          </a:p>
          <a:p>
            <a:pPr marL="171450" indent="-171450">
              <a:buFont typeface="Arial" panose="020B0604020202020204" pitchFamily="34" charset="0"/>
              <a:buChar char="•"/>
            </a:pPr>
            <a:r>
              <a:rPr lang="en-US" altLang="en-US"/>
              <a:t>Jos </a:t>
            </a:r>
            <a:r>
              <a:rPr lang="en-US" altLang="en-US" err="1"/>
              <a:t>osallistujat</a:t>
            </a:r>
            <a:r>
              <a:rPr lang="en-US" altLang="en-US"/>
              <a:t> </a:t>
            </a:r>
            <a:r>
              <a:rPr lang="en-US" altLang="en-US" err="1"/>
              <a:t>ovat</a:t>
            </a:r>
            <a:r>
              <a:rPr lang="en-US" altLang="en-US"/>
              <a:t> </a:t>
            </a:r>
            <a:r>
              <a:rPr lang="en-US" altLang="en-US" err="1"/>
              <a:t>suorittaneet</a:t>
            </a:r>
            <a:r>
              <a:rPr lang="en-US" altLang="en-US"/>
              <a:t> </a:t>
            </a:r>
            <a:r>
              <a:rPr lang="en-US" altLang="en-US" err="1"/>
              <a:t>Punaisen</a:t>
            </a:r>
            <a:r>
              <a:rPr lang="en-US" altLang="en-US"/>
              <a:t> Ristin </a:t>
            </a:r>
            <a:r>
              <a:rPr lang="en-US" altLang="en-US" err="1"/>
              <a:t>tarinan</a:t>
            </a:r>
            <a:r>
              <a:rPr lang="en-US" altLang="en-US"/>
              <a:t> tai </a:t>
            </a:r>
            <a:r>
              <a:rPr lang="en-US" altLang="en-US" err="1"/>
              <a:t>muun</a:t>
            </a:r>
            <a:r>
              <a:rPr lang="en-US" altLang="en-US"/>
              <a:t> </a:t>
            </a:r>
            <a:r>
              <a:rPr lang="en-US" altLang="en-US" err="1"/>
              <a:t>Punaisen</a:t>
            </a:r>
            <a:r>
              <a:rPr lang="en-US" altLang="en-US"/>
              <a:t> Ristin </a:t>
            </a:r>
            <a:r>
              <a:rPr lang="en-US" altLang="en-US" err="1"/>
              <a:t>kurssin</a:t>
            </a:r>
            <a:r>
              <a:rPr lang="en-US" altLang="en-US"/>
              <a:t>, </a:t>
            </a:r>
            <a:r>
              <a:rPr lang="en-US" altLang="en-US" err="1"/>
              <a:t>niin</a:t>
            </a:r>
            <a:r>
              <a:rPr lang="en-US" altLang="en-US"/>
              <a:t> </a:t>
            </a:r>
            <a:r>
              <a:rPr lang="en-US" altLang="en-US" err="1"/>
              <a:t>periaatteet</a:t>
            </a:r>
            <a:r>
              <a:rPr lang="en-US" altLang="en-US"/>
              <a:t> </a:t>
            </a:r>
            <a:r>
              <a:rPr lang="en-US" altLang="en-US" err="1"/>
              <a:t>voi</a:t>
            </a:r>
            <a:r>
              <a:rPr lang="en-US" altLang="en-US"/>
              <a:t> </a:t>
            </a:r>
            <a:r>
              <a:rPr lang="en-US" altLang="en-US" err="1"/>
              <a:t>kerrata</a:t>
            </a:r>
            <a:r>
              <a:rPr lang="en-US" altLang="en-US"/>
              <a:t> </a:t>
            </a:r>
            <a:r>
              <a:rPr lang="en-US" altLang="en-US" err="1"/>
              <a:t>hyvin</a:t>
            </a:r>
            <a:r>
              <a:rPr lang="en-US" altLang="en-US"/>
              <a:t> </a:t>
            </a:r>
            <a:r>
              <a:rPr lang="en-US" altLang="en-US" err="1"/>
              <a:t>lyhyin</a:t>
            </a:r>
            <a:r>
              <a:rPr lang="en-US" altLang="en-US"/>
              <a:t> </a:t>
            </a:r>
            <a:r>
              <a:rPr lang="en-US" altLang="en-US" err="1"/>
              <a:t>kuvauksin</a:t>
            </a:r>
            <a:r>
              <a:rPr lang="en-US" altLang="en-US"/>
              <a:t>. </a:t>
            </a:r>
            <a:endParaRPr lang="en-US" altLang="en-US">
              <a:cs typeface="Calibri"/>
            </a:endParaRPr>
          </a:p>
          <a:p>
            <a:pPr marL="171450" indent="-171450">
              <a:buFont typeface="Arial" panose="020B0604020202020204" pitchFamily="34" charset="0"/>
              <a:buChar char="•"/>
            </a:pPr>
            <a:r>
              <a:rPr lang="en-US" err="1"/>
              <a:t>Punaisen</a:t>
            </a:r>
            <a:r>
              <a:rPr lang="en-US"/>
              <a:t> Ristin </a:t>
            </a:r>
            <a:r>
              <a:rPr lang="en-US" err="1"/>
              <a:t>periaatteita</a:t>
            </a:r>
            <a:r>
              <a:rPr lang="en-US"/>
              <a:t> </a:t>
            </a:r>
            <a:r>
              <a:rPr lang="en-US" err="1"/>
              <a:t>noudatetaan</a:t>
            </a:r>
            <a:r>
              <a:rPr lang="en-US"/>
              <a:t> </a:t>
            </a:r>
            <a:r>
              <a:rPr lang="en-US" err="1"/>
              <a:t>kaikessa</a:t>
            </a:r>
            <a:r>
              <a:rPr lang="en-US"/>
              <a:t> </a:t>
            </a:r>
            <a:r>
              <a:rPr lang="en-US" err="1"/>
              <a:t>toiminnassa</a:t>
            </a:r>
            <a:r>
              <a:rPr lang="en-US"/>
              <a:t> - </a:t>
            </a:r>
            <a:r>
              <a:rPr lang="en-US" err="1"/>
              <a:t>myös</a:t>
            </a:r>
            <a:r>
              <a:rPr lang="en-US"/>
              <a:t> </a:t>
            </a:r>
            <a:r>
              <a:rPr lang="en-US" err="1"/>
              <a:t>ruoka-avussa</a:t>
            </a:r>
            <a:r>
              <a:rPr lang="en-US"/>
              <a:t>.</a:t>
            </a:r>
            <a:endParaRPr lang="en-US" altLang="en-US">
              <a:cs typeface="Calibri"/>
            </a:endParaRPr>
          </a:p>
          <a:p>
            <a:pPr marL="171450" indent="-171450">
              <a:buFont typeface="Arial" panose="020B0604020202020204" pitchFamily="34" charset="0"/>
              <a:buChar char="•"/>
            </a:pPr>
            <a:r>
              <a:rPr lang="en-US"/>
              <a:t>On</a:t>
            </a:r>
            <a:r>
              <a:rPr lang="en-US" b="1"/>
              <a:t> </a:t>
            </a:r>
            <a:r>
              <a:rPr lang="en-US" b="1" err="1"/>
              <a:t>Punaiseen</a:t>
            </a:r>
            <a:r>
              <a:rPr lang="en-US" b="1"/>
              <a:t> </a:t>
            </a:r>
            <a:r>
              <a:rPr lang="en-US" b="1" err="1"/>
              <a:t>Ristiin</a:t>
            </a:r>
            <a:r>
              <a:rPr lang="en-US" b="1"/>
              <a:t> ja </a:t>
            </a:r>
            <a:r>
              <a:rPr lang="en-US" b="1" err="1"/>
              <a:t>järjestön</a:t>
            </a:r>
            <a:r>
              <a:rPr lang="en-US" b="1"/>
              <a:t> </a:t>
            </a:r>
            <a:r>
              <a:rPr lang="en-US" b="1" err="1"/>
              <a:t>arvomaailmaan</a:t>
            </a:r>
            <a:r>
              <a:rPr lang="en-US"/>
              <a:t> </a:t>
            </a:r>
            <a:r>
              <a:rPr lang="en-US" err="1"/>
              <a:t>kuuluvia</a:t>
            </a:r>
            <a:r>
              <a:rPr lang="en-US"/>
              <a:t> </a:t>
            </a:r>
            <a:r>
              <a:rPr lang="en-US" err="1"/>
              <a:t>taitoja</a:t>
            </a:r>
            <a:r>
              <a:rPr lang="en-US"/>
              <a:t> </a:t>
            </a:r>
            <a:r>
              <a:rPr lang="en-US" err="1"/>
              <a:t>mitkä</a:t>
            </a:r>
            <a:r>
              <a:rPr lang="en-US"/>
              <a:t> </a:t>
            </a:r>
            <a:r>
              <a:rPr lang="en-US" err="1"/>
              <a:t>kaikki</a:t>
            </a:r>
            <a:r>
              <a:rPr lang="en-US"/>
              <a:t> </a:t>
            </a:r>
            <a:r>
              <a:rPr lang="en-US" err="1"/>
              <a:t>Punaisen</a:t>
            </a:r>
            <a:r>
              <a:rPr lang="en-US"/>
              <a:t> Ristin </a:t>
            </a:r>
            <a:r>
              <a:rPr lang="en-US" err="1"/>
              <a:t>vapaaehtoiset</a:t>
            </a:r>
            <a:r>
              <a:rPr lang="en-US"/>
              <a:t> </a:t>
            </a:r>
            <a:r>
              <a:rPr lang="en-US" err="1"/>
              <a:t>tarvitsevat</a:t>
            </a:r>
            <a:r>
              <a:rPr lang="en-US"/>
              <a:t> </a:t>
            </a:r>
            <a:r>
              <a:rPr lang="en-US" err="1"/>
              <a:t>tehtävässään</a:t>
            </a:r>
            <a:r>
              <a:rPr lang="en-US"/>
              <a:t>. </a:t>
            </a:r>
            <a:r>
              <a:rPr lang="en-US" err="1"/>
              <a:t>Niitä</a:t>
            </a:r>
            <a:r>
              <a:rPr lang="en-US"/>
              <a:t> </a:t>
            </a:r>
            <a:r>
              <a:rPr lang="en-US" err="1"/>
              <a:t>voi</a:t>
            </a:r>
            <a:r>
              <a:rPr lang="en-US"/>
              <a:t> </a:t>
            </a:r>
            <a:r>
              <a:rPr lang="en-US" err="1"/>
              <a:t>kartuttaa</a:t>
            </a:r>
            <a:r>
              <a:rPr lang="en-US"/>
              <a:t> </a:t>
            </a:r>
            <a:r>
              <a:rPr lang="en-US" err="1"/>
              <a:t>esimerkiksi</a:t>
            </a:r>
            <a:r>
              <a:rPr lang="en-US"/>
              <a:t> </a:t>
            </a:r>
            <a:r>
              <a:rPr lang="en-US" err="1"/>
              <a:t>seuraavilla</a:t>
            </a:r>
            <a:r>
              <a:rPr lang="en-US"/>
              <a:t> </a:t>
            </a:r>
            <a:r>
              <a:rPr lang="en-US" err="1"/>
              <a:t>koulutuksilla</a:t>
            </a:r>
            <a:endParaRPr lang="en-US">
              <a:cs typeface="Calibri"/>
            </a:endParaRPr>
          </a:p>
          <a:p>
            <a:pPr marL="628650" lvl="1" indent="-171450">
              <a:buFont typeface="Arial"/>
              <a:buChar char="•"/>
            </a:pPr>
            <a:r>
              <a:rPr lang="en-US" u="sng">
                <a:hlinkClick r:id="rId3"/>
              </a:rPr>
              <a:t>Tervetuloa yhteiseen tarinaan</a:t>
            </a:r>
            <a:r>
              <a:rPr lang="en-US"/>
              <a:t> (</a:t>
            </a:r>
            <a:r>
              <a:rPr lang="en-US" err="1"/>
              <a:t>verkkokurssi</a:t>
            </a:r>
            <a:r>
              <a:rPr lang="en-US"/>
              <a:t>)</a:t>
            </a:r>
            <a:endParaRPr lang="en-US">
              <a:cs typeface="Calibri"/>
            </a:endParaRPr>
          </a:p>
          <a:p>
            <a:pPr marL="628650" lvl="1" indent="-171450">
              <a:buFont typeface="Arial"/>
              <a:buChar char="•"/>
            </a:pPr>
            <a:r>
              <a:rPr lang="en-US" u="sng">
                <a:hlinkClick r:id="rId4"/>
              </a:rPr>
              <a:t>Punainen Risti tutuksi</a:t>
            </a:r>
            <a:r>
              <a:rPr lang="en-US"/>
              <a:t> (</a:t>
            </a:r>
            <a:r>
              <a:rPr lang="en-US" err="1"/>
              <a:t>etä</a:t>
            </a:r>
            <a:r>
              <a:rPr lang="en-US"/>
              <a:t>- tai </a:t>
            </a:r>
            <a:r>
              <a:rPr lang="en-US" err="1"/>
              <a:t>lähikoulutuksena</a:t>
            </a:r>
            <a:r>
              <a:rPr lang="en-US"/>
              <a:t>)</a:t>
            </a:r>
            <a:endParaRPr lang="en-US">
              <a:cs typeface="Calibri"/>
            </a:endParaRPr>
          </a:p>
          <a:p>
            <a:pPr marL="628650" lvl="1" indent="-171450">
              <a:buFont typeface="Arial"/>
              <a:buChar char="•"/>
            </a:pPr>
            <a:r>
              <a:rPr lang="en-US" u="sng">
                <a:hlinkClick r:id="rId5"/>
              </a:rPr>
              <a:t>Moninaisuus vapaaehtoistoiminnassa</a:t>
            </a:r>
            <a:r>
              <a:rPr lang="en-US"/>
              <a:t> (</a:t>
            </a:r>
            <a:r>
              <a:rPr lang="en-US" err="1"/>
              <a:t>etä</a:t>
            </a:r>
            <a:r>
              <a:rPr lang="en-US"/>
              <a:t>- tai </a:t>
            </a:r>
            <a:r>
              <a:rPr lang="en-US" err="1"/>
              <a:t>lähikoulutuksena</a:t>
            </a:r>
            <a:r>
              <a:rPr lang="en-US"/>
              <a:t> </a:t>
            </a:r>
            <a:r>
              <a:rPr lang="en-US" err="1"/>
              <a:t>sekä</a:t>
            </a:r>
            <a:r>
              <a:rPr lang="en-US"/>
              <a:t> </a:t>
            </a:r>
            <a:r>
              <a:rPr lang="en-US" u="sng">
                <a:hlinkClick r:id="rId6"/>
              </a:rPr>
              <a:t>verkkokurssina Itslearning-alustalla</a:t>
            </a:r>
            <a:r>
              <a:rPr lang="en-US"/>
              <a:t>)</a:t>
            </a:r>
            <a:endParaRPr lang="en-US">
              <a:cs typeface="Calibri"/>
            </a:endParaRPr>
          </a:p>
          <a:p>
            <a:pPr marL="628650" lvl="1" indent="-171450">
              <a:buFont typeface="Arial"/>
              <a:buChar char="•"/>
            </a:pPr>
            <a:r>
              <a:rPr lang="en-US" u="sng">
                <a:hlinkClick r:id="rId7"/>
              </a:rPr>
              <a:t>Auttamisvalmiuden peruskurssi</a:t>
            </a:r>
            <a:r>
              <a:rPr lang="en-US"/>
              <a:t> (</a:t>
            </a:r>
            <a:r>
              <a:rPr lang="en-US" err="1"/>
              <a:t>etä</a:t>
            </a:r>
            <a:r>
              <a:rPr lang="en-US"/>
              <a:t>- tai </a:t>
            </a:r>
            <a:r>
              <a:rPr lang="en-US" err="1"/>
              <a:t>lähikoulutuksena</a:t>
            </a:r>
            <a:r>
              <a:rPr lang="en-US"/>
              <a:t>)</a:t>
            </a:r>
            <a:endParaRPr lang="en-US">
              <a:cs typeface="Calibri"/>
            </a:endParaRPr>
          </a:p>
          <a:p>
            <a:pPr marL="628650" lvl="1" indent="-171450">
              <a:buFont typeface="Arial"/>
              <a:buChar char="•"/>
            </a:pPr>
            <a:r>
              <a:rPr lang="en-US" u="sng">
                <a:hlinkClick r:id="rId8"/>
              </a:rPr>
              <a:t>Johdanto humanitaariseen oikeuteen</a:t>
            </a:r>
            <a:r>
              <a:rPr lang="en-US"/>
              <a:t> (</a:t>
            </a:r>
            <a:r>
              <a:rPr lang="en-US" err="1"/>
              <a:t>verkkokurssi</a:t>
            </a:r>
            <a:r>
              <a:rPr lang="en-US"/>
              <a:t>)</a:t>
            </a:r>
            <a:endParaRPr lang="en-US">
              <a:cs typeface="Calibri"/>
            </a:endParaRPr>
          </a:p>
          <a:p>
            <a:pPr marL="628650" lvl="1" indent="-171450">
              <a:buFont typeface="Arial"/>
              <a:buChar char="•"/>
            </a:pPr>
            <a:r>
              <a:rPr lang="en-US" u="sng">
                <a:hlinkClick r:id="rId9"/>
              </a:rPr>
              <a:t>Seksuaalisen häirinnän ja hyväksikäytön ehkäisy</a:t>
            </a:r>
            <a:r>
              <a:rPr lang="en-US"/>
              <a:t> (</a:t>
            </a:r>
            <a:r>
              <a:rPr lang="en-US" err="1"/>
              <a:t>verkkokurssi</a:t>
            </a:r>
            <a:r>
              <a:rPr lang="en-US"/>
              <a:t> </a:t>
            </a:r>
            <a:r>
              <a:rPr lang="en-US" err="1"/>
              <a:t>Itslearning-alustalla</a:t>
            </a:r>
            <a:r>
              <a:rPr lang="en-US"/>
              <a:t>)</a:t>
            </a:r>
            <a:endParaRPr lang="en-US">
              <a:cs typeface="Calibri"/>
            </a:endParaRPr>
          </a:p>
          <a:p>
            <a:pPr marL="457200" lvl="1" indent="0">
              <a:buFont typeface="Arial"/>
              <a:buNone/>
            </a:pPr>
            <a:endParaRPr lang="en-US">
              <a:cs typeface="Calibri"/>
            </a:endParaRPr>
          </a:p>
          <a:p>
            <a:pPr marL="0" lvl="0" indent="0">
              <a:buFont typeface="Arial"/>
              <a:buNone/>
            </a:pPr>
            <a:endParaRPr lang="en-US">
              <a:cs typeface="Calibri"/>
            </a:endParaRPr>
          </a:p>
          <a:p>
            <a:pPr marL="0" lvl="0" indent="0">
              <a:buFont typeface="Arial"/>
              <a:buNone/>
            </a:pPr>
            <a:r>
              <a:rPr lang="en-US" b="1" err="1">
                <a:cs typeface="Calibri"/>
              </a:rPr>
              <a:t>Kouluttajalle</a:t>
            </a:r>
            <a:r>
              <a:rPr lang="en-US" b="1">
                <a:cs typeface="Calibri"/>
              </a:rPr>
              <a:t>:</a:t>
            </a:r>
          </a:p>
          <a:p>
            <a:pPr marL="0" lvl="0" indent="0">
              <a:buFont typeface="Arial"/>
              <a:buNone/>
            </a:pPr>
            <a:endParaRPr lang="en-US" b="1">
              <a:cs typeface="Calibri"/>
            </a:endParaRPr>
          </a:p>
          <a:p>
            <a:pPr marL="0" lvl="0" indent="0">
              <a:buFont typeface="Arial"/>
              <a:buNone/>
            </a:pPr>
            <a:r>
              <a:rPr lang="en-US" b="0" err="1">
                <a:cs typeface="Calibri"/>
              </a:rPr>
              <a:t>Käy</a:t>
            </a:r>
            <a:r>
              <a:rPr lang="en-US" b="0">
                <a:cs typeface="Calibri"/>
              </a:rPr>
              <a:t> </a:t>
            </a:r>
            <a:r>
              <a:rPr lang="en-US" b="0" err="1">
                <a:cs typeface="Calibri"/>
              </a:rPr>
              <a:t>läpi</a:t>
            </a:r>
            <a:r>
              <a:rPr lang="en-US" b="0">
                <a:cs typeface="Calibri"/>
              </a:rPr>
              <a:t> </a:t>
            </a:r>
            <a:r>
              <a:rPr lang="en-US" b="0" err="1">
                <a:cs typeface="Calibri"/>
              </a:rPr>
              <a:t>Punaisen</a:t>
            </a:r>
            <a:r>
              <a:rPr lang="en-US" b="0">
                <a:cs typeface="Calibri"/>
              </a:rPr>
              <a:t> </a:t>
            </a:r>
            <a:r>
              <a:rPr lang="en-US" b="0" err="1">
                <a:cs typeface="Calibri"/>
              </a:rPr>
              <a:t>Ristin</a:t>
            </a:r>
            <a:r>
              <a:rPr lang="en-US" b="0">
                <a:cs typeface="Calibri"/>
              </a:rPr>
              <a:t> periaatteet</a:t>
            </a:r>
            <a:r>
              <a:rPr lang="en-US">
                <a:cs typeface="Calibri"/>
              </a:rPr>
              <a:t>.</a:t>
            </a:r>
            <a:endParaRPr lang="en-US" b="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Noudatamme kurssilla </a:t>
            </a:r>
            <a:r>
              <a:rPr lang="fi-FI" sz="1200">
                <a:solidFill>
                  <a:srgbClr val="FF0000"/>
                </a:solidFill>
              </a:rPr>
              <a:t>seitsemää turvallisemman tilan periaatetta.</a:t>
            </a:r>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2475236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600" b="1"/>
              <a:t>Ruoka-aputoiminnan pelisäännöt pohjaavat yleisiin vapaaehtoistoiminnan periaatteisiin </a:t>
            </a:r>
            <a:r>
              <a:rPr lang="fi-FI" altLang="fi-FI" sz="1600" b="0"/>
              <a:t>(Lähde: Sosiaali- ja terveysturvan keskusliiton koulutusmateriaali).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ltLang="fi-FI" sz="1600"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altLang="fi-FI" sz="1200" b="1"/>
              <a:t>Tavallisen ihmisen taidoin </a:t>
            </a:r>
            <a:r>
              <a:rPr lang="fi-FI" altLang="fi-FI" sz="1200"/>
              <a:t>– Tavallisen ihmisen tiedot ja taidot riittävät. Vapaaehtoinen ei korvaa ammattilaista.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altLang="fi-FI" sz="1200" b="1"/>
              <a:t>Palkattomuus </a:t>
            </a:r>
            <a:r>
              <a:rPr lang="fi-FI" altLang="fi-FI" sz="1200"/>
              <a:t>-</a:t>
            </a:r>
            <a:r>
              <a:rPr lang="fi-FI" altLang="fi-FI" sz="1200" b="1"/>
              <a:t> </a:t>
            </a:r>
            <a:r>
              <a:rPr lang="fi-FI" altLang="fi-FI" sz="1200"/>
              <a:t>Toiminnasta ei saa rahallista korvausta tai muuta materiaalista hyvitystä, kuten ruokakassia palkkioksi. ”Palkkana” on toiminnasta saadut kokemukset.</a:t>
            </a:r>
          </a:p>
          <a:p>
            <a:pPr marL="228600" indent="-228600">
              <a:buFont typeface="+mj-lt"/>
              <a:buAutoNum type="arabicPeriod"/>
            </a:pPr>
            <a:r>
              <a:rPr lang="fi-FI" altLang="fi-FI" sz="1200" b="1"/>
              <a:t>Vapaaehtoisuus </a:t>
            </a:r>
            <a:r>
              <a:rPr lang="fi-FI" altLang="fi-FI" sz="1200"/>
              <a:t>- Jokainen tulee mukaan toimintaan vapaaehtoisesti, omasta halustaan. Olennaista vapaaehtoistoiminnassa on henkilön oma tahto sekä halu tehdä ja olla mukana toiminnassa.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altLang="fi-FI" sz="1200" b="1"/>
              <a:t>Luotettavuus </a:t>
            </a:r>
            <a:r>
              <a:rPr lang="fi-FI" altLang="fi-FI" sz="1200"/>
              <a:t>-Vapaaehtoinen on luotettava. Vapaaehtoisen on itse arvioitava voimavaransa, jotta hän ei lupaa tehdä enemmän kuin ehtii ja jaksaa. Jokaisella on oikeus itse määritellä kuinka pitkäksi aikaa hän haluaa sitoutua.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altLang="fi-FI" sz="1200" b="1"/>
              <a:t>Vaitiolo ja luottamuksellisuus </a:t>
            </a:r>
            <a:r>
              <a:rPr lang="fi-FI" altLang="fi-FI" sz="1200"/>
              <a:t>- Vapaaehtoinen on vaitiolovelvollinen. Vaitiolovelvollisuus jatkuu myös toiminnan päätyttyä. Ongelmatilanteissa vapaaehtoisella on oikeus ja velvollisuus keskustella tilanteesta ammattilaisten tai vastuuvapaaehtoisen kanssa eikä hänen tarvitse itse kantaa vastuuta asian selvittämisestä.</a:t>
            </a:r>
            <a:endParaRPr lang="fi-FI" altLang="fi-FI" sz="1200" b="1"/>
          </a:p>
          <a:p>
            <a:pPr marL="228600" indent="-228600">
              <a:buFont typeface="+mj-lt"/>
              <a:buAutoNum type="arabicPeriod"/>
            </a:pPr>
            <a:r>
              <a:rPr lang="fi-FI" altLang="fi-FI" sz="1200" b="1"/>
              <a:t>Puolueettomuus </a:t>
            </a:r>
            <a:r>
              <a:rPr lang="fi-FI" altLang="fi-FI" sz="1200"/>
              <a:t>- Vapaaehtoistoiminnassa toimitaan tasapuolisesti kaikkien edun mukaisesti. Vapaaehtoinen ei asetu kenenkään puolelle, vaan pyrkii toimimaan yhteistyössä eri osapuolten kanssa.</a:t>
            </a:r>
          </a:p>
          <a:p>
            <a:pPr marL="228600" indent="-228600">
              <a:buFont typeface="+mj-lt"/>
              <a:buAutoNum type="arabicPeriod"/>
            </a:pPr>
            <a:r>
              <a:rPr lang="fi-FI" altLang="fi-FI" sz="1200" b="1"/>
              <a:t>Toimintaa tarvitsijan ehdoilla </a:t>
            </a:r>
            <a:r>
              <a:rPr lang="fi-FI" altLang="fi-FI" sz="1200"/>
              <a:t>- Jokainen on oman elämänsä asiantuntija ja vastaa itse tekemisistään. Vapaaehtoinen toimii rinnalla kulkijana, kuuntelijana ja tukena. </a:t>
            </a:r>
            <a:endParaRPr lang="fi-FI" altLang="fi-FI" sz="1200" b="1"/>
          </a:p>
          <a:p>
            <a:pPr marL="228600" indent="-228600">
              <a:buFont typeface="+mj-lt"/>
              <a:buAutoNum type="arabicPeriod"/>
            </a:pPr>
            <a:r>
              <a:rPr lang="fi-FI" altLang="fi-FI" sz="1200" b="1"/>
              <a:t>Tasa-arvoisuus </a:t>
            </a:r>
            <a:r>
              <a:rPr lang="fi-FI" altLang="fi-FI" sz="1200"/>
              <a:t>- Kaikki osapuolet kohtaavat tasa-arvoisina ja jokaista mukana olevaa arvostetaan. Jokaisen tietoja ja taitoja tarvitaan.</a:t>
            </a:r>
          </a:p>
          <a:p>
            <a:pPr marL="228600" indent="-228600">
              <a:buFont typeface="+mj-lt"/>
              <a:buAutoNum type="arabicPeriod"/>
            </a:pPr>
            <a:r>
              <a:rPr lang="fi-FI" altLang="fi-FI" sz="1200" b="1"/>
              <a:t>Vastavuoroisuus </a:t>
            </a:r>
            <a:r>
              <a:rPr lang="fi-FI" altLang="fi-FI" sz="1200"/>
              <a:t>- Toiminnan tavoitteena on tuottaa hyvää mieltä kaikille siihen osallistuville.</a:t>
            </a:r>
          </a:p>
          <a:p>
            <a:pPr marL="228600" indent="-228600">
              <a:buFont typeface="+mj-lt"/>
              <a:buAutoNum type="arabicPeriod"/>
            </a:pPr>
            <a:r>
              <a:rPr lang="fi-FI" altLang="fi-FI" sz="1200" b="1"/>
              <a:t>Suvaitsevaisuus </a:t>
            </a:r>
            <a:r>
              <a:rPr lang="fi-FI" altLang="fi-FI" sz="1200"/>
              <a:t>- Vapaaehtoistoiminnassa suvaitaan kaikkia mukana olevia heidän kansallisuudestaan, ihonväristään, uskonnostaan tai muista tekijöistä riippumatta. Vapaaehtoinen kunnioittaa ja hyväksyy sen, että ihmisillä voi olla erilainen tausta ja erilaisia mielipiteitä. </a:t>
            </a:r>
          </a:p>
          <a:p>
            <a:pPr marL="228600" indent="-228600">
              <a:buFont typeface="+mj-lt"/>
              <a:buAutoNum type="arabicPeriod"/>
            </a:pPr>
            <a:r>
              <a:rPr lang="fi-FI" altLang="fi-FI" sz="1200" b="1"/>
              <a:t>Yhteistyö </a:t>
            </a:r>
            <a:r>
              <a:rPr lang="fi-FI" altLang="fi-FI" sz="1200"/>
              <a:t>– Vapaaehtoinen toimii tuettavien, ammattityöntekijöiden, omaisten ja ystävien tukena ja kumppanina. Vapaaehtoinen ohjaa tarvittaessa ammattiavun luo ja helpottaa ammattityöntekijöiden työtaakkaa tarjoamalla luotettavaa apua ja tukea tavallisissa arkielämän tilanteissa.</a:t>
            </a:r>
          </a:p>
          <a:p>
            <a:pPr marL="228600" indent="-228600">
              <a:buFont typeface="+mj-lt"/>
              <a:buAutoNum type="arabicPeriod"/>
            </a:pPr>
            <a:r>
              <a:rPr lang="fi-FI" altLang="fi-FI" sz="1200" b="1"/>
              <a:t>Yhteisöllisyys </a:t>
            </a:r>
            <a:r>
              <a:rPr lang="fi-FI" altLang="fi-FI" sz="1200"/>
              <a:t>– Vapaaehtoinen pääsee toiminnan kautta osaksi ryhmää tai yhteisöä.</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altLang="fi-FI" sz="1200" b="1"/>
              <a:t>Oikeus tukeen ja ohjaukseen </a:t>
            </a:r>
            <a:r>
              <a:rPr lang="fi-FI" altLang="fi-FI" sz="1200"/>
              <a:t>- Vapaaehtoisella tulee olla mahdollisuus saada tukea ja ohjausta.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sz="1200" b="1" spc="-60">
                <a:solidFill>
                  <a:srgbClr val="231F20"/>
                </a:solidFill>
              </a:rPr>
              <a:t>Toiminnan ilo ja mielekkyys - </a:t>
            </a:r>
            <a:r>
              <a:rPr lang="fi-FI" sz="1200" b="0" spc="-60">
                <a:solidFill>
                  <a:srgbClr val="231F20"/>
                </a:solidFill>
              </a:rPr>
              <a:t>Vapaaehtoistoiminnan on tarkoitus olla mielekästä kaikille toimintaan osallistuville. Vapaaehtoistoiminta ei saisi koskaan muodostua ikäväksi pakoksi.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2800" b="1"/>
          </a:p>
          <a:p>
            <a:endParaRPr lang="fi-FI" altLang="fi-FI" sz="1400" b="1"/>
          </a:p>
          <a:p>
            <a:endParaRPr lang="fi-FI" altLang="fi-FI" sz="1200"/>
          </a:p>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22</a:t>
            </a:fld>
            <a:endParaRPr lang="fi-FI"/>
          </a:p>
        </p:txBody>
      </p:sp>
    </p:spTree>
    <p:extLst>
      <p:ext uri="{BB962C8B-B14F-4D97-AF65-F5344CB8AC3E}">
        <p14:creationId xmlns:p14="http://schemas.microsoft.com/office/powerpoint/2010/main" val="835082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HUOM. Nämä oikeudet ja velvollisuudet</a:t>
            </a:r>
            <a:r>
              <a:rPr lang="fi-FI" baseline="0"/>
              <a:t> koskevat kaikkia Punaisen Ristin vapaaehtoisia. Myös järjestöllä on oikeuksia ja velvollisuuksia vapaaehtoista kohtaan, ne löytyvät täältä: </a:t>
            </a:r>
            <a:r>
              <a:rPr lang="fi-FI" sz="1200" u="sng" kern="1200">
                <a:solidFill>
                  <a:schemeClr val="tx1"/>
                </a:solidFill>
                <a:effectLst/>
                <a:latin typeface="+mn-lt"/>
                <a:ea typeface="+mn-ea"/>
                <a:cs typeface="+mn-cs"/>
                <a:hlinkClick r:id="rId3"/>
              </a:rPr>
              <a:t>https://rednet.punainenristi.fi/sites/rednet.mearra.com/files/tiedostolataukset/Vapaaehtoistoiminnan%20linjaus.pdf</a:t>
            </a:r>
            <a:endParaRPr lang="en-US"/>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53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fi-FI" altLang="fi-FI" err="1"/>
              <a:t>Huom</a:t>
            </a:r>
            <a:r>
              <a:rPr lang="fi-FI" altLang="fi-FI"/>
              <a:t>! Tähän väliin sopisi hyvin ryhmätehtävä, jossa keskustellaan pienryhmissä/pareittain siitä, mitä periaatteet, pelisäännöt ja eettiset ohjeet tarkoittavat ruoka-aputoiminnassa erityisesti. </a:t>
            </a:r>
          </a:p>
          <a:p>
            <a:pPr marL="171450" indent="-171450">
              <a:buFont typeface="Arial" panose="020B0604020202020204" pitchFamily="34" charset="0"/>
              <a:buChar char="•"/>
            </a:pPr>
            <a:endParaRPr lang="fi-FI" altLang="fi-FI"/>
          </a:p>
          <a:p>
            <a:pPr marL="171450" indent="-171450">
              <a:buFont typeface="Arial" panose="020B0604020202020204" pitchFamily="34" charset="0"/>
              <a:buChar char="•"/>
            </a:pPr>
            <a:r>
              <a:rPr lang="fi-FI">
                <a:highlight>
                  <a:srgbClr val="FFFF00"/>
                </a:highlight>
              </a:rPr>
              <a:t>Esim. jokaiselle parille jaetaan 1 periaate, eettinen ohje tai pelisääntö, jota tulee pohtia ja konkretisoida ruoka-aputoiminnan näkökulmasta. Voidaan myös näyttää edeltävät diat, joko eettiset ohjeet tai periaatteet uudestaan. Parit voivat valita niistä yhden tai kaksi.</a:t>
            </a:r>
            <a:endParaRPr lang="fi-FI" altLang="fi-FI"/>
          </a:p>
          <a:p>
            <a:pPr marL="171450" indent="-171450">
              <a:buFont typeface="Arial" panose="020B0604020202020204" pitchFamily="34" charset="0"/>
              <a:buChar char="•"/>
            </a:pPr>
            <a:endParaRPr lang="fi-FI" altLang="fi-FI"/>
          </a:p>
          <a:p>
            <a:pPr marL="171450" indent="-171450">
              <a:buFont typeface="Arial" panose="020B0604020202020204" pitchFamily="34" charset="0"/>
              <a:buChar char="•"/>
            </a:pPr>
            <a:r>
              <a:rPr lang="fi-FI" altLang="fi-FI"/>
              <a:t>Esimerkkejä periaatteiden, eettisten ohjeiden ja pelisääntöjen huomioimisesta. </a:t>
            </a:r>
            <a:r>
              <a:rPr lang="fi-FI" altLang="fi-FI" b="1"/>
              <a:t>On täysin eettisesti kestämätöntä, jos… </a:t>
            </a:r>
          </a:p>
          <a:p>
            <a:pPr marL="628650" lvl="1" indent="-171450">
              <a:buFont typeface="Arial" panose="020B0604020202020204" pitchFamily="34" charset="0"/>
              <a:buChar char="•"/>
            </a:pPr>
            <a:r>
              <a:rPr lang="fi-FI" altLang="fi-FI"/>
              <a:t>Toiminnassa ei noudateta turvallisemman tilan periaatteita eikä puututa mahdollisiin väärinkäytöksiin, kuten nimittelyyn ja syrjivään käytökseen.</a:t>
            </a:r>
          </a:p>
          <a:p>
            <a:pPr marL="628650" lvl="1" indent="-171450">
              <a:buFont typeface="Arial" panose="020B0604020202020204" pitchFamily="34" charset="0"/>
              <a:buChar char="•"/>
            </a:pPr>
            <a:r>
              <a:rPr lang="fi-FI" altLang="fi-FI"/>
              <a:t>Punaisen Ristin vapaaehtoiset ottavat itse ”parhaat päältä” jaettavasta ruoka-avusta. Sellaiseen on osaston ja piirin puututtava viipymättä ja riittävällä vakavuudella. </a:t>
            </a:r>
          </a:p>
          <a:p>
            <a:pPr marL="628650" lvl="1" indent="-171450">
              <a:buFont typeface="Arial" panose="020B0604020202020204" pitchFamily="34" charset="0"/>
              <a:buChar char="•"/>
            </a:pPr>
            <a:r>
              <a:rPr lang="fi-FI" altLang="fi-FI"/>
              <a:t>Tarvitsevan puolesta tehdään avun tarpeen arviointia ja kieltäydytään antamasta ruoka-apua vedoten esimerkiksi ulkoisiin seikkoihin (esim. hakija saapuu ruoka-aputapahtumaan uudella autolla).</a:t>
            </a:r>
          </a:p>
          <a:p>
            <a:pPr marL="628650" lvl="1" indent="-171450">
              <a:buFont typeface="Arial" panose="020B0604020202020204" pitchFamily="34" charset="0"/>
              <a:buChar char="•"/>
            </a:pPr>
            <a:r>
              <a:rPr lang="fi-FI" altLang="fi-FI"/>
              <a:t>Ruoka-apua jaetaan epätasa-arvoisesti, esim. tuttavalle ”parempi” ruokakassi tai suurempi annos. Ruoka-avun sisällön tulee olla samanarvoinen tarvitsevan taustasta riippumatta.</a:t>
            </a:r>
          </a:p>
          <a:p>
            <a:pPr marL="457200" lvl="1" indent="0">
              <a:buFont typeface="Arial" panose="020B0604020202020204" pitchFamily="34" charset="0"/>
              <a:buNone/>
            </a:pPr>
            <a:endParaRPr lang="fi-FI" altLang="fi-FI"/>
          </a:p>
          <a:p>
            <a:pPr marL="457200" lvl="1" indent="0">
              <a:buFont typeface="Arial" panose="020B0604020202020204" pitchFamily="34" charset="0"/>
              <a:buNone/>
            </a:pPr>
            <a:r>
              <a:rPr lang="fi-FI" altLang="fi-FI"/>
              <a:t>Kouluttaja: Muista turvallisen tilan periaatteet keskustelussa.</a:t>
            </a:r>
          </a:p>
          <a:p>
            <a:pPr marL="457200" lvl="1" indent="0">
              <a:buFont typeface="Arial" panose="020B0604020202020204" pitchFamily="34" charset="0"/>
              <a:buNone/>
            </a:pPr>
            <a:endParaRPr lang="fi-FI" altLang="fi-FI"/>
          </a:p>
          <a:p>
            <a:r>
              <a:rPr lang="fi-FI" altLang="fi-FI" sz="1270"/>
              <a:t>”Tunnustetaan ihmisten yksilöllisyys ja arvostetaan kaikkien mielipiteitä ja panosta yhteisten päämäärien saavuttamiseksi. Kohdellaan toisia reilusti. Lisätään toiminnalla ihmisten välistä ymmärrystä, yhteistyötä ja luottamusta. Rakennetaan hyväksyvää, kannustavaa ja keskinäiseen tukeen perustuvaa vuorovaikutusta.”</a:t>
            </a:r>
          </a:p>
          <a:p>
            <a:pPr lvl="1"/>
            <a:r>
              <a:rPr lang="fi-FI" altLang="fi-FI" sz="1270" i="1"/>
              <a:t>Koordinaattorit jakavat tehtävät parhaan kykynsä mukaan tasapuolisesti jokaisen vapaaehtoisen voimavarat huomioiden. Koordinaattorit huomioivat ryhmästä tulevat mielipiteet ja ovat avoimia muutostoiveille.</a:t>
            </a:r>
          </a:p>
          <a:p>
            <a:pPr lvl="1"/>
            <a:r>
              <a:rPr lang="fi-FI" altLang="fi-FI" sz="1270" i="1"/>
              <a:t>Ryhmien jäsenten ja eri ryhmien välinen vuorovaikutus: sanotaan reilusti/asiallisesti jos on jotakin sanottavaa ja otetaan palaute vastaan myöskin asiallisesti. Kannustetaan avoimuuteen, etteivät asiat mutkistu. Jokaisella vapaaehtoisella on oikeus tulla kuulluksi ja velvollisuus kuunnella muita. Puututaan epäkohtiin välittömästi ja ratkaistaan mahdolliset eteen tulevat ongelmat mahdollisimman nopeasti.</a:t>
            </a:r>
            <a:endParaRPr lang="fi-FI" altLang="fi-FI" sz="1270"/>
          </a:p>
          <a:p>
            <a:endParaRPr lang="en-US"/>
          </a:p>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25</a:t>
            </a:fld>
            <a:endParaRPr lang="fi-FI"/>
          </a:p>
        </p:txBody>
      </p:sp>
    </p:spTree>
    <p:extLst>
      <p:ext uri="{BB962C8B-B14F-4D97-AF65-F5344CB8AC3E}">
        <p14:creationId xmlns:p14="http://schemas.microsoft.com/office/powerpoint/2010/main" val="384828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3200" b="1" i="0">
                <a:solidFill>
                  <a:srgbClr val="343841"/>
                </a:solidFill>
                <a:effectLst/>
                <a:latin typeface="Roboto"/>
                <a:ea typeface="Roboto"/>
                <a:cs typeface="Roboto"/>
              </a:rPr>
              <a:t>Ruokaviraston ohjeessa hävikkiruoalla</a:t>
            </a:r>
            <a:r>
              <a:rPr lang="fi-FI" sz="3200" b="0" i="0">
                <a:solidFill>
                  <a:srgbClr val="343841"/>
                </a:solidFill>
                <a:effectLst/>
                <a:latin typeface="Roboto"/>
                <a:ea typeface="Roboto"/>
                <a:cs typeface="Roboto"/>
              </a:rPr>
              <a:t> tarkoitetaan ruokaa, joka on edelleen hyödynnettävissä ihmisravintona, mutta on vaarassa päätyä ruokahävikiksi. Hävikkiruoka ei välttämättä ole laadultaan täysin kaupalliseen elintarvikkeeseen kohdistettujen odotusten mukaista, joten se myydään tyypillisesti alennuksella tai lahjoitetaan ruoka-apuun.</a:t>
            </a:r>
          </a:p>
          <a:p>
            <a:pPr marL="0" indent="0">
              <a:buFont typeface="Arial" panose="020B0604020202020204" pitchFamily="34" charset="0"/>
              <a:buNone/>
            </a:pPr>
            <a:endParaRPr lang="fi-FI" altLang="fi-FI" sz="2000" b="1"/>
          </a:p>
          <a:p>
            <a:pPr marL="0" indent="0">
              <a:buFont typeface="Arial" panose="020B0604020202020204" pitchFamily="34" charset="0"/>
              <a:buNone/>
            </a:pPr>
            <a:r>
              <a:rPr lang="fi-FI" altLang="fi-FI" sz="2000" b="1"/>
              <a:t>Ruokavirasto on julkaissut vuonna 2024 uuden ohjeistuksen </a:t>
            </a:r>
            <a:endParaRPr lang="fi-FI" altLang="fi-FI" sz="2000" b="1">
              <a:cs typeface="Calibri"/>
            </a:endParaRPr>
          </a:p>
          <a:p>
            <a:pPr marL="0" indent="0">
              <a:buFont typeface="Arial" panose="020B0604020202020204" pitchFamily="34" charset="0"/>
              <a:buNone/>
            </a:pPr>
            <a:endParaRPr lang="fi-FI" sz="2000" b="1">
              <a:hlinkClick r:id="rId3"/>
            </a:endParaRPr>
          </a:p>
          <a:p>
            <a:pPr marL="0" indent="0">
              <a:buFont typeface="Arial" panose="020B0604020202020204" pitchFamily="34" charset="0"/>
              <a:buNone/>
            </a:pPr>
            <a:r>
              <a:rPr lang="fi-FI" sz="3200">
                <a:hlinkClick r:id="rId3"/>
              </a:rPr>
              <a:t>Ruoka-apuohje – Ruokavirasto</a:t>
            </a:r>
            <a:r>
              <a:rPr lang="fi-FI" sz="3200"/>
              <a:t>: https://www.ruokavirasto.fi/elintarvikkeet/oppaat/ruoka-apu--ohje/ruoka-apu--ohje/</a:t>
            </a:r>
            <a:endParaRPr lang="fi-FI" altLang="fi-FI" sz="2000" b="1"/>
          </a:p>
          <a:p>
            <a:pPr marL="342900" indent="-342900">
              <a:buFont typeface="Arial" panose="020B0604020202020204" pitchFamily="34" charset="0"/>
              <a:buChar char="•"/>
            </a:pPr>
            <a:r>
              <a:rPr lang="fi-FI" altLang="fi-FI" sz="2000"/>
              <a:t>Tutustu ohjeeseen https://rednet.punainenristi.fi/system/files/page/Ruokaviraston%20ohje_Ruoka-apuun%20luovutettavat%20elintarvikkeet.pdf</a:t>
            </a:r>
            <a:endParaRPr lang="fi-FI" altLang="fi-FI" sz="2000">
              <a:cs typeface="Calibri"/>
            </a:endParaRPr>
          </a:p>
          <a:p>
            <a:pPr marL="342900" indent="-342900">
              <a:buFont typeface="Arial" panose="020B0604020202020204" pitchFamily="34" charset="0"/>
              <a:buChar char="•"/>
            </a:pPr>
            <a:r>
              <a:rPr lang="fi-FI" altLang="fi-FI"/>
              <a:t>Ohje sisältää tärkeää tietoa mm. elintarvikkeiden vastaanotosta, käsittelystä ja säilytyksestä sekä omavalvonnasta</a:t>
            </a:r>
            <a:endParaRPr lang="fi-FI" altLang="fi-FI">
              <a:cs typeface="Calibri"/>
            </a:endParaRPr>
          </a:p>
          <a:p>
            <a:pPr marL="342900" indent="-342900">
              <a:buFont typeface="Arial" panose="020B0604020202020204" pitchFamily="34" charset="0"/>
              <a:buChar char="•"/>
            </a:pPr>
            <a:r>
              <a:rPr lang="fi-FI" altLang="fi-FI"/>
              <a:t>Näihin voi tutustua esim. ryhmässä tai parin kanssa.</a:t>
            </a:r>
            <a:endParaRPr lang="fi-FI" altLang="fi-FI">
              <a:cs typeface="Calibri"/>
            </a:endParaRPr>
          </a:p>
          <a:p>
            <a:pPr marL="342900" indent="-342900">
              <a:buFont typeface="Arial" panose="020B0604020202020204" pitchFamily="34" charset="0"/>
              <a:buChar char="•"/>
            </a:pPr>
            <a:endParaRPr lang="fi-FI" altLang="fi-FI">
              <a:cs typeface="Calibri"/>
            </a:endParaRPr>
          </a:p>
          <a:p>
            <a:pPr marL="342900" indent="-342900">
              <a:buFont typeface="Arial" panose="020B0604020202020204" pitchFamily="34" charset="0"/>
              <a:buChar char="•"/>
              <a:defRPr/>
            </a:pPr>
            <a:r>
              <a:rPr lang="fi-FI" altLang="fi-FI">
                <a:cs typeface="Calibri"/>
              </a:rPr>
              <a:t>Ruoka-apua jakavan osaston tulee tehdä omavalvontasuunnitelma ja </a:t>
            </a:r>
            <a:r>
              <a:rPr lang="fi-FI" altLang="fi-FI" err="1">
                <a:cs typeface="Calibri"/>
              </a:rPr>
              <a:t>Ilppa</a:t>
            </a:r>
            <a:r>
              <a:rPr lang="fi-FI" altLang="fi-FI">
                <a:cs typeface="Calibri"/>
              </a:rPr>
              <a:t>-ilmoitus. Ilmoituksen tekee osaston ruoka-avun yhteyshenkilö/ruoka-apuvastaava</a:t>
            </a:r>
          </a:p>
          <a:p>
            <a:pPr marL="342900" indent="-342900">
              <a:buFont typeface="Arial" panose="020B0604020202020204" pitchFamily="34" charset="0"/>
              <a:buChar char="•"/>
            </a:pPr>
            <a:endParaRPr lang="fi-FI" altLang="fi-FI">
              <a:cs typeface="Calibri"/>
            </a:endParaRPr>
          </a:p>
          <a:p>
            <a:pPr>
              <a:buFont typeface="Arial" panose="020B0604020202020204" pitchFamily="34" charset="0"/>
            </a:pPr>
            <a:endParaRPr lang="fi-FI" altLang="fi-FI" b="1">
              <a:cs typeface="Calibri" panose="020F0502020204030204"/>
            </a:endParaRPr>
          </a:p>
          <a:p>
            <a:endParaRPr lang="fi-FI">
              <a:cs typeface="Calibri" panose="020F0502020204030204"/>
            </a:endParaRPr>
          </a:p>
        </p:txBody>
      </p:sp>
      <p:sp>
        <p:nvSpPr>
          <p:cNvPr id="4" name="Dian numeron paikkamerkki 3"/>
          <p:cNvSpPr>
            <a:spLocks noGrp="1"/>
          </p:cNvSpPr>
          <p:nvPr>
            <p:ph type="sldNum" sz="quarter" idx="5"/>
          </p:nvPr>
        </p:nvSpPr>
        <p:spPr/>
        <p:txBody>
          <a:bodyPr/>
          <a:lstStyle/>
          <a:p>
            <a:fld id="{D9D1C9AF-C8A2-E248-9C2D-AAFE8E0C60B5}" type="slidenum">
              <a:rPr lang="fi-FI" smtClean="0"/>
              <a:t>26</a:t>
            </a:fld>
            <a:endParaRPr lang="fi-FI"/>
          </a:p>
        </p:txBody>
      </p:sp>
    </p:spTree>
    <p:extLst>
      <p:ext uri="{BB962C8B-B14F-4D97-AF65-F5344CB8AC3E}">
        <p14:creationId xmlns:p14="http://schemas.microsoft.com/office/powerpoint/2010/main" val="3616502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r>
              <a:rPr lang="fi-FI" b="0" i="0" err="1">
                <a:solidFill>
                  <a:srgbClr val="343841"/>
                </a:solidFill>
                <a:effectLst/>
                <a:latin typeface="Roboto" panose="02000000000000000000" pitchFamily="2" charset="0"/>
              </a:rPr>
              <a:t>Listeriavaaran</a:t>
            </a:r>
            <a:r>
              <a:rPr lang="fi-FI" b="0" i="0">
                <a:solidFill>
                  <a:srgbClr val="343841"/>
                </a:solidFill>
                <a:effectLst/>
                <a:latin typeface="Roboto" panose="02000000000000000000" pitchFamily="2" charset="0"/>
              </a:rPr>
              <a:t> vuoksi tyhjiö- tai suojakaasupakatun kylmäsavustetun tai graavatun kalan jäädyttäminen viimeisenä käyttöpäivänä tai sitä edeltävänä päivänä on sallittua vain, jos hyväntekeväisyysjärjestö valmistaa sulatetusta elintarvikkeesta ruokaa kuumentamalla sen vähintään + 70 </a:t>
            </a:r>
            <a:r>
              <a:rPr lang="fi-FI" b="0" i="0" err="1">
                <a:solidFill>
                  <a:srgbClr val="343841"/>
                </a:solidFill>
                <a:effectLst/>
                <a:latin typeface="Roboto" panose="02000000000000000000" pitchFamily="2" charset="0"/>
              </a:rPr>
              <a:t>oC</a:t>
            </a:r>
            <a:r>
              <a:rPr lang="fi-FI" b="0" i="0">
                <a:solidFill>
                  <a:srgbClr val="343841"/>
                </a:solidFill>
                <a:effectLst/>
                <a:latin typeface="Roboto" panose="02000000000000000000" pitchFamily="2" charset="0"/>
              </a:rPr>
              <a:t>. Viimeisenä käyttöpäivänä tai sitä edeltävänä päivänä jäädytettyä tyhjiö- tai suojakaasupakattua kylmäsavustettua tai graavattua kalaa ei siten voi sellaisenaan luovuttaa ruoka-apuun.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r>
              <a:rPr lang="en-US" sz="1200" err="1">
                <a:solidFill>
                  <a:srgbClr val="000000"/>
                </a:solidFill>
                <a:latin typeface="Arial"/>
              </a:rPr>
              <a:t>Elintarvikkeita</a:t>
            </a:r>
            <a:r>
              <a:rPr lang="en-US" sz="1200">
                <a:solidFill>
                  <a:srgbClr val="000000"/>
                </a:solidFill>
                <a:latin typeface="Arial"/>
              </a:rPr>
              <a:t>, </a:t>
            </a:r>
            <a:r>
              <a:rPr lang="fi-FI" sz="1200">
                <a:solidFill>
                  <a:srgbClr val="000000"/>
                </a:solidFill>
                <a:latin typeface="Arial"/>
              </a:rPr>
              <a:t>joiden pakkaus on vaurioitunut siten, että se vaikuttaa sisällön turvallisuuteen tai ihmisravinnoksi kelpaamiseen.</a:t>
            </a:r>
            <a:endParaRPr lang="en-US" sz="1200">
              <a:solidFill>
                <a:srgbClr val="000000"/>
              </a:solidFill>
              <a:latin typeface="Arial"/>
            </a:endParaRPr>
          </a:p>
          <a:p>
            <a:pPr marL="0" indent="0" algn="l">
              <a:buFont typeface="Arial" panose="020B0604020202020204" pitchFamily="34" charset="0"/>
              <a:buNone/>
            </a:pPr>
            <a:r>
              <a:rPr lang="en-US"/>
              <a:t>*</a:t>
            </a:r>
            <a:r>
              <a:rPr lang="en-US" err="1"/>
              <a:t>Tärkeitä</a:t>
            </a:r>
            <a:r>
              <a:rPr lang="en-US"/>
              <a:t> </a:t>
            </a:r>
            <a:r>
              <a:rPr lang="en-US" err="1"/>
              <a:t>tietoja</a:t>
            </a:r>
            <a:r>
              <a:rPr lang="en-US"/>
              <a:t> </a:t>
            </a:r>
            <a:r>
              <a:rPr lang="en-US" err="1"/>
              <a:t>pakkaamattomasta</a:t>
            </a:r>
            <a:r>
              <a:rPr lang="en-US"/>
              <a:t> </a:t>
            </a:r>
            <a:r>
              <a:rPr lang="en-US" err="1"/>
              <a:t>tuotteesta</a:t>
            </a:r>
            <a:r>
              <a:rPr lang="en-US"/>
              <a:t>: </a:t>
            </a:r>
          </a:p>
          <a:p>
            <a:pPr marL="628650" lvl="1" indent="-171450" algn="l">
              <a:buFont typeface="Arial" panose="020B0604020202020204" pitchFamily="34" charset="0"/>
              <a:buChar char="•"/>
            </a:pPr>
            <a:r>
              <a:rPr lang="fi-FI" b="0" i="0">
                <a:solidFill>
                  <a:srgbClr val="343841"/>
                </a:solidFill>
                <a:effectLst/>
                <a:latin typeface="Roboto" panose="02000000000000000000" pitchFamily="2" charset="0"/>
              </a:rPr>
              <a:t>elintarvikkeen nimi, </a:t>
            </a:r>
          </a:p>
          <a:p>
            <a:pPr marL="628650" lvl="1" indent="-171450" algn="l">
              <a:buFont typeface="Arial" panose="020B0604020202020204" pitchFamily="34" charset="0"/>
              <a:buChar char="•"/>
            </a:pPr>
            <a:r>
              <a:rPr lang="fi-FI" b="0" i="0">
                <a:solidFill>
                  <a:srgbClr val="343841"/>
                </a:solidFill>
                <a:effectLst/>
                <a:latin typeface="Roboto" panose="02000000000000000000" pitchFamily="2" charset="0"/>
              </a:rPr>
              <a:t>allergioita ja intoleransseja aiheuttavat aineet, </a:t>
            </a:r>
          </a:p>
          <a:p>
            <a:pPr marL="628650" lvl="1" indent="-171450" algn="l">
              <a:buFont typeface="Arial" panose="020B0604020202020204" pitchFamily="34" charset="0"/>
              <a:buChar char="•"/>
            </a:pPr>
            <a:r>
              <a:rPr lang="fi-FI" b="0" i="0">
                <a:solidFill>
                  <a:srgbClr val="343841"/>
                </a:solidFill>
                <a:effectLst/>
                <a:latin typeface="Roboto" panose="02000000000000000000" pitchFamily="2" charset="0"/>
              </a:rPr>
              <a:t>muut elintarvikkeen ainesosat jos saatavilla, </a:t>
            </a:r>
          </a:p>
          <a:p>
            <a:pPr marL="628650" lvl="1" indent="-171450" algn="l">
              <a:buFont typeface="Arial" panose="020B0604020202020204" pitchFamily="34" charset="0"/>
              <a:buChar char="•"/>
            </a:pPr>
            <a:r>
              <a:rPr lang="fi-FI" b="0" i="0">
                <a:solidFill>
                  <a:srgbClr val="343841"/>
                </a:solidFill>
                <a:effectLst/>
                <a:latin typeface="Roboto" panose="02000000000000000000" pitchFamily="2" charset="0"/>
              </a:rPr>
              <a:t>tarvittavat käyttö- ja säilytysohjeet </a:t>
            </a:r>
          </a:p>
          <a:p>
            <a:pPr marL="628650" lvl="1" indent="-171450" algn="l">
              <a:buFont typeface="Arial" panose="020B0604020202020204" pitchFamily="34" charset="0"/>
              <a:buChar char="•"/>
            </a:pPr>
            <a:r>
              <a:rPr lang="fi-FI" b="0" i="0">
                <a:solidFill>
                  <a:srgbClr val="343841"/>
                </a:solidFill>
                <a:effectLst/>
                <a:latin typeface="Roboto" panose="02000000000000000000" pitchFamily="2" charset="0"/>
              </a:rPr>
              <a:t>jos kyseessä on ruoka-apua varten jäädytetty pakkaamaton elintarvike, on luovutuksen yhteydessä ilmoitettava vähintään seuraavat tiedot: elintarvikkeen nimi, esim. ”jäädytetty ruisleipä” ja jäädytyspäivämäärä, esim. ”jäädytetty 2.1.2024”.</a:t>
            </a:r>
          </a:p>
          <a:p>
            <a:pPr marL="457200" lvl="1" indent="0" algn="l">
              <a:buFont typeface="Arial" panose="020B0604020202020204" pitchFamily="34" charset="0"/>
              <a:buNone/>
            </a:pPr>
            <a:endParaRPr lang="fi-FI" b="0" i="0">
              <a:solidFill>
                <a:srgbClr val="343841"/>
              </a:solidFill>
              <a:effectLst/>
              <a:latin typeface="Roboto" panose="02000000000000000000" pitchFamily="2" charset="0"/>
            </a:endParaRPr>
          </a:p>
          <a:p>
            <a:pPr marL="457200" lvl="1" indent="0" algn="l">
              <a:buFont typeface="Arial" panose="020B0604020202020204" pitchFamily="34" charset="0"/>
              <a:buNone/>
            </a:pPr>
            <a:endParaRPr lang="fi-FI" b="0" i="0">
              <a:solidFill>
                <a:srgbClr val="343841"/>
              </a:solidFill>
              <a:effectLst/>
              <a:latin typeface="Roboto" panose="02000000000000000000" pitchFamily="2" charset="0"/>
            </a:endParaRPr>
          </a:p>
          <a:p>
            <a:pPr algn="l"/>
            <a:r>
              <a:rPr lang="fi-FI" b="0" i="0">
                <a:solidFill>
                  <a:srgbClr val="343841"/>
                </a:solidFill>
                <a:effectLst/>
                <a:latin typeface="Roboto" panose="02000000000000000000" pitchFamily="2" charset="0"/>
              </a:rPr>
              <a:t>Lahjoitettavat elintarvikkeet voivat olla esimerkiksi</a:t>
            </a:r>
          </a:p>
          <a:p>
            <a:pPr algn="l">
              <a:buFont typeface="Arial" panose="020B0604020202020204" pitchFamily="34" charset="0"/>
              <a:buChar char="•"/>
            </a:pPr>
            <a:r>
              <a:rPr lang="fi-FI" b="0" i="0">
                <a:solidFill>
                  <a:srgbClr val="343841"/>
                </a:solidFill>
                <a:effectLst/>
                <a:latin typeface="Roboto" panose="02000000000000000000" pitchFamily="2" charset="0"/>
              </a:rPr>
              <a:t>pakattuja tai pakkaamattomia elintarvikkeita</a:t>
            </a:r>
          </a:p>
          <a:p>
            <a:pPr algn="l">
              <a:buFont typeface="Arial" panose="020B0604020202020204" pitchFamily="34" charset="0"/>
              <a:buChar char="•"/>
            </a:pPr>
            <a:r>
              <a:rPr lang="fi-FI" b="0" i="0">
                <a:solidFill>
                  <a:srgbClr val="343841"/>
                </a:solidFill>
                <a:effectLst/>
                <a:latin typeface="Roboto" panose="02000000000000000000" pitchFamily="2" charset="0"/>
              </a:rPr>
              <a:t>huoneenlämmössä säilyviä elintarvikkeita</a:t>
            </a:r>
          </a:p>
          <a:p>
            <a:pPr algn="l">
              <a:buFont typeface="Arial" panose="020B0604020202020204" pitchFamily="34" charset="0"/>
              <a:buChar char="•"/>
            </a:pPr>
            <a:r>
              <a:rPr lang="fi-FI" b="0" i="0">
                <a:solidFill>
                  <a:srgbClr val="343841"/>
                </a:solidFill>
                <a:effectLst/>
                <a:latin typeface="Roboto" panose="02000000000000000000" pitchFamily="2" charset="0"/>
              </a:rPr>
              <a:t>helposti pilaantuvia elintarvikkeita, joiden säilytys- ja tarjoilulämpötiloista on asianmukaisesti huolehdittu kaikissa vaiheissa</a:t>
            </a:r>
          </a:p>
          <a:p>
            <a:pPr algn="l">
              <a:buFont typeface="Arial" panose="020B0604020202020204" pitchFamily="34" charset="0"/>
              <a:buChar char="•"/>
            </a:pPr>
            <a:r>
              <a:rPr lang="fi-FI" b="0" i="0">
                <a:solidFill>
                  <a:srgbClr val="343841"/>
                </a:solidFill>
                <a:effectLst/>
                <a:latin typeface="Roboto" panose="02000000000000000000" pitchFamily="2" charset="0"/>
              </a:rPr>
              <a:t>jäädytettyjä tai pakastettuja elintarvikkeita tai</a:t>
            </a:r>
          </a:p>
          <a:p>
            <a:pPr algn="l">
              <a:buFont typeface="Arial" panose="020B0604020202020204" pitchFamily="34" charset="0"/>
              <a:buChar char="•"/>
            </a:pPr>
            <a:r>
              <a:rPr lang="fi-FI" b="0" i="0">
                <a:solidFill>
                  <a:srgbClr val="343841"/>
                </a:solidFill>
                <a:effectLst/>
                <a:latin typeface="Roboto" panose="02000000000000000000" pitchFamily="2" charset="0"/>
              </a:rPr>
              <a:t>syystä tai toisesta kaupalliseen tarkoitukseen soveltumattomia elintarvikkeita, joiden käyttäminen elintarvikkeena on kuitenkin turvallista</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fi-FI" altLang="fi-FI" b="1"/>
              <a:t>Erityishuomio ruoka-apuna jaettavista elintarvikkeista</a:t>
            </a:r>
          </a:p>
          <a:p>
            <a:pPr marL="0" indent="0">
              <a:buFont typeface="Arial" panose="020B0604020202020204" pitchFamily="34" charset="0"/>
              <a:buNone/>
            </a:pPr>
            <a:endParaRPr lang="fi-FI" b="1"/>
          </a:p>
          <a:p>
            <a:pPr marL="0" indent="0">
              <a:buFont typeface="Arial" panose="020B0604020202020204" pitchFamily="34" charset="0"/>
              <a:buNone/>
            </a:pPr>
            <a:r>
              <a:rPr lang="fi-FI" b="0"/>
              <a:t>Kaikki elintarvikkeet eivät sovellu pakastettaviksi tai jäädytettäviksi. </a:t>
            </a:r>
            <a:r>
              <a:rPr lang="fi-FI" b="0" i="0" err="1">
                <a:solidFill>
                  <a:srgbClr val="343841"/>
                </a:solidFill>
                <a:effectLst/>
                <a:latin typeface="Roboto" panose="02000000000000000000" pitchFamily="2" charset="0"/>
              </a:rPr>
              <a:t>Listeriavaaran</a:t>
            </a:r>
            <a:r>
              <a:rPr lang="fi-FI" b="0" i="0">
                <a:solidFill>
                  <a:srgbClr val="343841"/>
                </a:solidFill>
                <a:effectLst/>
                <a:latin typeface="Roboto" panose="02000000000000000000" pitchFamily="2" charset="0"/>
              </a:rPr>
              <a:t> vuoksi tyhjiö- tai suojakaasupakatun kylmäsavustetun tai graavatun kalan jäädyttäminen viimeisenä käyttöpäivänä tai sitä edeltävänä päivänä on sallittua vain, jos hyväntekeväisyysjärjestö valmistaa sulatetusta elintarvikkeesta ruokaa kuumentamalla sen vähintään + 70 </a:t>
            </a:r>
            <a:r>
              <a:rPr lang="fi-FI" b="0" i="0" err="1">
                <a:solidFill>
                  <a:srgbClr val="343841"/>
                </a:solidFill>
                <a:effectLst/>
                <a:latin typeface="Roboto" panose="02000000000000000000" pitchFamily="2" charset="0"/>
              </a:rPr>
              <a:t>oC</a:t>
            </a:r>
            <a:r>
              <a:rPr lang="fi-FI" b="0" i="0">
                <a:solidFill>
                  <a:srgbClr val="343841"/>
                </a:solidFill>
                <a:effectLst/>
                <a:latin typeface="Roboto" panose="02000000000000000000" pitchFamily="2" charset="0"/>
              </a:rPr>
              <a:t>. Viimeisenä käyttöpäivänä tai sitä edeltävänä päivänä jäädytettyä tyhjiö- tai suojakaasupakattua kylmäsavustettua tai graavattua kalaa ei siten voi sellaisenaan luovuttaa ruoka-apuun.</a:t>
            </a:r>
          </a:p>
          <a:p>
            <a:pPr marL="0" indent="0">
              <a:buFont typeface="Arial" panose="020B0604020202020204" pitchFamily="34" charset="0"/>
              <a:buNone/>
            </a:pPr>
            <a:endParaRPr lang="fi-FI" b="0" i="0">
              <a:solidFill>
                <a:srgbClr val="343841"/>
              </a:solidFill>
              <a:effectLst/>
              <a:latin typeface="Roboto" panose="02000000000000000000" pitchFamily="2" charset="0"/>
            </a:endParaRPr>
          </a:p>
          <a:p>
            <a:pPr marL="171450" indent="-171450">
              <a:buFont typeface="Arial" panose="020B0604020202020204" pitchFamily="34" charset="0"/>
              <a:buChar char="•"/>
            </a:pPr>
            <a:r>
              <a:rPr lang="fi-FI" b="0" i="0">
                <a:solidFill>
                  <a:srgbClr val="343841"/>
                </a:solidFill>
                <a:effectLst/>
                <a:latin typeface="Roboto" panose="02000000000000000000" pitchFamily="2" charset="0"/>
              </a:rPr>
              <a:t>Hyväntekeväisyysjärjestöt voivat jakaa äidinmaidonkorvikkeita vain, jos ne pystyvät varmistamaan äidinmaidonkorvikkeen todellisen tarpeen, turvallisen käytön ja riittävän pitkän saatavuuden.</a:t>
            </a:r>
          </a:p>
          <a:p>
            <a:pPr marL="171450" indent="-171450">
              <a:buFont typeface="Arial" panose="020B0604020202020204" pitchFamily="34" charset="0"/>
              <a:buChar char="•"/>
            </a:pPr>
            <a:endParaRPr lang="fi-FI" b="0" i="0">
              <a:solidFill>
                <a:srgbClr val="343841"/>
              </a:solidFill>
              <a:effectLst/>
              <a:latin typeface="Roboto" panose="02000000000000000000" pitchFamily="2" charset="0"/>
            </a:endParaRPr>
          </a:p>
          <a:p>
            <a:pPr algn="l"/>
            <a:r>
              <a:rPr lang="fi-FI" b="0" i="0">
                <a:solidFill>
                  <a:srgbClr val="343841"/>
                </a:solidFill>
                <a:effectLst/>
                <a:latin typeface="Roboto" panose="02000000000000000000" pitchFamily="2" charset="0"/>
              </a:rPr>
              <a:t>Ruoka-avussa, kuten muussakaan elintarvikealan toiminnassa ei saa olla elintarvikkeita,</a:t>
            </a:r>
          </a:p>
          <a:p>
            <a:pPr algn="l"/>
            <a:endParaRPr lang="fi-FI" b="0" i="0">
              <a:solidFill>
                <a:srgbClr val="343841"/>
              </a:solidFill>
              <a:effectLst/>
              <a:latin typeface="Roboto" panose="02000000000000000000" pitchFamily="2" charset="0"/>
            </a:endParaRPr>
          </a:p>
          <a:p>
            <a:pPr algn="l">
              <a:buFont typeface="Arial" panose="020B0604020202020204" pitchFamily="34" charset="0"/>
              <a:buChar char="•"/>
            </a:pPr>
            <a:r>
              <a:rPr lang="fi-FI" b="0" i="0">
                <a:solidFill>
                  <a:srgbClr val="343841"/>
                </a:solidFill>
                <a:effectLst/>
                <a:latin typeface="Roboto" panose="02000000000000000000" pitchFamily="2" charset="0"/>
              </a:rPr>
              <a:t>joiden laatu on heikentynyt siten, että ne eivät ole ihmisravinnoksi soveltuvia tai turvallisia ihmisten terveydelle</a:t>
            </a:r>
          </a:p>
          <a:p>
            <a:pPr algn="l">
              <a:buFont typeface="Arial" panose="020B0604020202020204" pitchFamily="34" charset="0"/>
              <a:buChar char="•"/>
            </a:pPr>
            <a:r>
              <a:rPr lang="fi-FI" b="0" i="0">
                <a:solidFill>
                  <a:srgbClr val="343841"/>
                </a:solidFill>
                <a:effectLst/>
                <a:latin typeface="Roboto" panose="02000000000000000000" pitchFamily="2" charset="0"/>
              </a:rPr>
              <a:t>joiden kylmä-/kuumaketju on katkennut</a:t>
            </a:r>
          </a:p>
          <a:p>
            <a:pPr algn="l">
              <a:buFont typeface="Arial" panose="020B0604020202020204" pitchFamily="34" charset="0"/>
              <a:buChar char="•"/>
            </a:pPr>
            <a:r>
              <a:rPr lang="fi-FI" b="0" i="0">
                <a:solidFill>
                  <a:srgbClr val="343841"/>
                </a:solidFill>
                <a:effectLst/>
                <a:latin typeface="Roboto" panose="02000000000000000000" pitchFamily="2" charset="0"/>
              </a:rPr>
              <a:t>joita on säilytetty väärin, esim. epähygieenisesti</a:t>
            </a:r>
          </a:p>
          <a:p>
            <a:pPr algn="l">
              <a:buFont typeface="Arial" panose="020B0604020202020204" pitchFamily="34" charset="0"/>
              <a:buChar char="•"/>
            </a:pPr>
            <a:r>
              <a:rPr lang="fi-FI" b="0" i="0">
                <a:solidFill>
                  <a:srgbClr val="343841"/>
                </a:solidFill>
                <a:effectLst/>
                <a:latin typeface="Roboto" panose="02000000000000000000" pitchFamily="2" charset="0"/>
              </a:rPr>
              <a:t>joiden joukossa on pilaantuneita elintarvikkeita tai biojätettä</a:t>
            </a:r>
          </a:p>
          <a:p>
            <a:pPr algn="l">
              <a:buFont typeface="Arial" panose="020B0604020202020204" pitchFamily="34" charset="0"/>
              <a:buChar char="•"/>
            </a:pPr>
            <a:r>
              <a:rPr lang="fi-FI" b="0" i="0">
                <a:solidFill>
                  <a:srgbClr val="343841"/>
                </a:solidFill>
                <a:effectLst/>
                <a:latin typeface="Roboto" panose="02000000000000000000" pitchFamily="2" charset="0"/>
              </a:rPr>
              <a:t>joiden pakkaus on vaurioitunut siten, että se vaikuttaa sisällön turvallisuuteen tai ihmisravinnoksi kelpaamiseen</a:t>
            </a:r>
          </a:p>
          <a:p>
            <a:pPr algn="l">
              <a:buFont typeface="Arial" panose="020B0604020202020204" pitchFamily="34" charset="0"/>
              <a:buChar char="•"/>
            </a:pPr>
            <a:r>
              <a:rPr lang="fi-FI" b="0" i="0">
                <a:solidFill>
                  <a:srgbClr val="343841"/>
                </a:solidFill>
                <a:effectLst/>
                <a:latin typeface="Roboto" panose="02000000000000000000" pitchFamily="2" charset="0"/>
              </a:rPr>
              <a:t>jotka saattavat johtaa kuluttajaa harhaan</a:t>
            </a:r>
          </a:p>
          <a:p>
            <a:pPr algn="l">
              <a:buFont typeface="Arial" panose="020B0604020202020204" pitchFamily="34" charset="0"/>
              <a:buChar char="•"/>
            </a:pPr>
            <a:r>
              <a:rPr lang="fi-FI" b="0" i="0">
                <a:solidFill>
                  <a:srgbClr val="343841"/>
                </a:solidFill>
                <a:effectLst/>
                <a:latin typeface="Roboto" panose="02000000000000000000" pitchFamily="2" charset="0"/>
              </a:rPr>
              <a:t>joiden turvallisuutta voidaan jostain muusta syystä epäillä</a:t>
            </a:r>
          </a:p>
          <a:p>
            <a:pPr marL="171450" indent="-171450">
              <a:buFont typeface="Arial" panose="020B0604020202020204" pitchFamily="34" charset="0"/>
              <a:buChar char="•"/>
            </a:pPr>
            <a:endParaRPr lang="fi-FI" b="0" i="0">
              <a:solidFill>
                <a:srgbClr val="343841"/>
              </a:solidFill>
              <a:effectLst/>
              <a:latin typeface="Roboto" panose="02000000000000000000" pitchFamily="2"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ltLang="fi-FI"/>
              <a:t>Jakautukaa pareihin tai ryhmiin. Miettikää dian kysymyksiä: Esim. jokainen voi huolehtia henkilökohtaisesta käsihygieniasta. Pitää myös reilusti myöntää, jos on sairaana. </a:t>
            </a:r>
            <a:endParaRPr lang="en-US"/>
          </a:p>
          <a:p>
            <a:pPr marL="0" indent="0">
              <a:buFont typeface="Arial" panose="020B0604020202020204" pitchFamily="34" charset="0"/>
              <a:buNone/>
            </a:pPr>
            <a:r>
              <a:rPr lang="fi-FI" altLang="fi-FI"/>
              <a:t>Voin itse olla tarkkana ja pestä käteni huolellisesti. Voin edistää elintarviketurvallisuutta tutustumalla ohjeisiin ja olemalla tarkkana, kun toimin ruokajaossa.</a:t>
            </a:r>
            <a:endParaRPr lang="fi-FI"/>
          </a:p>
          <a:p>
            <a:pPr marL="0" indent="0">
              <a:buFont typeface="Arial" panose="020B0604020202020204" pitchFamily="34" charset="0"/>
              <a:buNone/>
            </a:pPr>
            <a:endParaRPr lang="fi-FI" altLang="fi-FI"/>
          </a:p>
          <a:p>
            <a:pPr marL="0" indent="0">
              <a:buFont typeface="Arial" panose="020B0604020202020204" pitchFamily="34" charset="0"/>
              <a:buNone/>
            </a:pPr>
            <a:r>
              <a:rPr lang="fi-FI" altLang="fi-FI"/>
              <a:t>Vaihtoehtoisesti voidaan kokeilla esimerkiksi testiä: </a:t>
            </a:r>
            <a:endParaRPr lang="fi-FI" altLang="fi-FI">
              <a:cs typeface="Calibri"/>
            </a:endParaRPr>
          </a:p>
          <a:p>
            <a:pPr marL="0" indent="0">
              <a:buFont typeface="Arial" panose="020B0604020202020204" pitchFamily="34" charset="0"/>
              <a:buNone/>
            </a:pPr>
            <a:endParaRPr lang="fi-FI" altLang="fi-FI" sz="2000" b="1"/>
          </a:p>
          <a:p>
            <a:pPr marL="0" indent="0">
              <a:buFont typeface="Arial" panose="020B0604020202020204" pitchFamily="34" charset="0"/>
              <a:buNone/>
            </a:pPr>
            <a:r>
              <a:rPr lang="fi-FI" altLang="fi-FI" sz="2000" b="1"/>
              <a:t>Huom. Ruokavirasto päivittää vuonna 2023 ruoka-aputoimijoiden ohjeistusta. Päivitetty ohje ei ole vielä saatavilla. Dia päivittyy.</a:t>
            </a:r>
            <a:endParaRPr lang="fi-FI" altLang="fi-FI" sz="2000" b="1">
              <a:cs typeface="Calibri"/>
            </a:endParaRPr>
          </a:p>
          <a:p>
            <a:pPr marL="342900" indent="-342900">
              <a:buFont typeface="Arial" panose="020B0604020202020204" pitchFamily="34" charset="0"/>
              <a:buChar char="•"/>
            </a:pPr>
            <a:r>
              <a:rPr lang="fi-FI" altLang="fi-FI" sz="2000" b="0"/>
              <a:t>Edellisen ohjeen on laatinut Evira (Elintarviketurvallisuusvirasto) vuonna 2017. </a:t>
            </a:r>
            <a:endParaRPr lang="fi-FI" altLang="fi-FI" sz="2000" b="1"/>
          </a:p>
          <a:p>
            <a:pPr marL="342900" indent="-342900">
              <a:buFont typeface="Arial" panose="020B0604020202020204" pitchFamily="34" charset="0"/>
              <a:buChar char="•"/>
            </a:pPr>
            <a:r>
              <a:rPr lang="fi-FI" altLang="fi-FI" sz="2000"/>
              <a:t>Tutustu Eviran ohjeeseen </a:t>
            </a:r>
            <a:r>
              <a:rPr lang="fi-FI" altLang="fi-FI" sz="2000" i="1"/>
              <a:t>Ruoka-apuun luovutettavat elintarvikkeet</a:t>
            </a:r>
            <a:r>
              <a:rPr lang="fi-FI" altLang="fi-FI" sz="2000"/>
              <a:t>: https://rednet.punainenristi.fi/system/files/page/eviran_ohje_16035_2_fi_ruokaapu.pdf </a:t>
            </a:r>
            <a:endParaRPr lang="fi-FI" altLang="fi-FI" sz="2000">
              <a:cs typeface="Calibri"/>
            </a:endParaRPr>
          </a:p>
          <a:p>
            <a:pPr marL="800100" lvl="1" indent="-342900">
              <a:buFont typeface="Arial" panose="020B0604020202020204" pitchFamily="34" charset="0"/>
              <a:buChar char="•"/>
            </a:pPr>
            <a:r>
              <a:rPr lang="fi-FI" altLang="fi-FI"/>
              <a:t>Ohje sisältää tärkeää tietoa mm. elintarvikkeiden vastaanotosta, käsittelystä ja säilytyksestä sekä omavalvonnasta</a:t>
            </a:r>
            <a:endParaRPr lang="fi-FI" altLang="fi-FI">
              <a:cs typeface="Calibri"/>
            </a:endParaRPr>
          </a:p>
          <a:p>
            <a:pPr marL="457200" lvl="1" indent="0">
              <a:buFont typeface="Arial" panose="020B0604020202020204" pitchFamily="34" charset="0"/>
              <a:buNone/>
            </a:pPr>
            <a:endParaRPr lang="fi-FI" altLang="fi-FI"/>
          </a:p>
          <a:p>
            <a:pPr marL="457200" lvl="1" indent="0">
              <a:buFont typeface="Arial" panose="020B0604020202020204" pitchFamily="34" charset="0"/>
              <a:buNone/>
            </a:pPr>
            <a:r>
              <a:rPr lang="fi-FI" altLang="fi-FI"/>
              <a:t>Näihin voi tutustua esim. ryhmässä tai parin kanssa.</a:t>
            </a:r>
            <a:endParaRPr lang="fi-FI" altLang="fi-FI">
              <a:cs typeface="Calibri"/>
            </a:endParaRPr>
          </a:p>
          <a:p>
            <a:pPr marL="457200" lvl="1" indent="0">
              <a:buFont typeface="Arial" panose="020B0604020202020204" pitchFamily="34" charset="0"/>
              <a:buNone/>
            </a:pPr>
            <a:endParaRPr lang="fi-FI" altLang="fi-FI"/>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000" b="1"/>
              <a:t>HUOM! Uusi testi tulossa. Päivittyy 2023. Päivitetty testi ei vielä saatavilla. </a:t>
            </a:r>
            <a:r>
              <a:rPr lang="fi-FI" altLang="fi-FI" sz="2000"/>
              <a:t>Kun olet tutustunut Eviran ohjeisiin, voit testata oppimistasi oheisen testin avulla:</a:t>
            </a:r>
            <a:endParaRPr lang="fi-FI" altLang="fi-FI" sz="2000">
              <a:cs typeface="Calibri"/>
            </a:endParaRPr>
          </a:p>
          <a:p>
            <a:pPr marL="800100" lvl="1" indent="-342900">
              <a:buFont typeface="Arial" panose="020B0604020202020204" pitchFamily="34" charset="0"/>
              <a:buChar char="•"/>
            </a:pPr>
            <a:r>
              <a:rPr lang="fi-FI" altLang="fi-FI">
                <a:hlinkClick r:id="rId3"/>
              </a:rPr>
              <a:t>https://punainenristi.typeform.com/to/i8nvG3</a:t>
            </a:r>
            <a:endParaRPr lang="fi-FI" altLang="fi-FI"/>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t>Jokainen voi vaikuttaa yhteiseen turvallisuuteen pienillä arjen teoilla. Riskejä on hyvä tunnistaa ja tiedostaa, jotta niihin voidaan puuttua ja ennaltaehkäistä onnettomuuksia, vahinkoja ja vaaratilanteita.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t>Ohjeet esim. uhkaavan henkilön kohtaamiseen vanhassa perehdytysoppaassa. https://rednet.rodakorset.fi/system/files/page/Ruoka-apu%20perehdytysmateriaali%20120918.pdf </a:t>
            </a:r>
          </a:p>
          <a:p>
            <a:endParaRPr lang="fi-FI"/>
          </a:p>
          <a:p>
            <a:r>
              <a:rPr lang="fi-FI"/>
              <a:t>Kerro, että jokainen voi vaikuttaa turvallisuuteen pyrkimällä toimimaan huolellisesti ja noudattamalla yhteisiä sääntöjä. Muistuta, että riskeistä puhutaan siksi, että niihin osattaisiin varautua. Monet riskeistä ovat kuitenkin epätodennäköisiä.</a:t>
            </a:r>
          </a:p>
          <a:p>
            <a:endParaRPr lang="fi-FI">
              <a:cs typeface="Calibri" panose="020F0502020204030204"/>
            </a:endParaRPr>
          </a:p>
          <a:p>
            <a:pPr marL="302260" lvl="1" indent="-151130">
              <a:lnSpc>
                <a:spcPts val="1680"/>
              </a:lnSpc>
              <a:buFont typeface="Arial,Sans-Serif"/>
              <a:buChar char="•"/>
            </a:pPr>
            <a:r>
              <a:rPr lang="en-US" err="1"/>
              <a:t>Koulutus</a:t>
            </a:r>
            <a:r>
              <a:rPr lang="en-US"/>
              <a:t> ja </a:t>
            </a:r>
            <a:r>
              <a:rPr lang="en-US" err="1"/>
              <a:t>sovitut</a:t>
            </a:r>
            <a:r>
              <a:rPr lang="en-US"/>
              <a:t> </a:t>
            </a:r>
            <a:r>
              <a:rPr lang="en-US" err="1"/>
              <a:t>yhteiset</a:t>
            </a:r>
            <a:r>
              <a:rPr lang="en-US"/>
              <a:t> </a:t>
            </a:r>
            <a:r>
              <a:rPr lang="en-US" err="1"/>
              <a:t>toimintatavat</a:t>
            </a:r>
            <a:r>
              <a:rPr lang="en-US"/>
              <a:t> </a:t>
            </a:r>
            <a:r>
              <a:rPr lang="en-US" err="1"/>
              <a:t>ovat</a:t>
            </a:r>
            <a:r>
              <a:rPr lang="en-US"/>
              <a:t> </a:t>
            </a:r>
            <a:r>
              <a:rPr lang="en-US" err="1"/>
              <a:t>tärkeä</a:t>
            </a:r>
            <a:r>
              <a:rPr lang="en-US"/>
              <a:t> </a:t>
            </a:r>
            <a:r>
              <a:rPr lang="en-US" err="1"/>
              <a:t>osa</a:t>
            </a:r>
            <a:r>
              <a:rPr lang="en-US"/>
              <a:t> </a:t>
            </a:r>
            <a:r>
              <a:rPr lang="en-US" err="1"/>
              <a:t>ennakointia</a:t>
            </a:r>
            <a:r>
              <a:rPr lang="en-US"/>
              <a:t>! </a:t>
            </a:r>
            <a:r>
              <a:rPr lang="en-US" err="1"/>
              <a:t>Kysy</a:t>
            </a:r>
            <a:r>
              <a:rPr lang="en-US"/>
              <a:t> </a:t>
            </a:r>
            <a:r>
              <a:rPr lang="en-US" err="1"/>
              <a:t>rohkeasti</a:t>
            </a:r>
            <a:r>
              <a:rPr lang="en-US"/>
              <a:t>, </a:t>
            </a:r>
            <a:r>
              <a:rPr lang="en-US" err="1"/>
              <a:t>jos</a:t>
            </a:r>
            <a:r>
              <a:rPr lang="en-US"/>
              <a:t> </a:t>
            </a:r>
            <a:r>
              <a:rPr lang="en-US" err="1"/>
              <a:t>tunnet</a:t>
            </a:r>
            <a:r>
              <a:rPr lang="en-US"/>
              <a:t> </a:t>
            </a:r>
            <a:r>
              <a:rPr lang="en-US" err="1"/>
              <a:t>olosi</a:t>
            </a:r>
            <a:r>
              <a:rPr lang="en-US"/>
              <a:t> </a:t>
            </a:r>
            <a:r>
              <a:rPr lang="en-US" err="1"/>
              <a:t>epävarmaksi</a:t>
            </a:r>
            <a:r>
              <a:rPr lang="en-US"/>
              <a:t>.</a:t>
            </a:r>
            <a:endParaRPr lang="en-US">
              <a:cs typeface="Calibri"/>
            </a:endParaRPr>
          </a:p>
          <a:p>
            <a:pPr marL="302260" lvl="1" indent="-151130">
              <a:lnSpc>
                <a:spcPts val="1680"/>
              </a:lnSpc>
              <a:buFont typeface="Arial,Sans-Serif"/>
              <a:buChar char="•"/>
            </a:pPr>
            <a:r>
              <a:rPr lang="en-US" err="1"/>
              <a:t>Vapaaehtoisten</a:t>
            </a:r>
            <a:r>
              <a:rPr lang="en-US"/>
              <a:t> ja </a:t>
            </a:r>
            <a:r>
              <a:rPr lang="en-US" err="1"/>
              <a:t>ruoka-avussa</a:t>
            </a:r>
            <a:r>
              <a:rPr lang="en-US"/>
              <a:t> </a:t>
            </a:r>
            <a:r>
              <a:rPr lang="en-US" err="1"/>
              <a:t>kävijöiden</a:t>
            </a:r>
            <a:r>
              <a:rPr lang="en-US"/>
              <a:t> </a:t>
            </a:r>
            <a:r>
              <a:rPr lang="en-US" err="1"/>
              <a:t>turvallisuutta</a:t>
            </a:r>
            <a:r>
              <a:rPr lang="en-US"/>
              <a:t> </a:t>
            </a:r>
            <a:r>
              <a:rPr lang="en-US" err="1"/>
              <a:t>vahvistetaan</a:t>
            </a:r>
            <a:r>
              <a:rPr lang="en-US"/>
              <a:t> </a:t>
            </a:r>
            <a:r>
              <a:rPr lang="en-US" err="1"/>
              <a:t>yhdessä</a:t>
            </a:r>
            <a:r>
              <a:rPr lang="en-US"/>
              <a:t> </a:t>
            </a:r>
            <a:r>
              <a:rPr lang="en-US" err="1"/>
              <a:t>noudattamalla</a:t>
            </a:r>
            <a:r>
              <a:rPr lang="en-US"/>
              <a:t> </a:t>
            </a:r>
            <a:r>
              <a:rPr lang="en-US" err="1"/>
              <a:t>huolellisuutta</a:t>
            </a:r>
            <a:r>
              <a:rPr lang="en-US"/>
              <a:t> ja </a:t>
            </a:r>
            <a:r>
              <a:rPr lang="en-US" err="1"/>
              <a:t>ohjeita</a:t>
            </a:r>
            <a:r>
              <a:rPr lang="en-US"/>
              <a:t>. Se </a:t>
            </a:r>
            <a:r>
              <a:rPr lang="en-US" err="1"/>
              <a:t>ei</a:t>
            </a:r>
            <a:r>
              <a:rPr lang="en-US"/>
              <a:t> </a:t>
            </a:r>
            <a:r>
              <a:rPr lang="en-US" err="1"/>
              <a:t>vaadi</a:t>
            </a:r>
            <a:r>
              <a:rPr lang="en-US"/>
              <a:t> </a:t>
            </a:r>
            <a:r>
              <a:rPr lang="en-US" err="1"/>
              <a:t>supervoimia</a:t>
            </a:r>
            <a:r>
              <a:rPr lang="en-US"/>
              <a:t>.</a:t>
            </a:r>
            <a:endParaRPr lang="fi-FI"/>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Näitä periaatteita noudatetaan kurssilla ja Punaisen Ristin toiminnassa.</a:t>
            </a:r>
          </a:p>
          <a:p>
            <a:endParaRPr lang="fi-FI">
              <a:cs typeface="Calibri"/>
            </a:endParaRPr>
          </a:p>
        </p:txBody>
      </p:sp>
      <p:sp>
        <p:nvSpPr>
          <p:cNvPr id="4" name="Dian numeron paikkamerkki 3"/>
          <p:cNvSpPr>
            <a:spLocks noGrp="1"/>
          </p:cNvSpPr>
          <p:nvPr>
            <p:ph type="sldNum" sz="quarter" idx="5"/>
          </p:nvPr>
        </p:nvSpPr>
        <p:spPr/>
        <p:txBody>
          <a:bodyPr/>
          <a:lstStyle/>
          <a:p>
            <a:fld id="{D9D1C9AF-C8A2-E248-9C2D-AAFE8E0C60B5}" type="slidenum">
              <a:rPr lang="fi-FI" smtClean="0"/>
              <a:t>3</a:t>
            </a:fld>
            <a:endParaRPr lang="fi-FI"/>
          </a:p>
        </p:txBody>
      </p:sp>
    </p:spTree>
    <p:extLst>
      <p:ext uri="{BB962C8B-B14F-4D97-AF65-F5344CB8AC3E}">
        <p14:creationId xmlns:p14="http://schemas.microsoft.com/office/powerpoint/2010/main" val="320268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t>Ohjeet esim. uhkaavan henkilön kohtaamiseen vanhassa perehdytysoppaassa. Diat 64-65. https://rednet.rodakorset.fi/system/files/page/Ruoka-apu%20perehdytysmateriaali%20120918.pdf </a:t>
            </a:r>
          </a:p>
          <a:p>
            <a:endParaRPr lang="fi-FI"/>
          </a:p>
          <a:p>
            <a:r>
              <a:rPr lang="fi-FI"/>
              <a:t>Kerro, että jokainen voi vaikuttaa turvallisuuteen pyrkimällä toimimaan huolellisesti ja noudattamalla yhteisiä sääntöjä. Muistuta, että riskeistä puhutaan siksi, että niihin osattaisiin varautua. Monet riskeistä ovat kuitenkin epätodennäköisiä.</a:t>
            </a:r>
            <a:endParaRPr lang="fi-FI">
              <a:cs typeface="Calibri"/>
            </a:endParaRPr>
          </a:p>
          <a:p>
            <a:endParaRPr lang="fi-FI">
              <a:cs typeface="Calibri"/>
            </a:endParaRPr>
          </a:p>
          <a:p>
            <a:pPr marL="302260" lvl="1" indent="-151130">
              <a:lnSpc>
                <a:spcPts val="1680"/>
              </a:lnSpc>
              <a:buFont typeface="Arial,Sans-Serif"/>
              <a:buChar char="•"/>
            </a:pPr>
            <a:r>
              <a:rPr lang="en-US" err="1"/>
              <a:t>Koulutus</a:t>
            </a:r>
            <a:r>
              <a:rPr lang="en-US"/>
              <a:t> ja </a:t>
            </a:r>
            <a:r>
              <a:rPr lang="en-US" err="1"/>
              <a:t>sovitut</a:t>
            </a:r>
            <a:r>
              <a:rPr lang="en-US"/>
              <a:t> </a:t>
            </a:r>
            <a:r>
              <a:rPr lang="en-US" err="1"/>
              <a:t>yhteiset</a:t>
            </a:r>
            <a:r>
              <a:rPr lang="en-US"/>
              <a:t> </a:t>
            </a:r>
            <a:r>
              <a:rPr lang="en-US" err="1"/>
              <a:t>toimintatavat</a:t>
            </a:r>
            <a:r>
              <a:rPr lang="en-US"/>
              <a:t> </a:t>
            </a:r>
            <a:r>
              <a:rPr lang="en-US" err="1"/>
              <a:t>ovat</a:t>
            </a:r>
            <a:r>
              <a:rPr lang="en-US"/>
              <a:t> </a:t>
            </a:r>
            <a:r>
              <a:rPr lang="en-US" err="1"/>
              <a:t>tärkeä</a:t>
            </a:r>
            <a:r>
              <a:rPr lang="en-US"/>
              <a:t> </a:t>
            </a:r>
            <a:r>
              <a:rPr lang="en-US" err="1"/>
              <a:t>osa</a:t>
            </a:r>
            <a:r>
              <a:rPr lang="en-US"/>
              <a:t> </a:t>
            </a:r>
            <a:r>
              <a:rPr lang="en-US" err="1"/>
              <a:t>ennakointia</a:t>
            </a:r>
            <a:r>
              <a:rPr lang="en-US"/>
              <a:t>! </a:t>
            </a:r>
            <a:r>
              <a:rPr lang="en-US" err="1"/>
              <a:t>Kysy</a:t>
            </a:r>
            <a:r>
              <a:rPr lang="en-US"/>
              <a:t> </a:t>
            </a:r>
            <a:r>
              <a:rPr lang="en-US" err="1"/>
              <a:t>rohkeasti</a:t>
            </a:r>
            <a:r>
              <a:rPr lang="en-US"/>
              <a:t>, </a:t>
            </a:r>
            <a:r>
              <a:rPr lang="en-US" err="1"/>
              <a:t>jos</a:t>
            </a:r>
            <a:r>
              <a:rPr lang="en-US"/>
              <a:t> </a:t>
            </a:r>
            <a:r>
              <a:rPr lang="en-US" err="1"/>
              <a:t>tunnet</a:t>
            </a:r>
            <a:r>
              <a:rPr lang="en-US"/>
              <a:t> </a:t>
            </a:r>
            <a:r>
              <a:rPr lang="en-US" err="1"/>
              <a:t>olosi</a:t>
            </a:r>
            <a:r>
              <a:rPr lang="en-US"/>
              <a:t> </a:t>
            </a:r>
            <a:r>
              <a:rPr lang="en-US" err="1"/>
              <a:t>epävarmaksi</a:t>
            </a:r>
            <a:r>
              <a:rPr lang="en-US"/>
              <a:t>.</a:t>
            </a:r>
            <a:endParaRPr lang="en-US">
              <a:cs typeface="Calibri"/>
            </a:endParaRPr>
          </a:p>
          <a:p>
            <a:pPr marL="302260" lvl="1" indent="-151130">
              <a:lnSpc>
                <a:spcPts val="1680"/>
              </a:lnSpc>
              <a:buFont typeface="Arial,Sans-Serif"/>
              <a:buChar char="•"/>
            </a:pPr>
            <a:r>
              <a:rPr lang="en-US" err="1"/>
              <a:t>Vapaaehtoisten</a:t>
            </a:r>
            <a:r>
              <a:rPr lang="en-US"/>
              <a:t> ja </a:t>
            </a:r>
            <a:r>
              <a:rPr lang="en-US" err="1"/>
              <a:t>ruoka-avussa</a:t>
            </a:r>
            <a:r>
              <a:rPr lang="en-US"/>
              <a:t> </a:t>
            </a:r>
            <a:r>
              <a:rPr lang="en-US" err="1"/>
              <a:t>kävijöiden</a:t>
            </a:r>
            <a:r>
              <a:rPr lang="en-US"/>
              <a:t> </a:t>
            </a:r>
            <a:r>
              <a:rPr lang="en-US" err="1"/>
              <a:t>turvallisuutta</a:t>
            </a:r>
            <a:r>
              <a:rPr lang="en-US"/>
              <a:t> </a:t>
            </a:r>
            <a:r>
              <a:rPr lang="en-US" err="1"/>
              <a:t>vahvistetaan</a:t>
            </a:r>
            <a:r>
              <a:rPr lang="en-US"/>
              <a:t> </a:t>
            </a:r>
            <a:r>
              <a:rPr lang="en-US" err="1"/>
              <a:t>yhdessä</a:t>
            </a:r>
            <a:r>
              <a:rPr lang="en-US"/>
              <a:t> </a:t>
            </a:r>
            <a:r>
              <a:rPr lang="en-US" err="1"/>
              <a:t>noudattamalla</a:t>
            </a:r>
            <a:r>
              <a:rPr lang="en-US"/>
              <a:t> </a:t>
            </a:r>
            <a:r>
              <a:rPr lang="en-US" err="1"/>
              <a:t>huolellisuutta</a:t>
            </a:r>
            <a:r>
              <a:rPr lang="en-US"/>
              <a:t> ja </a:t>
            </a:r>
            <a:r>
              <a:rPr lang="en-US" err="1"/>
              <a:t>ohjeita</a:t>
            </a:r>
            <a:r>
              <a:rPr lang="en-US"/>
              <a:t>. Se </a:t>
            </a:r>
            <a:r>
              <a:rPr lang="en-US" err="1"/>
              <a:t>ei</a:t>
            </a:r>
            <a:r>
              <a:rPr lang="en-US"/>
              <a:t> </a:t>
            </a:r>
            <a:r>
              <a:rPr lang="en-US" err="1"/>
              <a:t>vaadi</a:t>
            </a:r>
            <a:r>
              <a:rPr lang="en-US"/>
              <a:t> </a:t>
            </a:r>
            <a:r>
              <a:rPr lang="en-US" err="1"/>
              <a:t>supervoimia</a:t>
            </a:r>
            <a:r>
              <a:rPr lang="en-US"/>
              <a:t>.</a:t>
            </a:r>
            <a:endParaRPr lang="en-US">
              <a:cs typeface="Calibri"/>
            </a:endParaRPr>
          </a:p>
          <a:p>
            <a:pPr marL="302260" lvl="1" indent="-151130">
              <a:lnSpc>
                <a:spcPts val="1680"/>
              </a:lnSpc>
              <a:buFont typeface="Arial,Sans-Serif"/>
              <a:buChar char="•"/>
            </a:pPr>
            <a:r>
              <a:rPr lang="en-US" err="1">
                <a:cs typeface="Calibri"/>
              </a:rPr>
              <a:t>Korostetaan</a:t>
            </a:r>
            <a:r>
              <a:rPr lang="en-US">
                <a:cs typeface="Calibri"/>
              </a:rPr>
              <a:t>, </a:t>
            </a:r>
            <a:r>
              <a:rPr lang="en-US" err="1">
                <a:cs typeface="Calibri"/>
              </a:rPr>
              <a:t>että</a:t>
            </a:r>
            <a:r>
              <a:rPr lang="en-US">
                <a:cs typeface="Calibri"/>
              </a:rPr>
              <a:t> </a:t>
            </a:r>
            <a:r>
              <a:rPr lang="en-US" err="1">
                <a:cs typeface="Calibri"/>
              </a:rPr>
              <a:t>uhkaavat</a:t>
            </a:r>
            <a:r>
              <a:rPr lang="en-US">
                <a:cs typeface="Calibri"/>
              </a:rPr>
              <a:t> </a:t>
            </a:r>
            <a:r>
              <a:rPr lang="en-US" err="1">
                <a:cs typeface="Calibri"/>
              </a:rPr>
              <a:t>tilanteet</a:t>
            </a:r>
            <a:r>
              <a:rPr lang="en-US">
                <a:cs typeface="Calibri"/>
              </a:rPr>
              <a:t> </a:t>
            </a:r>
            <a:r>
              <a:rPr lang="en-US" err="1">
                <a:cs typeface="Calibri"/>
              </a:rPr>
              <a:t>ovat</a:t>
            </a:r>
            <a:r>
              <a:rPr lang="en-US">
                <a:cs typeface="Calibri"/>
              </a:rPr>
              <a:t> </a:t>
            </a:r>
            <a:r>
              <a:rPr lang="en-US" err="1">
                <a:cs typeface="Calibri"/>
              </a:rPr>
              <a:t>harvinaisia</a:t>
            </a:r>
            <a:r>
              <a:rPr lang="en-US">
                <a:cs typeface="Calibri"/>
              </a:rPr>
              <a:t>, </a:t>
            </a:r>
            <a:r>
              <a:rPr lang="en-US" err="1">
                <a:cs typeface="Calibri"/>
              </a:rPr>
              <a:t>mutta</a:t>
            </a:r>
            <a:r>
              <a:rPr lang="en-US">
                <a:cs typeface="Calibri"/>
              </a:rPr>
              <a:t> </a:t>
            </a:r>
            <a:r>
              <a:rPr lang="en-US" err="1">
                <a:cs typeface="Calibri"/>
              </a:rPr>
              <a:t>ovat</a:t>
            </a:r>
            <a:r>
              <a:rPr lang="en-US">
                <a:cs typeface="Calibri"/>
              </a:rPr>
              <a:t> mahdollisia.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8929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a:t>Tämä on erityisen tärkeää toiminnassa. Kohtaamme kaikki ihmiset aina kunnioittavasti ja arvostaen, samalla kaikkien turvallisuus huomioiden</a:t>
            </a:r>
          </a:p>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34</a:t>
            </a:fld>
            <a:endParaRPr lang="fi-FI"/>
          </a:p>
        </p:txBody>
      </p:sp>
    </p:spTree>
    <p:extLst>
      <p:ext uri="{BB962C8B-B14F-4D97-AF65-F5344CB8AC3E}">
        <p14:creationId xmlns:p14="http://schemas.microsoft.com/office/powerpoint/2010/main" val="3209512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35</a:t>
            </a:fld>
            <a:endParaRPr lang="fi-FI"/>
          </a:p>
        </p:txBody>
      </p:sp>
    </p:spTree>
    <p:extLst>
      <p:ext uri="{BB962C8B-B14F-4D97-AF65-F5344CB8AC3E}">
        <p14:creationId xmlns:p14="http://schemas.microsoft.com/office/powerpoint/2010/main" val="345964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a:t>Osallistujia voi keskusteluttaa syistä ja taustoista, jonka vuoksi ihmiset ovat hakeutuneet ruoka-apuun. On tärkeää, että osallistujat ymmärtävät, että ruoka-apuun hakeudutaan eri lähtökohdista.</a:t>
            </a:r>
          </a:p>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36</a:t>
            </a:fld>
            <a:endParaRPr lang="fi-FI"/>
          </a:p>
        </p:txBody>
      </p:sp>
    </p:spTree>
    <p:extLst>
      <p:ext uri="{BB962C8B-B14F-4D97-AF65-F5344CB8AC3E}">
        <p14:creationId xmlns:p14="http://schemas.microsoft.com/office/powerpoint/2010/main" val="3665224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Vapaaehtoistoiminnassa voi myös tuoda omaa persoonaa esille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Pyritään huomioimaan ruoka-apua hakevan halukkuus vuorovaikutukseen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Ihmisen kunnioittava ja neutraali kohtaaminen kaikkein tärkeintä.</a:t>
            </a:r>
          </a:p>
          <a:p>
            <a:pPr algn="l" rtl="0" fontAlgn="base"/>
            <a:endPar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algn="l" rtl="0" fontAlgn="base"/>
            <a:r>
              <a:rPr kumimoji="0" lang="fi-FI" alt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Voitte pohtia myös, kuinka ruoka-avussa itse voi luoda turvallisempaa tilaa (periaatteet) ja huomioida esimerkiksi esteettömyyden ja lapsiystävällisyyden.</a:t>
            </a:r>
            <a:endParaRPr lang="en-US" b="0" i="0">
              <a:solidFill>
                <a:srgbClr val="000000"/>
              </a:solidFill>
              <a:effectLs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a:t>SPR:n ruoka-</a:t>
            </a:r>
            <a:r>
              <a:rPr lang="fi-FI" err="1"/>
              <a:t>apykysely</a:t>
            </a:r>
            <a:r>
              <a:rPr lang="fi-FI"/>
              <a:t> 2022</a:t>
            </a:r>
          </a:p>
        </p:txBody>
      </p:sp>
      <p:sp>
        <p:nvSpPr>
          <p:cNvPr id="4" name="Dian numeron paikkamerkki 3"/>
          <p:cNvSpPr>
            <a:spLocks noGrp="1"/>
          </p:cNvSpPr>
          <p:nvPr>
            <p:ph type="sldNum" sz="quarter" idx="5"/>
          </p:nvPr>
        </p:nvSpPr>
        <p:spPr/>
        <p:txBody>
          <a:bodyPr/>
          <a:lstStyle/>
          <a:p>
            <a:fld id="{D9D1C9AF-C8A2-E248-9C2D-AAFE8E0C60B5}" type="slidenum">
              <a:rPr lang="fi-FI" smtClean="0"/>
              <a:t>38</a:t>
            </a:fld>
            <a:endParaRPr lang="fi-FI"/>
          </a:p>
        </p:txBody>
      </p:sp>
    </p:spTree>
    <p:extLst>
      <p:ext uri="{BB962C8B-B14F-4D97-AF65-F5344CB8AC3E}">
        <p14:creationId xmlns:p14="http://schemas.microsoft.com/office/powerpoint/2010/main" val="3766933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t>Tutkimuksia ja selvityksiä: Esim. SPR:n piirien ruoka-apukyselyt, </a:t>
            </a:r>
            <a:r>
              <a:rPr lang="fi-FI" sz="1200">
                <a:effectLst/>
                <a:latin typeface="Calibri" panose="020F0502020204030204" pitchFamily="34" charset="0"/>
                <a:ea typeface="Calibri" panose="020F0502020204030204" pitchFamily="34" charset="0"/>
                <a:cs typeface="Times New Roman" panose="02020603050405020304" pitchFamily="18" charset="0"/>
              </a:rPr>
              <a:t>Riika Kuuskosken pro gradu </a:t>
            </a:r>
            <a:r>
              <a:rPr lang="fi-FI" sz="1200" i="1">
                <a:effectLst/>
                <a:latin typeface="Calibri" panose="020F0502020204030204" pitchFamily="34" charset="0"/>
                <a:ea typeface="Calibri" panose="020F0502020204030204" pitchFamily="34" charset="0"/>
                <a:cs typeface="Times New Roman" panose="02020603050405020304" pitchFamily="18" charset="0"/>
              </a:rPr>
              <a:t>Voin kertoa miten paljon ärsyttää ruokaohjelmat” - Ulkopuolisuus Nälkä-kirjoituskilpailun teksteissä</a:t>
            </a:r>
            <a:r>
              <a:rPr lang="fi-FI" sz="1200">
                <a:effectLst/>
                <a:latin typeface="Calibri" panose="020F0502020204030204" pitchFamily="34" charset="0"/>
                <a:ea typeface="Calibri" panose="020F0502020204030204" pitchFamily="34" charset="0"/>
                <a:cs typeface="Times New Roman" panose="02020603050405020304" pitchFamily="18" charset="0"/>
              </a:rPr>
              <a:t> (2020), </a:t>
            </a:r>
            <a:r>
              <a:rPr lang="fi-FI" sz="1800"/>
              <a:t>Tuukka Niemi ja Torsten Winter </a:t>
            </a:r>
            <a:r>
              <a:rPr lang="fi-FI" sz="1800" i="1"/>
              <a:t>Osallisuutta ruoka-avun rinnalle? </a:t>
            </a:r>
            <a:r>
              <a:rPr lang="fi-FI" sz="1800"/>
              <a:t>Havaintoja ja näkökulmia toiminnan ääreltä (2020) </a:t>
            </a:r>
            <a:r>
              <a:rPr lang="fi-FI" sz="1200">
                <a:effectLst/>
                <a:latin typeface="Calibri" panose="020F0502020204030204" pitchFamily="34" charset="0"/>
                <a:ea typeface="Calibri" panose="020F0502020204030204" pitchFamily="34" charset="0"/>
                <a:cs typeface="Times New Roman" panose="02020603050405020304" pitchFamily="18" charset="0"/>
              </a:rPr>
              <a:t>https://tyottomat.fi/wp-content/uploads/2020/09/Sininauhaliitto-ruokajonosta-osallisuuteen-2020.pdf ja paljon muita. Esim. Maria Ohisalon tutkimukset.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6498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i-FI"/>
              <a:t>Tutkimuksia ja selvityksiä: Esim. SPR:n piirien ruoka-apukyselyt, </a:t>
            </a:r>
            <a:r>
              <a:rPr lang="fi-FI" sz="1200">
                <a:effectLst/>
                <a:latin typeface="Calibri" panose="020F0502020204030204" pitchFamily="34" charset="0"/>
                <a:ea typeface="Calibri" panose="020F0502020204030204" pitchFamily="34" charset="0"/>
                <a:cs typeface="Times New Roman" panose="02020603050405020304" pitchFamily="18" charset="0"/>
              </a:rPr>
              <a:t>Riika Kuuskosken pro gradu </a:t>
            </a:r>
            <a:r>
              <a:rPr lang="fi-FI" sz="1200" i="1">
                <a:effectLst/>
                <a:latin typeface="Calibri" panose="020F0502020204030204" pitchFamily="34" charset="0"/>
                <a:ea typeface="Calibri" panose="020F0502020204030204" pitchFamily="34" charset="0"/>
                <a:cs typeface="Times New Roman" panose="02020603050405020304" pitchFamily="18" charset="0"/>
              </a:rPr>
              <a:t>Voin kertoa miten paljon ärsyttää ruokaohjelmat” - Ulkopuolisuus Nälkä-kirjoituskilpailun teksteissä</a:t>
            </a:r>
            <a:r>
              <a:rPr lang="fi-FI" sz="1200">
                <a:effectLst/>
                <a:latin typeface="Calibri" panose="020F0502020204030204" pitchFamily="34" charset="0"/>
                <a:ea typeface="Calibri" panose="020F0502020204030204" pitchFamily="34" charset="0"/>
                <a:cs typeface="Times New Roman" panose="02020603050405020304" pitchFamily="18" charset="0"/>
              </a:rPr>
              <a:t> (2020), </a:t>
            </a:r>
            <a:r>
              <a:rPr lang="fi-FI" sz="1800"/>
              <a:t>Tuukka Niemi ja Torsten Winter </a:t>
            </a:r>
            <a:r>
              <a:rPr lang="fi-FI" sz="1800" i="1"/>
              <a:t>Osallisuutta ruoka-avun rinnalle? </a:t>
            </a:r>
            <a:r>
              <a:rPr lang="fi-FI" sz="1800"/>
              <a:t>Havaintoja ja näkökulmia toiminnan ääreltä (2020) </a:t>
            </a:r>
            <a:r>
              <a:rPr lang="fi-FI" sz="1200">
                <a:effectLst/>
                <a:latin typeface="Calibri" panose="020F0502020204030204" pitchFamily="34" charset="0"/>
                <a:ea typeface="Calibri" panose="020F0502020204030204" pitchFamily="34" charset="0"/>
                <a:cs typeface="Times New Roman" panose="02020603050405020304" pitchFamily="18" charset="0"/>
              </a:rPr>
              <a:t>https://tyottomat.fi/wp-content/uploads/2020/09/Sininauhaliitto-ruokajonosta-osallisuuteen-2020.pdf ja paljon muita. Esim. Maria Ohisalon tutkimukset.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92615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defRPr/>
            </a:pPr>
            <a:r>
              <a:rPr lang="en-US" err="1"/>
              <a:t>Osallisuus</a:t>
            </a:r>
            <a:r>
              <a:rPr lang="en-US"/>
              <a:t> </a:t>
            </a:r>
            <a:r>
              <a:rPr lang="en-US" err="1"/>
              <a:t>liittyy</a:t>
            </a:r>
            <a:r>
              <a:rPr lang="en-US"/>
              <a:t> </a:t>
            </a:r>
            <a:r>
              <a:rPr lang="en-US" err="1"/>
              <a:t>vahvasti</a:t>
            </a:r>
            <a:r>
              <a:rPr lang="en-US"/>
              <a:t> </a:t>
            </a:r>
            <a:r>
              <a:rPr lang="en-US" err="1"/>
              <a:t>hyvinvointiin</a:t>
            </a:r>
            <a:r>
              <a:rPr lang="en-US"/>
              <a:t>. </a:t>
            </a:r>
            <a:r>
              <a:rPr lang="en-US" err="1"/>
              <a:t>Matalat</a:t>
            </a:r>
            <a:r>
              <a:rPr lang="en-US"/>
              <a:t> </a:t>
            </a:r>
            <a:r>
              <a:rPr lang="en-US" err="1"/>
              <a:t>osallisuuden</a:t>
            </a:r>
            <a:r>
              <a:rPr lang="en-US"/>
              <a:t> </a:t>
            </a:r>
            <a:r>
              <a:rPr lang="en-US" err="1"/>
              <a:t>kokemukset</a:t>
            </a:r>
            <a:r>
              <a:rPr lang="en-US"/>
              <a:t> on </a:t>
            </a:r>
            <a:r>
              <a:rPr lang="en-US" err="1"/>
              <a:t>yhdistetty</a:t>
            </a:r>
            <a:r>
              <a:rPr lang="en-US"/>
              <a:t> </a:t>
            </a:r>
            <a:r>
              <a:rPr lang="en-US" err="1"/>
              <a:t>esimerkiksi</a:t>
            </a:r>
            <a:r>
              <a:rPr lang="en-US"/>
              <a:t> </a:t>
            </a:r>
            <a:r>
              <a:rPr lang="en-US" err="1"/>
              <a:t>psyykkiseen</a:t>
            </a:r>
            <a:r>
              <a:rPr lang="en-US"/>
              <a:t> </a:t>
            </a:r>
            <a:r>
              <a:rPr lang="en-US" err="1"/>
              <a:t>kuormittuneisuuteen</a:t>
            </a:r>
            <a:r>
              <a:rPr lang="en-US"/>
              <a:t> ja </a:t>
            </a:r>
            <a:r>
              <a:rPr lang="en-US" err="1"/>
              <a:t>yksinäisyyden</a:t>
            </a:r>
            <a:r>
              <a:rPr lang="en-US"/>
              <a:t> </a:t>
            </a:r>
            <a:r>
              <a:rPr lang="en-US" err="1"/>
              <a:t>kokemuksiin</a:t>
            </a:r>
            <a:r>
              <a:rPr lang="en-US"/>
              <a:t>. </a:t>
            </a:r>
            <a:r>
              <a:rPr lang="en-US" err="1"/>
              <a:t>Osallisuuden</a:t>
            </a:r>
            <a:r>
              <a:rPr lang="en-US"/>
              <a:t> </a:t>
            </a:r>
            <a:r>
              <a:rPr lang="en-US" err="1"/>
              <a:t>kokemukset</a:t>
            </a:r>
            <a:r>
              <a:rPr lang="en-US"/>
              <a:t> </a:t>
            </a:r>
            <a:r>
              <a:rPr lang="en-US" err="1"/>
              <a:t>lisäävät</a:t>
            </a:r>
            <a:r>
              <a:rPr lang="en-US"/>
              <a:t> </a:t>
            </a:r>
            <a:r>
              <a:rPr lang="en-US" err="1"/>
              <a:t>turvallisuuden</a:t>
            </a:r>
            <a:r>
              <a:rPr lang="en-US"/>
              <a:t> </a:t>
            </a:r>
            <a:r>
              <a:rPr lang="en-US" err="1"/>
              <a:t>tunnetta</a:t>
            </a:r>
            <a:r>
              <a:rPr lang="en-US"/>
              <a:t>, </a:t>
            </a:r>
            <a:r>
              <a:rPr lang="en-US" err="1"/>
              <a:t>hyvinvointia</a:t>
            </a:r>
            <a:r>
              <a:rPr lang="en-US"/>
              <a:t> ja </a:t>
            </a:r>
            <a:r>
              <a:rPr lang="en-US" err="1"/>
              <a:t>uskoa</a:t>
            </a:r>
            <a:r>
              <a:rPr lang="en-US"/>
              <a:t> </a:t>
            </a:r>
            <a:r>
              <a:rPr lang="en-US" err="1"/>
              <a:t>omiin</a:t>
            </a:r>
            <a:r>
              <a:rPr lang="en-US"/>
              <a:t> </a:t>
            </a:r>
            <a:r>
              <a:rPr lang="en-US" err="1"/>
              <a:t>mahdollisuuksiin</a:t>
            </a:r>
            <a:r>
              <a:rPr lang="en-US"/>
              <a:t>. </a:t>
            </a:r>
            <a:r>
              <a:rPr lang="en-US" err="1"/>
              <a:t>Osallisuutta</a:t>
            </a:r>
            <a:r>
              <a:rPr lang="en-US"/>
              <a:t> </a:t>
            </a:r>
            <a:r>
              <a:rPr lang="en-US" err="1"/>
              <a:t>lisäämällä</a:t>
            </a:r>
            <a:r>
              <a:rPr lang="en-US"/>
              <a:t> </a:t>
            </a:r>
            <a:r>
              <a:rPr lang="en-US" err="1"/>
              <a:t>voidaan</a:t>
            </a:r>
            <a:r>
              <a:rPr lang="en-US"/>
              <a:t> </a:t>
            </a:r>
            <a:r>
              <a:rPr lang="en-US" err="1"/>
              <a:t>pyrkiä</a:t>
            </a:r>
            <a:r>
              <a:rPr lang="en-US"/>
              <a:t> </a:t>
            </a:r>
            <a:r>
              <a:rPr lang="en-US" err="1"/>
              <a:t>vähentämään</a:t>
            </a:r>
            <a:r>
              <a:rPr lang="en-US"/>
              <a:t> </a:t>
            </a:r>
            <a:r>
              <a:rPr lang="en-US" err="1"/>
              <a:t>esimerkiksi</a:t>
            </a:r>
            <a:r>
              <a:rPr lang="en-US"/>
              <a:t> </a:t>
            </a:r>
            <a:r>
              <a:rPr lang="en-US" err="1"/>
              <a:t>syrjäytymistä</a:t>
            </a:r>
            <a:r>
              <a:rPr lang="en-US"/>
              <a:t>, </a:t>
            </a:r>
            <a:r>
              <a:rPr lang="en-US" err="1"/>
              <a:t>eriarvoisuutta</a:t>
            </a:r>
            <a:r>
              <a:rPr lang="en-US"/>
              <a:t> ja </a:t>
            </a:r>
            <a:r>
              <a:rPr lang="en-US" err="1"/>
              <a:t>köyhyyttä</a:t>
            </a:r>
            <a:r>
              <a:rPr lang="en-US"/>
              <a:t>. (</a:t>
            </a:r>
            <a:r>
              <a:rPr lang="en-US" err="1"/>
              <a:t>esim</a:t>
            </a:r>
            <a:r>
              <a:rPr lang="en-US"/>
              <a:t>. THL, 2022)</a:t>
            </a:r>
          </a:p>
          <a:p>
            <a:pPr>
              <a:defRPr/>
            </a:pPr>
            <a:endParaRPr lang="en-US">
              <a:latin typeface="Calibri"/>
              <a:ea typeface="Calibri" panose="020F0502020204030204" pitchFamily="34" charset="0"/>
              <a:cs typeface="Calibri"/>
            </a:endParaRPr>
          </a:p>
          <a:p>
            <a:pPr marL="0" marR="0" lvl="0" indent="0" algn="l" defTabSz="914400">
              <a:lnSpc>
                <a:spcPct val="100000"/>
              </a:lnSpc>
              <a:spcBef>
                <a:spcPts val="0"/>
              </a:spcBef>
              <a:spcAft>
                <a:spcPts val="0"/>
              </a:spcAft>
              <a:buClrTx/>
              <a:buSzTx/>
              <a:buFontTx/>
              <a:buNone/>
              <a:tabLst/>
              <a:defRPr/>
            </a:pPr>
            <a:r>
              <a:rPr lang="en-US" sz="1200">
                <a:effectLst/>
                <a:latin typeface="Calibri"/>
                <a:ea typeface="Calibri" panose="020F0502020204030204" pitchFamily="34" charset="0"/>
                <a:cs typeface="Calibri"/>
              </a:rPr>
              <a:t>THL 2022. </a:t>
            </a:r>
            <a:r>
              <a:rPr lang="en-US" sz="1200" u="sng">
                <a:solidFill>
                  <a:srgbClr val="0563C1"/>
                </a:solidFill>
                <a:effectLst/>
                <a:latin typeface="Calibri"/>
                <a:ea typeface="Calibri" panose="020F0502020204030204" pitchFamily="34" charset="0"/>
                <a:cs typeface="Calibri"/>
                <a:hlinkClick r:id="rId3"/>
              </a:rPr>
              <a:t>https://thl.fi/fi/web/hyvinvoinnin-ja-terveyden-edistamisen-johtaminen/osallisuuden-edistaminen/heikoimmassa-asemassa-olevien-osallisuus/osallisuuden-osa-alueet-ja-osallisuuden-edistamisen-periaatteet</a:t>
            </a:r>
            <a:r>
              <a:rPr lang="en-US" sz="1200">
                <a:effectLst/>
                <a:latin typeface="Calibri"/>
                <a:ea typeface="Calibri" panose="020F0502020204030204" pitchFamily="34" charset="0"/>
                <a:cs typeface="Calibri"/>
              </a:rPr>
              <a:t>  </a:t>
            </a:r>
            <a:endParaRPr lang="fi-FI" sz="1200">
              <a:effectLst/>
              <a:latin typeface="Calibri"/>
              <a:ea typeface="Calibri" panose="020F0502020204030204" pitchFamily="34" charset="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cs typeface="Calibri"/>
              </a:rPr>
              <a:t>Monet </a:t>
            </a:r>
            <a:r>
              <a:rPr lang="en-US" err="1">
                <a:cs typeface="Calibri"/>
              </a:rPr>
              <a:t>näkevät</a:t>
            </a:r>
            <a:r>
              <a:rPr lang="en-US">
                <a:cs typeface="Calibri"/>
              </a:rPr>
              <a:t> </a:t>
            </a:r>
            <a:r>
              <a:rPr lang="en-US" err="1">
                <a:cs typeface="Calibri"/>
              </a:rPr>
              <a:t>avunsaajat</a:t>
            </a:r>
            <a:r>
              <a:rPr lang="en-US">
                <a:cs typeface="Calibri"/>
              </a:rPr>
              <a:t> </a:t>
            </a:r>
            <a:r>
              <a:rPr lang="en-US" err="1">
                <a:cs typeface="Calibri"/>
              </a:rPr>
              <a:t>toiminnan</a:t>
            </a:r>
            <a:r>
              <a:rPr lang="en-US">
                <a:cs typeface="Calibri"/>
              </a:rPr>
              <a:t> </a:t>
            </a:r>
            <a:r>
              <a:rPr lang="en-US" err="1">
                <a:cs typeface="Calibri"/>
              </a:rPr>
              <a:t>kohteina</a:t>
            </a:r>
            <a:r>
              <a:rPr lang="en-US">
                <a:cs typeface="Calibri"/>
              </a:rPr>
              <a:t>, </a:t>
            </a:r>
            <a:r>
              <a:rPr lang="en-US" err="1">
                <a:cs typeface="Calibri"/>
              </a:rPr>
              <a:t>eikä</a:t>
            </a:r>
            <a:r>
              <a:rPr lang="en-US">
                <a:cs typeface="Calibri"/>
              </a:rPr>
              <a:t> </a:t>
            </a:r>
            <a:r>
              <a:rPr lang="en-US" err="1">
                <a:cs typeface="Calibri"/>
              </a:rPr>
              <a:t>itse</a:t>
            </a:r>
            <a:r>
              <a:rPr lang="en-US">
                <a:cs typeface="Calibri"/>
              </a:rPr>
              <a:t> </a:t>
            </a:r>
            <a:r>
              <a:rPr lang="en-US" err="1">
                <a:cs typeface="Calibri"/>
              </a:rPr>
              <a:t>toimijoina</a:t>
            </a:r>
            <a:r>
              <a:rPr lang="en-US">
                <a:cs typeface="Calibri"/>
              </a:rPr>
              <a:t>. </a:t>
            </a:r>
            <a:r>
              <a:rPr lang="en-US" err="1">
                <a:cs typeface="Calibri"/>
              </a:rPr>
              <a:t>Tätä</a:t>
            </a:r>
            <a:r>
              <a:rPr lang="en-US">
                <a:cs typeface="Calibri"/>
              </a:rPr>
              <a:t> </a:t>
            </a:r>
            <a:r>
              <a:rPr lang="en-US" err="1">
                <a:cs typeface="Calibri"/>
              </a:rPr>
              <a:t>mielikuvaa</a:t>
            </a:r>
            <a:r>
              <a:rPr lang="en-US">
                <a:cs typeface="Calibri"/>
              </a:rPr>
              <a:t> on </a:t>
            </a:r>
            <a:r>
              <a:rPr lang="en-US" err="1">
                <a:cs typeface="Calibri"/>
              </a:rPr>
              <a:t>hyvä</a:t>
            </a:r>
            <a:r>
              <a:rPr lang="en-US">
                <a:cs typeface="Calibri"/>
              </a:rPr>
              <a:t> </a:t>
            </a:r>
            <a:r>
              <a:rPr lang="en-US" err="1">
                <a:cs typeface="Calibri"/>
              </a:rPr>
              <a:t>päästä"rikkomaan</a:t>
            </a:r>
            <a:r>
              <a:rPr lang="en-US">
                <a:cs typeface="Calibri"/>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a:t>Kerro koulutuksen pääkohdat.</a:t>
            </a:r>
          </a:p>
          <a:p>
            <a:pPr marL="171450" indent="-171450">
              <a:buFont typeface="Arial" panose="020B0604020202020204" pitchFamily="34" charset="0"/>
              <a:buChar char="•"/>
            </a:pPr>
            <a:r>
              <a:rPr lang="fi-FI" b="1"/>
              <a:t>Koulutuksen kesto on noin 2 tuntia ja 15 minuuttia sisältäen yhden 5minuutin tauon.</a:t>
            </a:r>
          </a:p>
          <a:p>
            <a:pPr marL="171450" indent="-171450">
              <a:buFont typeface="Arial" panose="020B0604020202020204" pitchFamily="34" charset="0"/>
              <a:buChar char="•"/>
            </a:pPr>
            <a:r>
              <a:rPr lang="fi-FI" b="0"/>
              <a:t>Kerro myös käytännön asioista: WC-tilojen </a:t>
            </a:r>
            <a:r>
              <a:rPr lang="fi-FI" b="0" err="1"/>
              <a:t>sjainti</a:t>
            </a:r>
            <a:r>
              <a:rPr lang="fi-FI" b="0"/>
              <a:t>, taukojen pituus (sovitaan yhdessä), tilan hätäpoistumistiet (turvallisuus).</a:t>
            </a:r>
            <a:endParaRPr lang="fi-FI" b="0">
              <a:cs typeface="Calibri"/>
            </a:endParaRPr>
          </a:p>
          <a:p>
            <a:pPr marL="171450" indent="-171450">
              <a:buFont typeface="Arial" panose="020B0604020202020204" pitchFamily="34" charset="0"/>
              <a:buChar char="•"/>
            </a:pPr>
            <a:r>
              <a:rPr lang="fi-FI" b="0"/>
              <a:t>Jos koulutus pidetään etänä on taukojen pitäminen erityisen tärkeää. Kehota ihmisiä nousemaan tauoilla myös ylös ja jaloittelemaan.</a:t>
            </a:r>
            <a:endParaRPr lang="fi-FI" b="0">
              <a:cs typeface="Calibri"/>
            </a:endParaRPr>
          </a:p>
          <a:p>
            <a:pPr marL="0" indent="0">
              <a:buFont typeface="Arial" panose="020B0604020202020204" pitchFamily="34" charset="0"/>
              <a:buNone/>
            </a:pPr>
            <a:endParaRPr lang="fi-FI" b="0"/>
          </a:p>
          <a:p>
            <a:pPr>
              <a:lnSpc>
                <a:spcPct val="250000"/>
              </a:lnSpc>
            </a:pPr>
            <a:r>
              <a:rPr lang="fi-FI" sz="1800" b="1">
                <a:effectLst/>
                <a:latin typeface="Verdana"/>
                <a:ea typeface="Calibri" panose="020F0502020204030204" pitchFamily="34" charset="0"/>
                <a:cs typeface="Calibri" panose="020F0502020204030204" pitchFamily="34" charset="0"/>
              </a:rPr>
              <a:t>Kurssilaisille jaettava materiaali</a:t>
            </a:r>
            <a:r>
              <a:rPr lang="fi-FI" sz="1800">
                <a:effectLst/>
                <a:latin typeface="Verdana"/>
                <a:ea typeface="Calibri" panose="020F0502020204030204" pitchFamily="34" charset="0"/>
                <a:cs typeface="Calibri" panose="020F0502020204030204" pitchFamily="34" charset="0"/>
              </a:rPr>
              <a:t>:</a:t>
            </a:r>
          </a:p>
          <a:p>
            <a:pPr marL="285750" indent="-285750">
              <a:lnSpc>
                <a:spcPct val="250000"/>
              </a:lnSpc>
              <a:buFont typeface="Arial" panose="020B0604020202020204" pitchFamily="34" charset="0"/>
              <a:buChar char="•"/>
            </a:pPr>
            <a:r>
              <a:rPr lang="fi-FI" sz="1800">
                <a:effectLst/>
                <a:latin typeface="Verdana"/>
                <a:ea typeface="Calibri" panose="020F0502020204030204" pitchFamily="34" charset="0"/>
                <a:cs typeface="Calibri" panose="020F0502020204030204" pitchFamily="34" charset="0"/>
              </a:rPr>
              <a:t>Tuloste koulutuksen Powerpoint –dioista</a:t>
            </a:r>
          </a:p>
          <a:p>
            <a:pPr marL="285750" indent="-285750">
              <a:lnSpc>
                <a:spcPct val="250000"/>
              </a:lnSpc>
              <a:buFont typeface="Arial" panose="020B0604020202020204" pitchFamily="34" charset="0"/>
              <a:buChar char="•"/>
            </a:pPr>
            <a:r>
              <a:rPr lang="fi-FI" sz="1800">
                <a:effectLst/>
                <a:latin typeface="Verdana"/>
                <a:ea typeface="Calibri" panose="020F0502020204030204" pitchFamily="34" charset="0"/>
                <a:cs typeface="Calibri" panose="020F0502020204030204" pitchFamily="34" charset="0"/>
              </a:rPr>
              <a:t>Tulostettu tai pdf-versio </a:t>
            </a:r>
            <a:r>
              <a:rPr lang="fi-FI" sz="1800" u="sng">
                <a:solidFill>
                  <a:srgbClr val="0000FF"/>
                </a:solidFill>
                <a:effectLst/>
                <a:latin typeface="Verdana"/>
                <a:ea typeface="Calibri" panose="020F0502020204030204" pitchFamily="34" charset="0"/>
                <a:cs typeface="Calibri" panose="020F0502020204030204" pitchFamily="34" charset="0"/>
                <a:hlinkClick r:id="rId3"/>
              </a:rPr>
              <a:t>Vapaaehtoiseksi ruoka-aputoimintaan –perehdytysoppaasta</a:t>
            </a:r>
            <a:r>
              <a:rPr lang="fi-FI" sz="1800" u="sng">
                <a:solidFill>
                  <a:srgbClr val="0000FF"/>
                </a:solidFill>
                <a:effectLst/>
                <a:latin typeface="Verdana"/>
                <a:ea typeface="Calibri" panose="020F0502020204030204" pitchFamily="34" charset="0"/>
                <a:cs typeface="Calibri" panose="020F0502020204030204" pitchFamily="34" charset="0"/>
              </a:rPr>
              <a:t> </a:t>
            </a:r>
            <a:r>
              <a:rPr lang="fi-FI" sz="1800" u="none">
                <a:solidFill>
                  <a:srgbClr val="0000FF"/>
                </a:solidFill>
                <a:effectLst/>
                <a:latin typeface="Verdana"/>
                <a:ea typeface="Calibri" panose="020F0502020204030204" pitchFamily="34" charset="0"/>
                <a:cs typeface="Calibri" panose="020F0502020204030204" pitchFamily="34" charset="0"/>
              </a:rPr>
              <a:t>(oppaita voi tilata veloituksetta Punaisen Ristin verkkokaupasta piirin tai osaston tunnuksilla)</a:t>
            </a:r>
            <a:endParaRPr lang="fi-FI" sz="1800" u="sng">
              <a:solidFill>
                <a:srgbClr val="0000FF"/>
              </a:solidFill>
              <a:effectLst/>
              <a:latin typeface="Verdana"/>
              <a:ea typeface="Calibri" panose="020F0502020204030204" pitchFamily="34" charset="0"/>
              <a:cs typeface="Calibri" panose="020F0502020204030204" pitchFamily="34" charset="0"/>
            </a:endParaRPr>
          </a:p>
          <a:p>
            <a:pPr marL="285750" indent="-285750">
              <a:lnSpc>
                <a:spcPct val="250000"/>
              </a:lnSpc>
              <a:buFont typeface="Arial" panose="020B0604020202020204" pitchFamily="34" charset="0"/>
              <a:buChar char="•"/>
            </a:pPr>
            <a:r>
              <a:rPr lang="fi-FI" sz="1800">
                <a:effectLst/>
                <a:latin typeface="Verdana"/>
                <a:ea typeface="Calibri" panose="020F0502020204030204" pitchFamily="34" charset="0"/>
                <a:cs typeface="Calibri" panose="020F0502020204030204" pitchFamily="34" charset="0"/>
              </a:rPr>
              <a:t>Muistiinpanovälineet</a:t>
            </a:r>
          </a:p>
          <a:p>
            <a:pPr marL="171450" indent="-171450">
              <a:buFont typeface="Arial" panose="020B0604020202020204" pitchFamily="34" charset="0"/>
              <a:buChar char="•"/>
            </a:pPr>
            <a:endParaRPr lang="fi-FI" b="0"/>
          </a:p>
        </p:txBody>
      </p:sp>
      <p:sp>
        <p:nvSpPr>
          <p:cNvPr id="4" name="Dian numeron paikkamerkki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2016096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44</a:t>
            </a:fld>
            <a:endParaRPr lang="fi-FI"/>
          </a:p>
        </p:txBody>
      </p:sp>
    </p:spTree>
    <p:extLst>
      <p:ext uri="{BB962C8B-B14F-4D97-AF65-F5344CB8AC3E}">
        <p14:creationId xmlns:p14="http://schemas.microsoft.com/office/powerpoint/2010/main" val="2712303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SPR </a:t>
            </a:r>
            <a:r>
              <a:rPr lang="en-US" sz="1200" err="1">
                <a:latin typeface="Arial" panose="020B0604020202020204" pitchFamily="34" charset="0"/>
                <a:cs typeface="Arial" panose="020B0604020202020204" pitchFamily="34" charset="0"/>
              </a:rPr>
              <a:t>ruoka-apukysely</a:t>
            </a:r>
            <a:r>
              <a:rPr lang="en-US" sz="1200">
                <a:latin typeface="Arial" panose="020B0604020202020204" pitchFamily="34" charset="0"/>
                <a:cs typeface="Arial" panose="020B0604020202020204" pitchFamily="34" charset="0"/>
              </a:rPr>
              <a:t> 2022</a:t>
            </a:r>
            <a:endParaRPr lang="en-US" sz="1200" b="0" u="none" strike="noStrike" baseline="0">
              <a:latin typeface="Arial" panose="020B0604020202020204" pitchFamily="34" charset="0"/>
              <a:cs typeface="Arial" panose="020B0604020202020204" pitchFamily="34" charset="0"/>
            </a:endParaRPr>
          </a:p>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45</a:t>
            </a:fld>
            <a:endParaRPr lang="fi-FI"/>
          </a:p>
        </p:txBody>
      </p:sp>
    </p:spTree>
    <p:extLst>
      <p:ext uri="{BB962C8B-B14F-4D97-AF65-F5344CB8AC3E}">
        <p14:creationId xmlns:p14="http://schemas.microsoft.com/office/powerpoint/2010/main" val="3138264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spcBef>
                <a:spcPct val="30000"/>
              </a:spcBef>
              <a:spcAft>
                <a:spcPct val="0"/>
              </a:spcAft>
              <a:defRPr/>
            </a:pPr>
            <a:r>
              <a:rPr kumimoji="0" lang="fi-FI" altLang="fi-FI" sz="1000" b="0" i="0" u="none" strike="noStrike" kern="1200" cap="none" spc="0" normalizeH="0" baseline="0" noProof="0">
                <a:ln>
                  <a:noFill/>
                </a:ln>
                <a:solidFill>
                  <a:prstClr val="black"/>
                </a:solidFill>
                <a:effectLst/>
                <a:uLnTx/>
                <a:uFillTx/>
                <a:latin typeface="Verdana"/>
                <a:ea typeface="Verdana"/>
              </a:rPr>
              <a:t>Ryhmää voi keskusteluttaa tästä aiheesta. Tärkeää on ymmärtää, että vapaaehtoistyössä toimitaan tavallisen ihmisen taidoin, ei ammattiauttajana. </a:t>
            </a:r>
            <a:r>
              <a:rPr lang="fi-FI" altLang="fi-FI" sz="1000">
                <a:solidFill>
                  <a:prstClr val="black"/>
                </a:solidFill>
                <a:latin typeface="Verdana"/>
                <a:ea typeface="Verdana"/>
              </a:rPr>
              <a:t>Ruoka-avun vapaaehtoisilta</a:t>
            </a:r>
            <a:r>
              <a:rPr kumimoji="0" lang="fi-FI" altLang="fi-FI" sz="1000" b="0" i="0" u="none" strike="noStrike" kern="1200" cap="none" spc="0" normalizeH="0" baseline="0" noProof="0">
                <a:ln>
                  <a:noFill/>
                </a:ln>
                <a:solidFill>
                  <a:prstClr val="black"/>
                </a:solidFill>
                <a:effectLst/>
                <a:uLnTx/>
                <a:uFillTx/>
                <a:latin typeface="Verdana"/>
                <a:ea typeface="Verdana"/>
              </a:rPr>
              <a:t> ei odoteta minkäänlaista ammatillista pätevyyttä tai osaamista.</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fi-FI" alt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fontAlgn="base">
              <a:spcBef>
                <a:spcPct val="30000"/>
              </a:spcBef>
              <a:spcAft>
                <a:spcPct val="0"/>
              </a:spcAft>
              <a:defRPr/>
            </a:pPr>
            <a:r>
              <a:rPr kumimoji="0" lang="fi-FI" altLang="fi-FI" sz="1000" b="0" i="0" u="none" strike="noStrike" kern="1200" cap="none" spc="0" normalizeH="0" baseline="0" noProof="0">
                <a:ln>
                  <a:noFill/>
                </a:ln>
                <a:solidFill>
                  <a:prstClr val="black"/>
                </a:solidFill>
                <a:effectLst/>
                <a:uLnTx/>
                <a:uFillTx/>
                <a:latin typeface="Verdana"/>
                <a:ea typeface="Verdana"/>
              </a:rPr>
              <a:t>Kun olen ammattilaisen roolissa, pidän etäisyyttä. Kun olen vapaaehtoisen roolissa, olen kokonaisempi ihminen. Päästän ihmisen lähemmäksi, kerron enemmän henkilökohtaisia asioita. </a:t>
            </a:r>
            <a:endParaRPr lang="fi-FI" altLang="fi-FI"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l" defTabSz="914400" rtl="0" eaLnBrk="1" latinLnBrk="0" hangingPunct="1">
              <a:lnSpc>
                <a:spcPct val="100000"/>
              </a:lnSpc>
              <a:spcBef>
                <a:spcPct val="30000"/>
              </a:spcBef>
              <a:spcAft>
                <a:spcPct val="0"/>
              </a:spcAft>
              <a:buClrTx/>
              <a:buSzTx/>
              <a:buFontTx/>
              <a:buNone/>
              <a:tabLst/>
              <a:defRPr/>
            </a:pPr>
            <a:endParaRPr lang="fi-FI" sz="1000">
              <a:latin typeface="Verdana"/>
              <a:ea typeface="Verdana"/>
            </a:endParaRPr>
          </a:p>
        </p:txBody>
      </p:sp>
      <p:sp>
        <p:nvSpPr>
          <p:cNvPr id="4" name="Dian numeron paikkamerkki 3"/>
          <p:cNvSpPr>
            <a:spLocks noGrp="1"/>
          </p:cNvSpPr>
          <p:nvPr>
            <p:ph type="sldNum" sz="quarter" idx="5"/>
          </p:nvPr>
        </p:nvSpPr>
        <p:spPr/>
        <p:txBody>
          <a:bodyPr/>
          <a:lstStyle/>
          <a:p>
            <a:fld id="{D9D1C9AF-C8A2-E248-9C2D-AAFE8E0C60B5}" type="slidenum">
              <a:rPr lang="fi-FI" smtClean="0"/>
              <a:t>47</a:t>
            </a:fld>
            <a:endParaRPr lang="fi-FI"/>
          </a:p>
        </p:txBody>
      </p:sp>
    </p:spTree>
    <p:extLst>
      <p:ext uri="{BB962C8B-B14F-4D97-AF65-F5344CB8AC3E}">
        <p14:creationId xmlns:p14="http://schemas.microsoft.com/office/powerpoint/2010/main" val="1728557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b="1"/>
              <a:t>Koulutukset: </a:t>
            </a:r>
            <a:r>
              <a:rPr lang="fi-FI" altLang="fi-FI"/>
              <a:t>tarjolla on paljon lisäkoulutusta erilaisista aiheista niin kasvokkain kuin verkossa. Voit etsiä sinulle sopivia koulutuksia esim. Oma Punaisesta Rististä sekä tiedustella omasta osastosta tai piiristä</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i="0">
                <a:solidFill>
                  <a:srgbClr val="323643"/>
                </a:solidFill>
                <a:effectLst/>
                <a:latin typeface="Roboto" panose="02000000000000000000" pitchFamily="2" charset="0"/>
              </a:rPr>
              <a:t>Hyvinvointia ja jaksamista tukevia harjoituksia: </a:t>
            </a:r>
            <a:r>
              <a:rPr lang="fi-FI" altLang="fi-FI"/>
              <a:t>https://www.sproppimateriaalit.fi/web/site-185364/state-jurdcmzqhercytzr/front-page  </a:t>
            </a:r>
          </a:p>
          <a:p>
            <a:pPr marL="171450" indent="-171450" eaLnBrk="1" hangingPunct="1">
              <a:buFont typeface="Arial" panose="020B0604020202020204" pitchFamily="34" charset="0"/>
              <a:buChar char="•"/>
            </a:pPr>
            <a:r>
              <a:rPr lang="fi-FI" altLang="fi-FI" b="1"/>
              <a:t>Ruoka-avun vapaaehtoisten ryhmät: </a:t>
            </a:r>
            <a:r>
              <a:rPr lang="fi-FI" altLang="fi-FI"/>
              <a:t>Ruoka-aputoimintaa toteutetaan ryhmämuotoisesti. Toiminnassa siis on mukana useampia vapaaehtoisia. Kannattaa ottaa tavaksi käydä lyhyt purkukeskustelu ruoka-aputapahtuman päätteeksi: miten tapahtuma sujui, oliko haastavia tilanteita, mikä tunnelma osallistujille jäi? Kannattaa myös vaihtaa sähköpostiosoitteita tai luoda WhatsApp-ryhmä tai -yhteys ruoka-apuvapaaehtoisten kesken, niin saatte vastavuoroista tukea toisiltanne. Luottamuksellisia asioita pitää päästä purkamaan jossain.</a:t>
            </a:r>
            <a:r>
              <a:rPr lang="fi-FI" altLang="fi-FI" baseline="0"/>
              <a:t> Muista, että myös toisten vapaaehtoisten kanssa keskustellessasi ruoka-avunsaajien yksityisyyttä tulee ehdottomasti kunnioittaa. </a:t>
            </a:r>
          </a:p>
          <a:p>
            <a:pPr marL="171450" indent="-171450" eaLnBrk="1" hangingPunct="1">
              <a:buFont typeface="Arial" panose="020B0604020202020204" pitchFamily="34" charset="0"/>
              <a:buChar char="•"/>
            </a:pPr>
            <a:r>
              <a:rPr lang="fi-FI" altLang="fi-FI" b="1" baseline="0"/>
              <a:t>Voimavara- ja virkistystapahtumat: </a:t>
            </a:r>
            <a:r>
              <a:rPr lang="fi-FI" altLang="fi-FI" b="0" baseline="0"/>
              <a:t>osasto tai piiri voivat järjestää erilaisia vapaaehtoisten hyvinvointia ja jaksamista tukevia voimavara- ja virkistyspäiviä. Jos mahdollista, voitte myös ruoka-avun vapaaehtoisryhmänä järjestää itse virkistävää yhteistä tekemistä vaikkapa yhteisen ulkoilun tai vertaistapaamisen merkeissä.</a:t>
            </a:r>
          </a:p>
          <a:p>
            <a:pPr marL="171450" indent="-171450">
              <a:buFont typeface="Arial" panose="020B0604020202020204" pitchFamily="34" charset="0"/>
              <a:buChar char="•"/>
            </a:pPr>
            <a:r>
              <a:rPr lang="fi-FI" sz="1200" b="1"/>
              <a:t>Tuki vastuuvapaaehtoiselta ja tarvittaessa piiristä: </a:t>
            </a:r>
            <a:r>
              <a:rPr lang="fi-FI" sz="1200" b="0"/>
              <a:t>mikäli jokin asia painaa tai ruoka-aputapahtumassa ilmenee haastava tilanne, on tärkeää, että vapaaehtoinen voi purkaa kokemuksensa ja käsitellä tapahtuneen esimerkiksi ruoka-avun vastuuvapaaehtoisen kanssa. Erittäin haastavissa tilanteissa on mahdollista pyytää tukea myös piiristä.</a:t>
            </a:r>
            <a:endParaRPr lang="fi-FI" sz="1200" b="1"/>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i-FI" altLang="fi-FI" b="1"/>
              <a:t>Vapaaehtoisten</a:t>
            </a:r>
            <a:r>
              <a:rPr lang="fi-FI" altLang="fi-FI" b="1" baseline="0"/>
              <a:t> vakuutus: </a:t>
            </a:r>
            <a:r>
              <a:rPr lang="fi-FI" sz="1200" kern="1200">
                <a:solidFill>
                  <a:schemeClr val="tx1"/>
                </a:solidFill>
                <a:effectLst/>
                <a:latin typeface="+mn-lt"/>
                <a:ea typeface="+mn-ea"/>
                <a:cs typeface="+mn-cs"/>
              </a:rPr>
              <a:t>Punaisen Ristin kaikki vapaaehtoiset ovat vakuutettuja. Tapaturmavakuutus kattaa vapaaehtoiselle itselleen vapaaehtoistyössä sattuneet henkilötapaturmat ja niiden hoitokulut, ei esinevahinkoja. Vastuuvakuutus korvaa ystäväasiakkaalle auttamistilanteessa sattuneet henkilö- ja esinevahingot. Lisätietoja osastosta tai </a:t>
            </a:r>
            <a:r>
              <a:rPr lang="fi-FI" sz="1200" u="sng" kern="1200">
                <a:solidFill>
                  <a:schemeClr val="tx1"/>
                </a:solidFill>
                <a:effectLst/>
                <a:latin typeface="+mn-lt"/>
                <a:ea typeface="+mn-ea"/>
                <a:cs typeface="+mn-cs"/>
                <a:hlinkClick r:id="rId3"/>
              </a:rPr>
              <a:t>https://rednet.punainenristi.fi/node/12816</a:t>
            </a:r>
            <a:r>
              <a:rPr lang="fi-FI" sz="1200" kern="1200">
                <a:solidFill>
                  <a:schemeClr val="tx1"/>
                </a:solidFill>
                <a:effectLst/>
                <a:latin typeface="+mn-lt"/>
                <a:ea typeface="+mn-ea"/>
                <a:cs typeface="+mn-cs"/>
              </a:rPr>
              <a:t>.</a:t>
            </a:r>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229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SPR ruoka-apukysely Kemi 2018</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80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Kerro</a:t>
            </a:r>
            <a:r>
              <a:rPr lang="en-US">
                <a:cs typeface="Calibri"/>
              </a:rPr>
              <a:t> Oma </a:t>
            </a:r>
            <a:r>
              <a:rPr lang="en-US" err="1">
                <a:cs typeface="Calibri"/>
              </a:rPr>
              <a:t>Punainen</a:t>
            </a:r>
            <a:r>
              <a:rPr lang="en-US">
                <a:cs typeface="Calibri"/>
              </a:rPr>
              <a:t> </a:t>
            </a:r>
            <a:r>
              <a:rPr lang="en-US" err="1">
                <a:cs typeface="Calibri"/>
              </a:rPr>
              <a:t>Risti-järjestelmästä</a:t>
            </a:r>
            <a:r>
              <a:rPr lang="en-US">
                <a:cs typeface="Calibri"/>
              </a:rPr>
              <a:t> ja </a:t>
            </a:r>
            <a:r>
              <a:rPr lang="en-US" err="1">
                <a:cs typeface="Calibri"/>
              </a:rPr>
              <a:t>pyydä</a:t>
            </a:r>
            <a:r>
              <a:rPr lang="en-US">
                <a:cs typeface="Calibri"/>
              </a:rPr>
              <a:t> </a:t>
            </a:r>
            <a:r>
              <a:rPr lang="en-US" err="1">
                <a:cs typeface="Calibri"/>
              </a:rPr>
              <a:t>osallistujia</a:t>
            </a:r>
            <a:r>
              <a:rPr lang="en-US">
                <a:cs typeface="Calibri"/>
              </a:rPr>
              <a:t> </a:t>
            </a:r>
            <a:r>
              <a:rPr lang="en-US" err="1">
                <a:cs typeface="Calibri"/>
              </a:rPr>
              <a:t>tekemään</a:t>
            </a:r>
            <a:r>
              <a:rPr lang="en-US">
                <a:cs typeface="Calibri"/>
              </a:rPr>
              <a:t> profiili.</a:t>
            </a:r>
          </a:p>
          <a:p>
            <a:r>
              <a:rPr lang="en-US" err="1"/>
              <a:t>Järjestömme</a:t>
            </a:r>
            <a:r>
              <a:rPr lang="en-US"/>
              <a:t> </a:t>
            </a:r>
            <a:r>
              <a:rPr lang="en-US" err="1"/>
              <a:t>vapaaehtoiset</a:t>
            </a:r>
            <a:r>
              <a:rPr lang="en-US"/>
              <a:t> </a:t>
            </a:r>
            <a:r>
              <a:rPr lang="en-US" err="1"/>
              <a:t>ovat</a:t>
            </a:r>
            <a:r>
              <a:rPr lang="en-US"/>
              <a:t> </a:t>
            </a:r>
            <a:r>
              <a:rPr lang="en-US" err="1"/>
              <a:t>rekisteröityneet</a:t>
            </a:r>
            <a:r>
              <a:rPr lang="en-US"/>
              <a:t> Oma </a:t>
            </a:r>
            <a:r>
              <a:rPr lang="en-US" err="1"/>
              <a:t>Punainen</a:t>
            </a:r>
            <a:r>
              <a:rPr lang="en-US"/>
              <a:t> </a:t>
            </a:r>
            <a:r>
              <a:rPr lang="en-US" err="1"/>
              <a:t>Risti</a:t>
            </a:r>
            <a:r>
              <a:rPr lang="en-US"/>
              <a:t> -</a:t>
            </a:r>
            <a:r>
              <a:rPr lang="en-US" err="1"/>
              <a:t>tietojärjestelmään</a:t>
            </a:r>
            <a:r>
              <a:rPr lang="en-US"/>
              <a:t>. </a:t>
            </a:r>
            <a:r>
              <a:rPr lang="en-US" err="1"/>
              <a:t>Viestimme</a:t>
            </a:r>
            <a:r>
              <a:rPr lang="en-US"/>
              <a:t> </a:t>
            </a:r>
            <a:r>
              <a:rPr lang="en-US" err="1"/>
              <a:t>kaikesta</a:t>
            </a:r>
            <a:r>
              <a:rPr lang="en-US"/>
              <a:t> </a:t>
            </a:r>
            <a:r>
              <a:rPr lang="en-US" err="1"/>
              <a:t>toiminnasta</a:t>
            </a:r>
            <a:r>
              <a:rPr lang="en-US"/>
              <a:t> Oma </a:t>
            </a:r>
            <a:r>
              <a:rPr lang="en-US" err="1"/>
              <a:t>Punaisessa</a:t>
            </a:r>
            <a:r>
              <a:rPr lang="en-US"/>
              <a:t> </a:t>
            </a:r>
            <a:r>
              <a:rPr lang="en-US" err="1"/>
              <a:t>Ristissä</a:t>
            </a:r>
            <a:r>
              <a:rPr lang="en-US"/>
              <a:t> (</a:t>
            </a:r>
            <a:r>
              <a:rPr lang="en-US" err="1"/>
              <a:t>kuten</a:t>
            </a:r>
            <a:r>
              <a:rPr lang="en-US"/>
              <a:t> </a:t>
            </a:r>
            <a:r>
              <a:rPr lang="en-US" err="1"/>
              <a:t>uusista</a:t>
            </a:r>
            <a:r>
              <a:rPr lang="en-US"/>
              <a:t> </a:t>
            </a:r>
            <a:r>
              <a:rPr lang="en-US" err="1"/>
              <a:t>koulutuksista</a:t>
            </a:r>
            <a:r>
              <a:rPr lang="en-US"/>
              <a:t>, </a:t>
            </a:r>
            <a:r>
              <a:rPr lang="en-US" err="1"/>
              <a:t>webinaareista</a:t>
            </a:r>
            <a:r>
              <a:rPr lang="en-US"/>
              <a:t> ja </a:t>
            </a:r>
            <a:r>
              <a:rPr lang="en-US" err="1"/>
              <a:t>tapahtumista</a:t>
            </a:r>
            <a:r>
              <a:rPr lang="en-US"/>
              <a:t>).</a:t>
            </a:r>
            <a:endParaRPr lang="en-US">
              <a:cs typeface="Calibri"/>
            </a:endParaRPr>
          </a:p>
          <a:p>
            <a:r>
              <a:rPr lang="en-US" err="1"/>
              <a:t>Punaisen</a:t>
            </a:r>
            <a:r>
              <a:rPr lang="en-US"/>
              <a:t> Ristin </a:t>
            </a:r>
            <a:r>
              <a:rPr lang="en-US" err="1"/>
              <a:t>vapaaehtoistoiminnassa</a:t>
            </a:r>
            <a:r>
              <a:rPr lang="en-US"/>
              <a:t> </a:t>
            </a:r>
            <a:r>
              <a:rPr lang="en-US" err="1"/>
              <a:t>hyödynnetään</a:t>
            </a:r>
            <a:r>
              <a:rPr lang="en-US"/>
              <a:t> </a:t>
            </a:r>
            <a:r>
              <a:rPr lang="en-US" err="1"/>
              <a:t>digitaalisia</a:t>
            </a:r>
            <a:r>
              <a:rPr lang="en-US"/>
              <a:t> </a:t>
            </a:r>
            <a:r>
              <a:rPr lang="en-US" err="1"/>
              <a:t>työkaluja</a:t>
            </a:r>
            <a:r>
              <a:rPr lang="en-US"/>
              <a:t> ja </a:t>
            </a:r>
            <a:r>
              <a:rPr lang="en-US" err="1"/>
              <a:t>niistä</a:t>
            </a:r>
            <a:r>
              <a:rPr lang="en-US"/>
              <a:t> </a:t>
            </a:r>
            <a:r>
              <a:rPr lang="en-US" err="1"/>
              <a:t>saatavaa</a:t>
            </a:r>
            <a:r>
              <a:rPr lang="en-US"/>
              <a:t> </a:t>
            </a:r>
            <a:r>
              <a:rPr lang="en-US" err="1"/>
              <a:t>tietoa</a:t>
            </a:r>
            <a:r>
              <a:rPr lang="en-US"/>
              <a:t>. </a:t>
            </a:r>
            <a:r>
              <a:rPr lang="en-US" err="1"/>
              <a:t>Digitaalisuuden</a:t>
            </a:r>
            <a:r>
              <a:rPr lang="en-US"/>
              <a:t> </a:t>
            </a:r>
            <a:r>
              <a:rPr lang="en-US" err="1"/>
              <a:t>hyödyntäminen</a:t>
            </a:r>
            <a:r>
              <a:rPr lang="en-US"/>
              <a:t> </a:t>
            </a:r>
            <a:r>
              <a:rPr lang="en-US" err="1"/>
              <a:t>auttaa</a:t>
            </a:r>
            <a:r>
              <a:rPr lang="en-US"/>
              <a:t> </a:t>
            </a:r>
            <a:r>
              <a:rPr lang="en-US" err="1"/>
              <a:t>meitä</a:t>
            </a:r>
            <a:r>
              <a:rPr lang="en-US"/>
              <a:t> </a:t>
            </a:r>
            <a:r>
              <a:rPr lang="en-US" err="1"/>
              <a:t>muokkaamaan</a:t>
            </a:r>
            <a:r>
              <a:rPr lang="en-US"/>
              <a:t> </a:t>
            </a:r>
            <a:r>
              <a:rPr lang="en-US" err="1"/>
              <a:t>tarvittaessa</a:t>
            </a:r>
            <a:r>
              <a:rPr lang="en-US"/>
              <a:t> </a:t>
            </a:r>
            <a:r>
              <a:rPr lang="en-US" err="1"/>
              <a:t>toimintaamme</a:t>
            </a:r>
            <a:r>
              <a:rPr lang="en-US"/>
              <a:t> </a:t>
            </a:r>
            <a:r>
              <a:rPr lang="en-US" err="1"/>
              <a:t>nopeasti</a:t>
            </a:r>
            <a:r>
              <a:rPr lang="en-US"/>
              <a:t> </a:t>
            </a:r>
            <a:r>
              <a:rPr lang="en-US" err="1"/>
              <a:t>myös</a:t>
            </a:r>
            <a:r>
              <a:rPr lang="en-US"/>
              <a:t> </a:t>
            </a:r>
            <a:r>
              <a:rPr lang="en-US" err="1"/>
              <a:t>poikkeuksellisissa</a:t>
            </a:r>
            <a:r>
              <a:rPr lang="en-US"/>
              <a:t> ja </a:t>
            </a:r>
            <a:r>
              <a:rPr lang="en-US" err="1"/>
              <a:t>uutta</a:t>
            </a:r>
            <a:r>
              <a:rPr lang="en-US"/>
              <a:t> </a:t>
            </a:r>
            <a:r>
              <a:rPr lang="en-US" err="1"/>
              <a:t>toimintaa</a:t>
            </a:r>
            <a:r>
              <a:rPr lang="en-US"/>
              <a:t> </a:t>
            </a:r>
            <a:r>
              <a:rPr lang="en-US" err="1"/>
              <a:t>vaativissa</a:t>
            </a:r>
            <a:r>
              <a:rPr lang="en-US"/>
              <a:t> </a:t>
            </a:r>
            <a:r>
              <a:rPr lang="en-US" err="1"/>
              <a:t>auttamistilanteissa</a:t>
            </a:r>
            <a:r>
              <a:rPr lang="en-US"/>
              <a:t>.</a:t>
            </a:r>
            <a:endParaRPr lang="en-US">
              <a:cs typeface="Calibri"/>
            </a:endParaRPr>
          </a:p>
          <a:p>
            <a:br>
              <a:rPr lang="en-US">
                <a:cs typeface="+mn-lt"/>
              </a:rPr>
            </a:br>
            <a:r>
              <a:rPr lang="en-US" err="1">
                <a:cs typeface="Calibri"/>
              </a:rPr>
              <a:t>Esittele</a:t>
            </a:r>
            <a:r>
              <a:rPr lang="en-US">
                <a:cs typeface="Calibri"/>
              </a:rPr>
              <a:t> </a:t>
            </a:r>
            <a:r>
              <a:rPr lang="en-US" err="1">
                <a:cs typeface="Calibri"/>
              </a:rPr>
              <a:t>myös</a:t>
            </a:r>
            <a:r>
              <a:rPr lang="en-US">
                <a:cs typeface="Calibri"/>
              </a:rPr>
              <a:t> Oma </a:t>
            </a:r>
            <a:r>
              <a:rPr lang="en-US" err="1">
                <a:cs typeface="Calibri"/>
              </a:rPr>
              <a:t>Punainen</a:t>
            </a:r>
            <a:r>
              <a:rPr lang="en-US">
                <a:cs typeface="Calibri"/>
              </a:rPr>
              <a:t> </a:t>
            </a:r>
            <a:r>
              <a:rPr lang="en-US" err="1">
                <a:cs typeface="Calibri"/>
              </a:rPr>
              <a:t>Risti</a:t>
            </a:r>
            <a:r>
              <a:rPr lang="en-US">
                <a:cs typeface="Calibri"/>
              </a:rPr>
              <a:t> –</a:t>
            </a:r>
            <a:r>
              <a:rPr lang="en-US" err="1">
                <a:cs typeface="Calibri"/>
              </a:rPr>
              <a:t>järjestelmä</a:t>
            </a:r>
            <a:r>
              <a:rPr lang="en-US">
                <a:cs typeface="Calibri"/>
              </a:rPr>
              <a:t> </a:t>
            </a:r>
            <a:r>
              <a:rPr lang="en-US" err="1">
                <a:cs typeface="Calibri"/>
              </a:rPr>
              <a:t>vierailemlla</a:t>
            </a:r>
            <a:r>
              <a:rPr lang="en-US">
                <a:cs typeface="Calibri"/>
              </a:rPr>
              <a:t> </a:t>
            </a:r>
            <a:r>
              <a:rPr lang="en-US" err="1">
                <a:cs typeface="Calibri"/>
              </a:rPr>
              <a:t>sivuston</a:t>
            </a:r>
            <a:r>
              <a:rPr lang="en-US">
                <a:cs typeface="Calibri"/>
              </a:rPr>
              <a:t> </a:t>
            </a:r>
            <a:r>
              <a:rPr lang="en-US" err="1">
                <a:cs typeface="Calibri"/>
              </a:rPr>
              <a:t>etusivulla</a:t>
            </a:r>
            <a:r>
              <a:rPr lang="en-US">
                <a:cs typeface="Calibri"/>
              </a:rPr>
              <a:t> </a:t>
            </a:r>
            <a:r>
              <a:rPr lang="en-US" err="1">
                <a:cs typeface="Calibri"/>
              </a:rPr>
              <a:t>osoitteessa</a:t>
            </a:r>
            <a:r>
              <a:rPr lang="en-US">
                <a:cs typeface="Calibri"/>
              </a:rPr>
              <a:t>: </a:t>
            </a:r>
            <a:r>
              <a:rPr lang="en-US"/>
              <a:t>https://oma.punainenristi.fi/ </a:t>
            </a:r>
            <a:endParaRPr lang="en-US">
              <a:cs typeface="Calibri"/>
            </a:endParaRPr>
          </a:p>
          <a:p>
            <a:r>
              <a:rPr lang="en-US"/>
              <a:t>Voit </a:t>
            </a:r>
            <a:r>
              <a:rPr lang="en-US" err="1"/>
              <a:t>myös</a:t>
            </a:r>
            <a:r>
              <a:rPr lang="en-US"/>
              <a:t> </a:t>
            </a:r>
            <a:r>
              <a:rPr lang="en-US" err="1"/>
              <a:t>esitellä</a:t>
            </a:r>
            <a:r>
              <a:rPr lang="en-US"/>
              <a:t>, </a:t>
            </a:r>
            <a:r>
              <a:rPr lang="en-US" err="1"/>
              <a:t>miten</a:t>
            </a:r>
            <a:r>
              <a:rPr lang="en-US"/>
              <a:t> </a:t>
            </a:r>
            <a:r>
              <a:rPr lang="en-US" err="1"/>
              <a:t>sivustolle</a:t>
            </a:r>
            <a:r>
              <a:rPr lang="en-US"/>
              <a:t> </a:t>
            </a:r>
            <a:r>
              <a:rPr lang="en-US" err="1"/>
              <a:t>luodaan</a:t>
            </a:r>
            <a:r>
              <a:rPr lang="en-US"/>
              <a:t> </a:t>
            </a:r>
            <a:r>
              <a:rPr lang="en-US" err="1"/>
              <a:t>oma</a:t>
            </a:r>
            <a:r>
              <a:rPr lang="en-US"/>
              <a:t> </a:t>
            </a:r>
            <a:r>
              <a:rPr lang="en-US" err="1"/>
              <a:t>profiili</a:t>
            </a:r>
            <a:r>
              <a:rPr lang="en-US"/>
              <a:t> </a:t>
            </a:r>
            <a:r>
              <a:rPr lang="en-US" err="1"/>
              <a:t>sekä</a:t>
            </a:r>
            <a:r>
              <a:rPr lang="en-US"/>
              <a:t> </a:t>
            </a:r>
            <a:r>
              <a:rPr lang="en-US" err="1"/>
              <a:t>kertoa</a:t>
            </a:r>
            <a:r>
              <a:rPr lang="en-US"/>
              <a:t>, </a:t>
            </a:r>
            <a:r>
              <a:rPr lang="en-US" err="1"/>
              <a:t>että</a:t>
            </a:r>
            <a:r>
              <a:rPr lang="en-US"/>
              <a:t> </a:t>
            </a:r>
            <a:r>
              <a:rPr lang="en-US" err="1">
                <a:cs typeface="Calibri"/>
              </a:rPr>
              <a:t>kirjautumisen</a:t>
            </a:r>
            <a:r>
              <a:rPr lang="en-US">
                <a:cs typeface="Calibri"/>
              </a:rPr>
              <a:t> </a:t>
            </a:r>
            <a:r>
              <a:rPr lang="en-US" err="1">
                <a:cs typeface="Calibri"/>
              </a:rPr>
              <a:t>yhteydessä</a:t>
            </a:r>
            <a:r>
              <a:rPr lang="en-US">
                <a:cs typeface="Calibri"/>
              </a:rPr>
              <a:t> </a:t>
            </a:r>
            <a:r>
              <a:rPr lang="en-US" err="1">
                <a:cs typeface="Calibri"/>
              </a:rPr>
              <a:t>järjestelmä</a:t>
            </a:r>
            <a:r>
              <a:rPr lang="en-US">
                <a:cs typeface="Calibri"/>
              </a:rPr>
              <a:t> </a:t>
            </a:r>
            <a:r>
              <a:rPr lang="en-US" err="1">
                <a:cs typeface="Calibri"/>
              </a:rPr>
              <a:t>tulee</a:t>
            </a:r>
            <a:r>
              <a:rPr lang="en-US">
                <a:cs typeface="Calibri"/>
              </a:rPr>
              <a:t> </a:t>
            </a:r>
            <a:r>
              <a:rPr lang="en-US" err="1">
                <a:cs typeface="Calibri"/>
              </a:rPr>
              <a:t>kysymään</a:t>
            </a:r>
            <a:r>
              <a:rPr lang="en-US">
                <a:cs typeface="Calibri"/>
              </a:rPr>
              <a:t> </a:t>
            </a:r>
            <a:r>
              <a:rPr lang="en-US" err="1">
                <a:cs typeface="Calibri"/>
              </a:rPr>
              <a:t>vapaaehtoisen</a:t>
            </a:r>
            <a:r>
              <a:rPr lang="en-US">
                <a:cs typeface="Calibri"/>
              </a:rPr>
              <a:t> </a:t>
            </a:r>
            <a:r>
              <a:rPr lang="en-US" err="1">
                <a:cs typeface="Calibri"/>
              </a:rPr>
              <a:t>kiinnostuksen</a:t>
            </a:r>
            <a:r>
              <a:rPr lang="en-US">
                <a:cs typeface="Calibri"/>
              </a:rPr>
              <a:t> </a:t>
            </a:r>
            <a:r>
              <a:rPr lang="en-US" err="1">
                <a:cs typeface="Calibri"/>
              </a:rPr>
              <a:t>kohteita</a:t>
            </a:r>
            <a:r>
              <a:rPr lang="en-US">
                <a:cs typeface="Calibri"/>
              </a:rPr>
              <a:t>, </a:t>
            </a:r>
            <a:r>
              <a:rPr lang="en-US" err="1">
                <a:cs typeface="Calibri"/>
              </a:rPr>
              <a:t>joita</a:t>
            </a:r>
            <a:r>
              <a:rPr lang="en-US">
                <a:cs typeface="Calibri"/>
              </a:rPr>
              <a:t> </a:t>
            </a:r>
            <a:r>
              <a:rPr lang="en-US" err="1">
                <a:cs typeface="Calibri"/>
              </a:rPr>
              <a:t>voi</a:t>
            </a:r>
            <a:r>
              <a:rPr lang="en-US">
                <a:cs typeface="Calibri"/>
              </a:rPr>
              <a:t> </a:t>
            </a:r>
            <a:r>
              <a:rPr lang="en-US" err="1">
                <a:cs typeface="Calibri"/>
              </a:rPr>
              <a:t>ruksittaa</a:t>
            </a:r>
            <a:r>
              <a:rPr lang="en-US">
                <a:cs typeface="Calibri"/>
              </a:rPr>
              <a:t> </a:t>
            </a:r>
            <a:r>
              <a:rPr lang="en-US" err="1">
                <a:cs typeface="Calibri"/>
              </a:rPr>
              <a:t>oman</a:t>
            </a:r>
            <a:r>
              <a:rPr lang="en-US">
                <a:cs typeface="Calibri"/>
              </a:rPr>
              <a:t> </a:t>
            </a:r>
            <a:r>
              <a:rPr lang="en-US" err="1">
                <a:cs typeface="Calibri"/>
              </a:rPr>
              <a:t>mielenkiinnon</a:t>
            </a:r>
            <a:r>
              <a:rPr lang="en-US">
                <a:cs typeface="Calibri"/>
              </a:rPr>
              <a:t> </a:t>
            </a:r>
            <a:r>
              <a:rPr lang="en-US" err="1">
                <a:cs typeface="Calibri"/>
              </a:rPr>
              <a:t>mukaan</a:t>
            </a:r>
            <a:r>
              <a:rPr lang="en-US">
                <a:cs typeface="Calibri"/>
              </a:rPr>
              <a:t> (</a:t>
            </a:r>
            <a:r>
              <a:rPr lang="en-US" err="1">
                <a:cs typeface="Calibri"/>
              </a:rPr>
              <a:t>esim</a:t>
            </a:r>
            <a:r>
              <a:rPr lang="en-US">
                <a:cs typeface="Calibri"/>
              </a:rPr>
              <a:t> </a:t>
            </a:r>
            <a:r>
              <a:rPr lang="en-US" err="1">
                <a:cs typeface="Calibri"/>
              </a:rPr>
              <a:t>ruoka-tarvikkeiden</a:t>
            </a:r>
            <a:r>
              <a:rPr lang="en-US">
                <a:cs typeface="Calibri"/>
              </a:rPr>
              <a:t> </a:t>
            </a:r>
            <a:r>
              <a:rPr lang="en-US" err="1">
                <a:cs typeface="Calibri"/>
              </a:rPr>
              <a:t>jakaminen</a:t>
            </a:r>
            <a:r>
              <a:rPr lang="en-US">
                <a:cs typeface="Calibri"/>
              </a:rPr>
              <a:t>).</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9D1C9AF-C8A2-E248-9C2D-AAFE8E0C60B5}" type="slidenum">
              <a:rPr lang="fi-FI" smtClean="0"/>
              <a:t>50</a:t>
            </a:fld>
            <a:endParaRPr lang="fi-FI"/>
          </a:p>
        </p:txBody>
      </p:sp>
    </p:spTree>
    <p:extLst>
      <p:ext uri="{BB962C8B-B14F-4D97-AF65-F5344CB8AC3E}">
        <p14:creationId xmlns:p14="http://schemas.microsoft.com/office/powerpoint/2010/main" val="3651105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altLang="fi-FI"/>
              <a:t>Mukanaolo ei edellytä Punaisen Ristin jäsenyyttä.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altLang="fi-FI"/>
              <a:t>Jäseneksi liittyminen on kuitenkin kannanotto</a:t>
            </a:r>
            <a:r>
              <a:rPr lang="fi-FI" altLang="fi-FI" baseline="0"/>
              <a:t> P</a:t>
            </a:r>
            <a:r>
              <a:rPr lang="fi-FI" altLang="fi-FI"/>
              <a:t>unaisen Ristin edustamien arvojen puolesta.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altLang="en-US" sz="1200"/>
              <a:t>Mitä</a:t>
            </a:r>
            <a:r>
              <a:rPr lang="fi-FI" altLang="en-US" sz="1200" baseline="0"/>
              <a:t> enemmän jäseniä on, sitä suurempi on </a:t>
            </a:r>
            <a:r>
              <a:rPr lang="fi-FI" altLang="en-US" sz="1200"/>
              <a:t>Punaisen Ristin painoarvo yhteiskunnallisena vaikuttajana.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altLang="fi-FI" baseline="0"/>
              <a:t>Jäsenyys on tuen osoitus paikalliselle osastolle ja sen toiminnalle. Jäsenmaksulla osasto järjestää mm. koulutuksia. Jotkut koulutukset ovat jäsenille ilmaisia, mutta muille maksullisia.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altLang="fi-FI" baseline="0"/>
              <a:t>Suomen Punaisen Ristin ansiomerkkejä voivat saada vain jäsenet. Ansiomerkkien myöntämisessä huomioidaan vain jäsenyysvuodet. Lisätietoja: </a:t>
            </a:r>
            <a:r>
              <a:rPr lang="fi-FI" sz="1200" u="sng" kern="1200">
                <a:solidFill>
                  <a:schemeClr val="tx1"/>
                </a:solidFill>
                <a:effectLst/>
                <a:latin typeface="+mn-lt"/>
                <a:ea typeface="+mn-ea"/>
                <a:cs typeface="+mn-cs"/>
                <a:hlinkClick r:id="rId3"/>
              </a:rPr>
              <a:t>https://rednet.punainenristi.fi/node/25197</a:t>
            </a:r>
            <a:endParaRPr lang="en-US" sz="1200" kern="120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altLang="fi-FI" baseline="0"/>
              <a:t>Uuden jäsenen 1. vuoden maksun saa kokonaan osasto. Jatkossa vuosimaksusta puolet tulee osastolle, loput piirille ja keskustoimistolle (vuonna 2018: 10 € osastolle, 6 € piirille, 4 € keskustoimistolle).</a:t>
            </a:r>
            <a:endParaRPr lang="fi-FI" altLang="fi-FI"/>
          </a:p>
          <a:p>
            <a:endParaRPr lang="fi-FI" altLang="en-US"/>
          </a:p>
          <a:p>
            <a:r>
              <a:rPr lang="fi-FI" altLang="en-US"/>
              <a:t>Kannattaa lähteä</a:t>
            </a:r>
            <a:r>
              <a:rPr lang="fi-FI" altLang="en-US" baseline="0"/>
              <a:t> mukaan muuhunkin osaston toimintaan. Osastoissa on hyviä koulutuksia ja monenlaista tukea ja tekemistä vapaaehtoiselle. Osastossa pääsee myös vaikuttamaan.</a:t>
            </a:r>
            <a:endParaRPr lang="fi-FI" altLang="en-US"/>
          </a:p>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51</a:t>
            </a:fld>
            <a:endParaRPr lang="fi-FI"/>
          </a:p>
        </p:txBody>
      </p:sp>
    </p:spTree>
    <p:extLst>
      <p:ext uri="{BB962C8B-B14F-4D97-AF65-F5344CB8AC3E}">
        <p14:creationId xmlns:p14="http://schemas.microsoft.com/office/powerpoint/2010/main" val="592780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Pyri jättämään tilaa muutamalle kysymykselle. Jos et osaa vastata, kerro että voit selvittää ja palata asiaan esim. sähköpostitse. Voit myös kirjoittaa kysymyksiä ylös, jos niitä ei ehdi käydä läpi tai ohjata henkilön olemaan yhteydessä esim. oman osaston tai piirin ruoka-avusta vastaavaan tahoon.</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541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b="1"/>
              <a:t>Tutustumishetki</a:t>
            </a:r>
            <a:r>
              <a:rPr lang="fi-FI"/>
              <a:t>. Tutustumiseen ja </a:t>
            </a:r>
            <a:r>
              <a:rPr lang="fi-FI" err="1"/>
              <a:t>ryhmäyttämiseen</a:t>
            </a:r>
            <a:r>
              <a:rPr lang="fi-FI"/>
              <a:t> kannattaa aina varata hieman aikaa. Hyvin </a:t>
            </a:r>
            <a:r>
              <a:rPr lang="fi-FI" err="1"/>
              <a:t>ryhmäytyneen</a:t>
            </a:r>
            <a:r>
              <a:rPr lang="fi-FI" baseline="0"/>
              <a:t> porukan keskuudessa vallitsee turvallinen ilmapiiri, jolloin uusien asioiden vastaanottaminen on helpompaa. </a:t>
            </a:r>
            <a:r>
              <a:rPr lang="fi-FI"/>
              <a:t>Tutustumisleikkejä on lukuisia erilaisia, kouluttaja voi valita itselleen mieleisimmän sopivimman.</a:t>
            </a:r>
          </a:p>
          <a:p>
            <a:pPr>
              <a:defRPr/>
            </a:pPr>
            <a:r>
              <a:rPr lang="fi-FI"/>
              <a:t>Jos kyseessä on verkkokurssi, osallistujat voivat kirjoittaa lyhyen esittelyn chattiin.</a:t>
            </a:r>
            <a:endParaRPr lang="fi-FI">
              <a:cs typeface="Calibri"/>
            </a:endParaRPr>
          </a:p>
          <a:p>
            <a:pPr>
              <a:defRPr/>
            </a:pPr>
            <a:endParaRPr lang="fi-FI"/>
          </a:p>
          <a:p>
            <a:pPr>
              <a:defRPr/>
            </a:pPr>
            <a:r>
              <a:rPr lang="fi-FI"/>
              <a:t>Vinkkejä tutustumiseen ja </a:t>
            </a:r>
            <a:r>
              <a:rPr lang="fi-FI" err="1"/>
              <a:t>ryhmäyttämiseen</a:t>
            </a:r>
            <a:r>
              <a:rPr lang="fi-FI"/>
              <a:t>, kannattaa tutustua: </a:t>
            </a:r>
          </a:p>
          <a:p>
            <a:pPr>
              <a:defRPr/>
            </a:pPr>
            <a:endParaRPr lang="fi-FI">
              <a:cs typeface="Calibri" panose="020F0502020204030204"/>
            </a:endParaRPr>
          </a:p>
          <a:p>
            <a:pPr>
              <a:defRPr/>
            </a:pPr>
            <a:r>
              <a:rPr lang="fi-FI"/>
              <a:t>MAST-hankkeen </a:t>
            </a:r>
            <a:r>
              <a:rPr lang="fi-FI" err="1"/>
              <a:t>ryhmäyttämisopas</a:t>
            </a:r>
            <a:r>
              <a:rPr lang="fi-FI"/>
              <a:t>: </a:t>
            </a:r>
            <a:r>
              <a:rPr lang="fi-FI" sz="1200" u="sng" kern="1200">
                <a:solidFill>
                  <a:schemeClr val="tx1"/>
                </a:solidFill>
                <a:effectLst/>
                <a:latin typeface="+mn-lt"/>
                <a:ea typeface="+mn-ea"/>
                <a:cs typeface="+mn-cs"/>
                <a:hlinkClick r:id="rId3"/>
              </a:rPr>
              <a:t>http://www.mastohjaus.fi/pdf/Ryhmayttamisopas.pdf</a:t>
            </a:r>
            <a:r>
              <a:rPr lang="fi-FI"/>
              <a:t>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a:t>VTKL: </a:t>
            </a:r>
            <a:r>
              <a:rPr lang="en-US" err="1"/>
              <a:t>Vahvike</a:t>
            </a:r>
            <a:r>
              <a:rPr lang="en-US"/>
              <a:t> – </a:t>
            </a:r>
            <a:r>
              <a:rPr lang="en-US" err="1"/>
              <a:t>ryhmä</a:t>
            </a:r>
            <a:r>
              <a:rPr lang="en-US"/>
              <a:t>- ja </a:t>
            </a:r>
            <a:r>
              <a:rPr lang="en-US" err="1"/>
              <a:t>viriketoiminnan</a:t>
            </a:r>
            <a:r>
              <a:rPr lang="en-US"/>
              <a:t> </a:t>
            </a:r>
            <a:r>
              <a:rPr lang="en-US" err="1"/>
              <a:t>aineistopankki</a:t>
            </a:r>
            <a:r>
              <a:rPr lang="en-US"/>
              <a:t>:</a:t>
            </a:r>
            <a:r>
              <a:rPr lang="en-US" baseline="0"/>
              <a:t> </a:t>
            </a:r>
            <a:r>
              <a:rPr lang="en-US" sz="1200" u="sng" kern="1200">
                <a:solidFill>
                  <a:schemeClr val="tx1"/>
                </a:solidFill>
                <a:effectLst/>
                <a:latin typeface="+mn-lt"/>
                <a:ea typeface="+mn-ea"/>
                <a:cs typeface="+mn-cs"/>
                <a:hlinkClick r:id="rId4"/>
              </a:rPr>
              <a:t>https://www.vahvike.fi/fi/ryhman-ohjaaminen/tutustuminen</a:t>
            </a:r>
            <a:endParaRPr lang="en-US" sz="1200" kern="1200">
              <a:solidFill>
                <a:schemeClr val="tx1"/>
              </a:solidFill>
              <a:effectLst/>
              <a:latin typeface="+mn-lt"/>
              <a:ea typeface="+mn-ea"/>
              <a:cs typeface="+mn-cs"/>
            </a:endParaRPr>
          </a:p>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325070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altLang="en-US" b="1"/>
              <a:t>Punaisessa Ristissä on mahdollisuus olla osa jotain isompaa auttamisen ketjua ja mahdollisuus osallistua silloin kun tarvitaan. Valmiustilanteeseen mukaan lähteminen tapahtuu vapaaehtoisen omasta tahdosta. Tehtäviin on tarjolla lisäkoulutusta.</a:t>
            </a:r>
          </a:p>
          <a:p>
            <a:pPr>
              <a:defRPr/>
            </a:pPr>
            <a:endParaRPr lang="fi-FI" altLang="fi-FI" b="1"/>
          </a:p>
          <a:p>
            <a:pPr>
              <a:defRPr/>
            </a:pPr>
            <a:r>
              <a:rPr lang="fi-FI" altLang="fi-FI" b="1"/>
              <a:t>Vapepa </a:t>
            </a:r>
            <a:r>
              <a:rPr lang="fi-FI" altLang="fi-FI"/>
              <a:t>on yli 50 järjestön ja yhteistyötahon muodostama verkosto vapaaehtoisia auttajia. Vapepa tukee viranomaisia onnettomuuksissa ja muissa kriisitilanteissa. Vapepa hyödyntää järjestöjen erityisosaamista. Erityisen tunnettu Vapepa on kadonneiden etsinnässä. Vapepa verkosto toimii maalla, vesillä ja ilmassa. Vapepa järjestöjen koulutetut vapaaehtoiset ovat aina valmiina auttamaan ympäri Suomen. Koulutetut vapaaehtoiset ovat valmiina mm. ensihuollon, ensiavun, johtamisen, meri- ja lentopelastuksen ja maastoetsintöjen tehtäviin. Vapepan jäsenjärjestöt käyttävät Vapepan logoa toimiessaan. </a:t>
            </a:r>
          </a:p>
          <a:p>
            <a:pPr>
              <a:defRPr/>
            </a:pPr>
            <a:endParaRPr lang="fi-FI" altLang="en-US"/>
          </a:p>
          <a:p>
            <a:pPr>
              <a:defRPr/>
            </a:pPr>
            <a:r>
              <a:rPr lang="fi-FI" altLang="en-US" b="1"/>
              <a:t>Esimerkkejä</a:t>
            </a:r>
          </a:p>
          <a:p>
            <a:pPr>
              <a:buFont typeface="Arial" panose="020B0604020202020204" pitchFamily="34" charset="0"/>
              <a:buNone/>
              <a:defRPr/>
            </a:pPr>
            <a:r>
              <a:rPr lang="fi-FI" altLang="en-US"/>
              <a:t>Koska Punainen Risti on valmiusjärjestö, halukkaita vapaaehtoisia </a:t>
            </a:r>
            <a:r>
              <a:rPr lang="fi-FI" altLang="en-US" b="1"/>
              <a:t>ystäviä</a:t>
            </a:r>
            <a:r>
              <a:rPr lang="fi-FI" altLang="en-US"/>
              <a:t> voidaan pyytää apuun erilaisissa kriisitilanteissa. Esimerkiksi sähkökatkos-, tulipalo- tai veden saastumistapauksissa vapaaehtoisia voidaan kutsua jakamaan tarvikkeita, kuten huopia, vaatteita, ruokaa ja vettä, tai viemään viestiä heille, joita ei muuten tavoiteta. Vastaanottoyksikön perustamisvaiheessa vapaaehtoiset voivat esimerkiksi koota sänkyjä, auttaa ruuanjakelussa sekä lajitella lahjoitusvaatteita ja –tavaraa. Ystäviä tarvitaan myös keskusteluavuksi ja juttuseuraksi. </a:t>
            </a:r>
            <a:r>
              <a:rPr lang="fi-FI" altLang="en-US" b="1"/>
              <a:t>SPR:n logistiikkakeskuksessa </a:t>
            </a:r>
            <a:r>
              <a:rPr lang="fi-FI" altLang="en-US"/>
              <a:t>sijaitsee Tampereella. He huolehtivat materiaalihankinnoista, pakkaamisesta ja varastoinnista (esim. vaateapu, kenttäsairaalat yms. tarvikkeet). Lisäksi SPR:n kansainvälisen avun delegaatit (toisella nimellä </a:t>
            </a:r>
            <a:r>
              <a:rPr lang="fi-FI" altLang="en-US" b="1"/>
              <a:t>katastrofivalmiuden yksiköt </a:t>
            </a:r>
            <a:r>
              <a:rPr lang="fi-FI" altLang="en-US"/>
              <a:t>n. 900 aktiivista ja koulutettua) ovat tarvittaessa käytettävissä myös kotimaan tilanteissa. </a:t>
            </a:r>
            <a:r>
              <a:rPr lang="fi-FI" altLang="en-US" b="1"/>
              <a:t>Terveyspisteitä on noin 70 kpl. </a:t>
            </a:r>
            <a:r>
              <a:rPr lang="fi-FI"/>
              <a:t>Terveyspisteistä saa neuvontaa terveysasioissa, verenpaineen mittausta ja henkistä tukea.</a:t>
            </a:r>
            <a:r>
              <a:rPr lang="fi-FI" altLang="en-US"/>
              <a:t> Vapaaehtoiset voivat tarvittaessa toimia tukena esim. haavoittuvien ryhmien tunnistaminen, terveysuhat). </a:t>
            </a:r>
          </a:p>
          <a:p>
            <a:pPr>
              <a:buFont typeface="Arial" panose="020B0604020202020204" pitchFamily="34" charset="0"/>
              <a:buNone/>
              <a:defRPr/>
            </a:pPr>
            <a:endParaRPr lang="fi-FI" altLang="en-US"/>
          </a:p>
          <a:p>
            <a:pPr>
              <a:buFont typeface="Arial" panose="020B0604020202020204" pitchFamily="34" charset="0"/>
              <a:buNone/>
              <a:defRPr/>
            </a:pPr>
            <a:r>
              <a:rPr lang="fi-FI" altLang="en-US" b="1"/>
              <a:t>SPR:llä voi olla paikallistasolla keskeinen rooli eri toimijoiden koolle kutsumisessa ja yhteisöjen tukemisessa onnettomuustilanteissa ja/tai niiden jälkeen.</a:t>
            </a:r>
          </a:p>
          <a:p>
            <a:pPr>
              <a:defRPr/>
            </a:pPr>
            <a:endParaRPr lang="fi-FI" altLang="en-US"/>
          </a:p>
          <a:p>
            <a:pPr>
              <a:defRPr/>
            </a:pPr>
            <a:endParaRPr lang="fi-FI" altLang="en-US"/>
          </a:p>
          <a:p>
            <a:pPr>
              <a:defRPr/>
            </a:pPr>
            <a:endParaRPr lang="fi-FI" altLang="en-US" b="1"/>
          </a:p>
          <a:p>
            <a:pPr>
              <a:defRPr/>
            </a:pPr>
            <a:endParaRPr lang="en-US" altLang="en-US"/>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0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i-FI" altLang="fi-F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Punainen Risti on kehittänyt erilaisia malleja, jotka tukevat ja kehittävät ruoka-avun valmiusosaamista.</a:t>
            </a:r>
            <a:endParaRPr lang="fi-FI" sz="120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Esim. Muonitusryhmätoiminta, soppatykkien hyödyntäminen.</a:t>
            </a:r>
            <a:endParaRPr lang="fi-FI"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Ruoka-avun valmiutta kehitetään edelleen osana toimintaa sekä erilaisia Punaisen Ristin ruoka-apuhankkeita. </a:t>
            </a:r>
            <a:endParaRPr lang="fi-FI"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a:t>Lue lisää ruoka-avusta osana valmiutta: https://rednet.punainenristi.fi/node/65958 </a:t>
            </a:r>
            <a:endParaRPr lang="fi-FI"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1200" b="0" i="0" u="none" strike="noStrike" kern="1200" cap="none" spc="0" normalizeH="0" baseline="0" noProof="0">
                <a:ln>
                  <a:noFill/>
                </a:ln>
                <a:solidFill>
                  <a:prstClr val="black"/>
                </a:solidFill>
                <a:effectLst/>
                <a:uLnTx/>
                <a:uFillTx/>
                <a:latin typeface="+mn-lt"/>
                <a:ea typeface="+mn-ea"/>
                <a:cs typeface="+mn-cs"/>
              </a:rPr>
              <a:t>Valmiustilanteeseen mukaan lähteminen tapahtuu vapaaehtoisen omasta tahdosta. Tehtäviin on tarjolla lisäkoulutusta.</a:t>
            </a:r>
            <a:endParaRPr lang="fi-FI" altLang="fi-FI" sz="1200" b="0" i="0" u="none" strike="noStrike" kern="1200" cap="none" spc="0" normalizeH="0" baseline="0" noProof="0">
              <a:ln>
                <a:noFill/>
              </a:ln>
              <a:solidFill>
                <a:prstClr val="black"/>
              </a:solidFill>
              <a:effectLst/>
              <a:uLnTx/>
              <a:uFillTx/>
              <a:latin typeface="+mn-lt"/>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cs typeface="Calibri"/>
              </a:rPr>
              <a:t>Vapaaehtoisen</a:t>
            </a:r>
            <a:r>
              <a:rPr lang="en-US">
                <a:cs typeface="Calibri"/>
              </a:rPr>
              <a:t> </a:t>
            </a:r>
            <a:r>
              <a:rPr lang="en-US" err="1">
                <a:cs typeface="Calibri"/>
              </a:rPr>
              <a:t>ei</a:t>
            </a:r>
            <a:r>
              <a:rPr lang="en-US">
                <a:cs typeface="Calibri"/>
              </a:rPr>
              <a:t> </a:t>
            </a:r>
            <a:r>
              <a:rPr lang="en-US" err="1">
                <a:cs typeface="Calibri"/>
              </a:rPr>
              <a:t>tarvitse</a:t>
            </a:r>
            <a:r>
              <a:rPr lang="en-US">
                <a:cs typeface="Calibri"/>
              </a:rPr>
              <a:t> </a:t>
            </a:r>
            <a:r>
              <a:rPr lang="en-US" err="1">
                <a:cs typeface="Calibri"/>
              </a:rPr>
              <a:t>täyttää</a:t>
            </a:r>
            <a:r>
              <a:rPr lang="en-US">
                <a:cs typeface="Calibri"/>
              </a:rPr>
              <a:t> </a:t>
            </a:r>
            <a:r>
              <a:rPr lang="en-US" err="1">
                <a:cs typeface="Calibri"/>
              </a:rPr>
              <a:t>kaikkea</a:t>
            </a:r>
            <a:r>
              <a:rPr lang="en-US">
                <a:cs typeface="Calibri"/>
              </a:rPr>
              <a:t> </a:t>
            </a:r>
            <a:r>
              <a:rPr lang="en-US" err="1">
                <a:cs typeface="Calibri"/>
              </a:rPr>
              <a:t>erityisosaamista</a:t>
            </a:r>
            <a:r>
              <a:rPr lang="en-US">
                <a:cs typeface="Calibri"/>
              </a:rPr>
              <a:t>. </a:t>
            </a:r>
            <a:r>
              <a:rPr lang="en-US" err="1">
                <a:cs typeface="Calibri"/>
              </a:rPr>
              <a:t>Vapaaehtoinen</a:t>
            </a:r>
            <a:r>
              <a:rPr lang="en-US">
                <a:cs typeface="Calibri"/>
              </a:rPr>
              <a:t> </a:t>
            </a:r>
            <a:r>
              <a:rPr lang="en-US" err="1">
                <a:cs typeface="Calibri"/>
              </a:rPr>
              <a:t>voi</a:t>
            </a:r>
            <a:r>
              <a:rPr lang="en-US">
                <a:cs typeface="Calibri"/>
              </a:rPr>
              <a:t> </a:t>
            </a:r>
            <a:r>
              <a:rPr lang="en-US" err="1">
                <a:cs typeface="Calibri"/>
              </a:rPr>
              <a:t>täyttää</a:t>
            </a:r>
            <a:r>
              <a:rPr lang="en-US">
                <a:cs typeface="Calibri"/>
              </a:rPr>
              <a:t> </a:t>
            </a:r>
            <a:r>
              <a:rPr lang="en-US" err="1">
                <a:cs typeface="Calibri"/>
              </a:rPr>
              <a:t>yhden</a:t>
            </a:r>
            <a:r>
              <a:rPr lang="en-US">
                <a:cs typeface="Calibri"/>
              </a:rPr>
              <a:t> </a:t>
            </a:r>
            <a:r>
              <a:rPr lang="en-US" err="1">
                <a:cs typeface="Calibri"/>
              </a:rPr>
              <a:t>kohdan</a:t>
            </a:r>
            <a:r>
              <a:rPr lang="en-US">
                <a:cs typeface="Calibri"/>
              </a:rPr>
              <a:t> ja olla samalla </a:t>
            </a:r>
            <a:r>
              <a:rPr lang="en-US" err="1">
                <a:cs typeface="Calibri"/>
              </a:rPr>
              <a:t>tärkeä</a:t>
            </a:r>
            <a:r>
              <a:rPr lang="en-US">
                <a:cs typeface="Calibri"/>
              </a:rPr>
              <a:t> </a:t>
            </a:r>
            <a:r>
              <a:rPr lang="en-US" err="1">
                <a:cs typeface="Calibri"/>
              </a:rPr>
              <a:t>osa</a:t>
            </a:r>
            <a:r>
              <a:rPr lang="en-US">
                <a:cs typeface="Calibri"/>
              </a:rPr>
              <a:t> </a:t>
            </a:r>
            <a:r>
              <a:rPr lang="en-US" err="1">
                <a:cs typeface="Calibri"/>
              </a:rPr>
              <a:t>avunketjua</a:t>
            </a:r>
            <a:r>
              <a:rPr lang="en-US">
                <a:cs typeface="Calibri"/>
              </a:rPr>
              <a:t>. </a:t>
            </a:r>
            <a:endParaRPr lang="en-US"/>
          </a:p>
          <a:p>
            <a:endParaRPr lang="en-US">
              <a:cs typeface="Calibri"/>
            </a:endParaRPr>
          </a:p>
          <a:p>
            <a:r>
              <a:rPr lang="en-US" err="1">
                <a:cs typeface="Calibri"/>
              </a:rPr>
              <a:t>Vapaaehtoistehtävissä</a:t>
            </a:r>
            <a:r>
              <a:rPr lang="en-US">
                <a:cs typeface="Calibri"/>
              </a:rPr>
              <a:t> </a:t>
            </a:r>
            <a:r>
              <a:rPr lang="en-US" err="1">
                <a:cs typeface="Calibri"/>
              </a:rPr>
              <a:t>taidot</a:t>
            </a:r>
            <a:r>
              <a:rPr lang="en-US">
                <a:cs typeface="Calibri"/>
              </a:rPr>
              <a:t> </a:t>
            </a:r>
            <a:r>
              <a:rPr lang="en-US" err="1">
                <a:cs typeface="Calibri"/>
              </a:rPr>
              <a:t>kehittyvät</a:t>
            </a:r>
            <a:r>
              <a:rPr lang="en-US">
                <a:cs typeface="Calibri"/>
              </a:rPr>
              <a:t>, </a:t>
            </a:r>
            <a:r>
              <a:rPr lang="en-US" err="1">
                <a:cs typeface="Calibri"/>
              </a:rPr>
              <a:t>joiden</a:t>
            </a:r>
            <a:r>
              <a:rPr lang="en-US">
                <a:cs typeface="Calibri"/>
              </a:rPr>
              <a:t> </a:t>
            </a:r>
            <a:r>
              <a:rPr lang="en-US" err="1">
                <a:cs typeface="Calibri"/>
              </a:rPr>
              <a:t>myötä</a:t>
            </a:r>
            <a:r>
              <a:rPr lang="en-US">
                <a:cs typeface="Calibri"/>
              </a:rPr>
              <a:t> </a:t>
            </a:r>
            <a:r>
              <a:rPr lang="en-US" err="1">
                <a:cs typeface="Calibri"/>
              </a:rPr>
              <a:t>saattaa</a:t>
            </a:r>
            <a:r>
              <a:rPr lang="en-US">
                <a:cs typeface="Calibri"/>
              </a:rPr>
              <a:t> </a:t>
            </a:r>
            <a:r>
              <a:rPr lang="en-US" err="1">
                <a:cs typeface="Calibri"/>
              </a:rPr>
              <a:t>löytää</a:t>
            </a:r>
            <a:r>
              <a:rPr lang="en-US">
                <a:cs typeface="Calibri"/>
              </a:rPr>
              <a:t> itsestään </a:t>
            </a:r>
            <a:r>
              <a:rPr lang="en-US" err="1">
                <a:cs typeface="Calibri"/>
              </a:rPr>
              <a:t>uutta</a:t>
            </a:r>
            <a:r>
              <a:rPr lang="en-US">
                <a:cs typeface="Calibri"/>
              </a:rPr>
              <a:t> </a:t>
            </a:r>
            <a:r>
              <a:rPr lang="en-US" err="1">
                <a:cs typeface="Calibri"/>
              </a:rPr>
              <a:t>osaamista</a:t>
            </a:r>
            <a:r>
              <a:rPr lang="en-US">
                <a:cs typeface="Calibri"/>
              </a:rPr>
              <a:t>.</a:t>
            </a:r>
            <a:endParaRPr lang="en-US"/>
          </a:p>
          <a:p>
            <a:endParaRPr lang="en-US">
              <a:cs typeface="Calibri"/>
            </a:endParaRPr>
          </a:p>
          <a:p>
            <a:endParaRPr lang="en-US">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3" name="Picture 12" descr="Logo&#10;&#10;Description automatically generated with medium confidence">
            <a:extLst>
              <a:ext uri="{FF2B5EF4-FFF2-40B4-BE49-F238E27FC236}">
                <a16:creationId xmlns:a16="http://schemas.microsoft.com/office/drawing/2014/main" id="{70B3DB89-A1F4-B14E-A0DC-FE140BA28D39}"/>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376356" y="5977574"/>
            <a:ext cx="1624753" cy="798837"/>
          </a:xfrm>
          <a:prstGeom prst="rect">
            <a:avLst/>
          </a:prstGeom>
        </p:spPr>
      </p:pic>
    </p:spTree>
    <p:extLst>
      <p:ext uri="{BB962C8B-B14F-4D97-AF65-F5344CB8AC3E}">
        <p14:creationId xmlns:p14="http://schemas.microsoft.com/office/powerpoint/2010/main" val="3401513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AKAKANS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4" name="Rectangle 13">
            <a:extLst>
              <a:ext uri="{FF2B5EF4-FFF2-40B4-BE49-F238E27FC236}">
                <a16:creationId xmlns:a16="http://schemas.microsoft.com/office/drawing/2014/main" id="{7D5884B5-6A69-E64C-896E-D286342D1E46}"/>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5" name="Picture 14" descr="Logo&#10;&#10;Description automatically generated with medium confidence">
            <a:extLst>
              <a:ext uri="{FF2B5EF4-FFF2-40B4-BE49-F238E27FC236}">
                <a16:creationId xmlns:a16="http://schemas.microsoft.com/office/drawing/2014/main" id="{5922954D-5BB8-ED4F-B4C2-54FCBB24CBA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3828872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978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22852783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en-GB" noProof="0"/>
              <a:t>Click to edit Master title 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3317176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6" name="Picture 15" descr="A group of people walking on a dirt path&#10;&#10;Description automatically generated with medium confidence">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en-GB" noProof="0"/>
              <a:t>Click to edit Master title 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Tree>
    <p:extLst>
      <p:ext uri="{BB962C8B-B14F-4D97-AF65-F5344CB8AC3E}">
        <p14:creationId xmlns:p14="http://schemas.microsoft.com/office/powerpoint/2010/main" val="27967297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en-GB" noProof="0"/>
              <a:t>Click to edit Master title 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828696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398712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894892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34865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2624201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2492970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32896181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r>
              <a:rPr lang="en-GB"/>
              <a:t>Click icon to add picture</a:t>
            </a:r>
            <a:endParaRPr lang="fi-FI"/>
          </a:p>
        </p:txBody>
      </p:sp>
    </p:spTree>
    <p:extLst>
      <p:ext uri="{BB962C8B-B14F-4D97-AF65-F5344CB8AC3E}">
        <p14:creationId xmlns:p14="http://schemas.microsoft.com/office/powerpoint/2010/main" val="869907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en-GB" noProof="0"/>
              <a:t>Click to edit Master title 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25576348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solidFill>
                <a:schemeClr val="bg2"/>
              </a:solidFill>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en-GB" noProof="0"/>
              <a:t>Click to edit Master title 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a:solidFill>
            <a:schemeClr val="accent6"/>
          </a:solidFill>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4153341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7694896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r>
              <a:rPr lang="en-GB" noProof="0"/>
              <a:t>Click icon to add picture</a:t>
            </a:r>
            <a:endParaRPr lang="fi-FI" noProof="0"/>
          </a:p>
        </p:txBody>
      </p:sp>
    </p:spTree>
    <p:extLst>
      <p:ext uri="{BB962C8B-B14F-4D97-AF65-F5344CB8AC3E}">
        <p14:creationId xmlns:p14="http://schemas.microsoft.com/office/powerpoint/2010/main" val="1849729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r>
              <a:rPr lang="en-GB" noProof="0"/>
              <a:t>Click icon to add picture</a:t>
            </a:r>
            <a:endParaRPr lang="fi-FI" noProof="0"/>
          </a:p>
        </p:txBody>
      </p:sp>
    </p:spTree>
    <p:extLst>
      <p:ext uri="{BB962C8B-B14F-4D97-AF65-F5344CB8AC3E}">
        <p14:creationId xmlns:p14="http://schemas.microsoft.com/office/powerpoint/2010/main" val="38843419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2199285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r>
              <a:rPr lang="en-GB" noProof="0"/>
              <a:t>Click icon to add picture</a:t>
            </a:r>
            <a:endParaRPr lang="fi-FI" noProof="0"/>
          </a:p>
        </p:txBody>
      </p:sp>
    </p:spTree>
    <p:extLst>
      <p:ext uri="{BB962C8B-B14F-4D97-AF65-F5344CB8AC3E}">
        <p14:creationId xmlns:p14="http://schemas.microsoft.com/office/powerpoint/2010/main" val="2032518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r>
              <a:rPr lang="en-GB" noProof="0"/>
              <a:t>Click icon to add picture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20927338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r>
              <a:rPr lang="en-GB" noProof="0"/>
              <a:t>Click icon to add picture</a:t>
            </a:r>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34924671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r>
              <a:rPr lang="en-GB" noProof="0"/>
              <a:t>Click icon to add picture</a:t>
            </a:r>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33656843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r>
              <a:rPr lang="en-GB" noProof="0"/>
              <a:t>Click icon to add picture</a:t>
            </a:r>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16224306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r>
              <a:rPr lang="en-GB"/>
              <a:t>Click icon to add picture</a:t>
            </a:r>
            <a:endParaRPr lang="fi-FI"/>
          </a:p>
        </p:txBody>
      </p:sp>
    </p:spTree>
    <p:extLst>
      <p:ext uri="{BB962C8B-B14F-4D97-AF65-F5344CB8AC3E}">
        <p14:creationId xmlns:p14="http://schemas.microsoft.com/office/powerpoint/2010/main" val="3477838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en-GB" noProof="0"/>
              <a:t>Click to edit Master text styles</a:t>
            </a:r>
          </a:p>
          <a:p>
            <a:pPr lvl="1"/>
            <a:r>
              <a:rPr lang="en-GB" noProof="0"/>
              <a:t>Second level</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r>
              <a:rPr lang="en-GB"/>
              <a:t>Click icon to add picture</a:t>
            </a:r>
            <a:endParaRPr lang="fi-FI"/>
          </a:p>
        </p:txBody>
      </p:sp>
    </p:spTree>
    <p:extLst>
      <p:ext uri="{BB962C8B-B14F-4D97-AF65-F5344CB8AC3E}">
        <p14:creationId xmlns:p14="http://schemas.microsoft.com/office/powerpoint/2010/main" val="3143371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en-GB" noProof="0"/>
              <a:t>Click to edit Master text styles</a:t>
            </a:r>
          </a:p>
          <a:p>
            <a:pPr lvl="1"/>
            <a:r>
              <a:rPr lang="en-GB" noProof="0"/>
              <a:t>Second level</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r>
              <a:rPr lang="en-GB"/>
              <a:t>Click icon to add picture</a:t>
            </a:r>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r>
              <a:rPr lang="en-GB"/>
              <a:t>Click icon to add picture</a:t>
            </a:r>
            <a:endParaRPr lang="fi-FI"/>
          </a:p>
        </p:txBody>
      </p:sp>
    </p:spTree>
    <p:extLst>
      <p:ext uri="{BB962C8B-B14F-4D97-AF65-F5344CB8AC3E}">
        <p14:creationId xmlns:p14="http://schemas.microsoft.com/office/powerpoint/2010/main" val="1555316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171448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r>
              <a:rPr lang="en-GB" noProof="0"/>
              <a:t>Click icon to add picture</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863844"/>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53268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710804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tx1"/>
                </a:solidFill>
              </a:defRPr>
            </a:lvl1pPr>
          </a:lstStyle>
          <a:p>
            <a:r>
              <a:rPr lang="en-GB" noProof="0"/>
              <a:t>Click to edit Master title style</a:t>
            </a:r>
            <a:endParaRPr lang="fi-FI" noProof="0"/>
          </a:p>
        </p:txBody>
      </p:sp>
    </p:spTree>
    <p:extLst>
      <p:ext uri="{BB962C8B-B14F-4D97-AF65-F5344CB8AC3E}">
        <p14:creationId xmlns:p14="http://schemas.microsoft.com/office/powerpoint/2010/main" val="30710895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en-GB" noProof="0"/>
              <a:t>Click to edit Master title style</a:t>
            </a:r>
            <a:endParaRPr lang="fi-FI" noProof="0"/>
          </a:p>
        </p:txBody>
      </p:sp>
    </p:spTree>
    <p:extLst>
      <p:ext uri="{BB962C8B-B14F-4D97-AF65-F5344CB8AC3E}">
        <p14:creationId xmlns:p14="http://schemas.microsoft.com/office/powerpoint/2010/main" val="2102647511"/>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35682584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en-GB"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Tree>
    <p:extLst>
      <p:ext uri="{BB962C8B-B14F-4D97-AF65-F5344CB8AC3E}">
        <p14:creationId xmlns:p14="http://schemas.microsoft.com/office/powerpoint/2010/main" val="9443092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19757410"/>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r>
              <a:rPr lang="en-GB" noProof="0"/>
              <a:t>Click icon to add picture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r>
              <a:rPr lang="en-GB" noProof="0"/>
              <a:t>Click icon to add picture</a:t>
            </a:r>
            <a:endParaRPr lang="fi-FI" noProof="0"/>
          </a:p>
        </p:txBody>
      </p:sp>
    </p:spTree>
    <p:extLst>
      <p:ext uri="{BB962C8B-B14F-4D97-AF65-F5344CB8AC3E}">
        <p14:creationId xmlns:p14="http://schemas.microsoft.com/office/powerpoint/2010/main" val="32978074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r>
              <a:rPr lang="en-GB" noProof="0"/>
              <a:t>Click icon to add picture</a:t>
            </a:r>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0866866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264259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47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03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7" name="Rectangle 6">
            <a:extLst>
              <a:ext uri="{FF2B5EF4-FFF2-40B4-BE49-F238E27FC236}">
                <a16:creationId xmlns:a16="http://schemas.microsoft.com/office/drawing/2014/main" id="{485E0F3C-DB79-0649-9FDA-521305556C69}"/>
              </a:ext>
            </a:extLst>
          </p:cNvPr>
          <p:cNvSpPr/>
          <p:nvPr/>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8" name="Rectangle 7">
            <a:extLst>
              <a:ext uri="{FF2B5EF4-FFF2-40B4-BE49-F238E27FC236}">
                <a16:creationId xmlns:a16="http://schemas.microsoft.com/office/drawing/2014/main" id="{399603ED-D9C5-4A2E-96C7-614FA1E7944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FFE35B4-88FC-4351-8D44-1F30A2CBCA0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1" name="Picture 10" descr="Logo&#10;&#10;Description automatically generated with medium confidence">
            <a:extLst>
              <a:ext uri="{FF2B5EF4-FFF2-40B4-BE49-F238E27FC236}">
                <a16:creationId xmlns:a16="http://schemas.microsoft.com/office/drawing/2014/main" id="{E2585F8B-7B62-450D-9F2E-92D116D4FB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595967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pic>
        <p:nvPicPr>
          <p:cNvPr id="8" name="Picture 7" descr="A group of people walking on a dirt path&#10;&#10;Description automatically generated with medium confidence">
            <a:extLst>
              <a:ext uri="{FF2B5EF4-FFF2-40B4-BE49-F238E27FC236}">
                <a16:creationId xmlns:a16="http://schemas.microsoft.com/office/drawing/2014/main" id="{5F51279C-B645-47F2-B816-2CFEF5199D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10" name="Rectangle 9">
            <a:extLst>
              <a:ext uri="{FF2B5EF4-FFF2-40B4-BE49-F238E27FC236}">
                <a16:creationId xmlns:a16="http://schemas.microsoft.com/office/drawing/2014/main" id="{650E2D71-9515-4275-89F0-7CF2DE620565}"/>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11" name="Picture 10" descr="Logo&#10;&#10;Description automatically generated with medium confidence">
            <a:extLst>
              <a:ext uri="{FF2B5EF4-FFF2-40B4-BE49-F238E27FC236}">
                <a16:creationId xmlns:a16="http://schemas.microsoft.com/office/drawing/2014/main" id="{A310244C-1A7B-44D3-8599-1337A4F328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566251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Rectangle 4">
            <a:extLst>
              <a:ext uri="{FF2B5EF4-FFF2-40B4-BE49-F238E27FC236}">
                <a16:creationId xmlns:a16="http://schemas.microsoft.com/office/drawing/2014/main" id="{4673196B-D0D7-435D-B17A-1EA366BA4EF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9995710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BA919555-94FE-456E-AF3A-0BDE4867F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8903483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2B7E4A34-954C-4EAE-A524-775559B37B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802133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pic>
        <p:nvPicPr>
          <p:cNvPr id="7" name="Picture 6" descr="Logo&#10;&#10;Description automatically generated with medium confidence">
            <a:extLst>
              <a:ext uri="{FF2B5EF4-FFF2-40B4-BE49-F238E27FC236}">
                <a16:creationId xmlns:a16="http://schemas.microsoft.com/office/drawing/2014/main" id="{994D8962-6CA5-4FDC-A838-5CF640B65A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9929225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7" name="Picture 6" descr="Logo&#10;&#10;Description automatically generated with medium confidence">
            <a:extLst>
              <a:ext uri="{FF2B5EF4-FFF2-40B4-BE49-F238E27FC236}">
                <a16:creationId xmlns:a16="http://schemas.microsoft.com/office/drawing/2014/main" id="{7013F0CC-3214-48CE-8446-0717109E7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2821945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a:p>
            <a:pPr lvl="2"/>
            <a:r>
              <a:rPr lang="en-US" noProof="0"/>
              <a:t>Third level</a:t>
            </a:r>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pic>
        <p:nvPicPr>
          <p:cNvPr id="7" name="Picture 6" descr="Logo&#10;&#10;Description automatically generated with medium confidence">
            <a:extLst>
              <a:ext uri="{FF2B5EF4-FFF2-40B4-BE49-F238E27FC236}">
                <a16:creationId xmlns:a16="http://schemas.microsoft.com/office/drawing/2014/main" id="{C56257C7-8C2F-43ED-BADC-FEF4714B38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27937164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9" name="Picture 8" descr="Logo&#10;&#10;Description automatically generated with medium confidence">
            <a:extLst>
              <a:ext uri="{FF2B5EF4-FFF2-40B4-BE49-F238E27FC236}">
                <a16:creationId xmlns:a16="http://schemas.microsoft.com/office/drawing/2014/main" id="{229984BB-7D0B-4F13-AE68-7403D33E05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24825206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en-US" noProof="0"/>
              <a:t>Click to edit Master title 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2" name="Rectangle 11">
            <a:extLst>
              <a:ext uri="{FF2B5EF4-FFF2-40B4-BE49-F238E27FC236}">
                <a16:creationId xmlns:a16="http://schemas.microsoft.com/office/drawing/2014/main" id="{3C36DA0F-DBB3-4977-B2C8-319D7C0D8D28}"/>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8" name="Rectangle 17">
            <a:extLst>
              <a:ext uri="{FF2B5EF4-FFF2-40B4-BE49-F238E27FC236}">
                <a16:creationId xmlns:a16="http://schemas.microsoft.com/office/drawing/2014/main" id="{31924965-D04B-499C-B7EE-C0E1C7029EA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9" name="Rectangle 18">
            <a:extLst>
              <a:ext uri="{FF2B5EF4-FFF2-40B4-BE49-F238E27FC236}">
                <a16:creationId xmlns:a16="http://schemas.microsoft.com/office/drawing/2014/main" id="{6F697D7B-75A0-461A-B54B-BCA81BA3097F}"/>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57602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0" name="Rectangle 9">
            <a:extLst>
              <a:ext uri="{FF2B5EF4-FFF2-40B4-BE49-F238E27FC236}">
                <a16:creationId xmlns:a16="http://schemas.microsoft.com/office/drawing/2014/main" id="{D676CE15-0D39-42BC-B072-8D618DEC79EA}"/>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1" name="Rectangle 10">
            <a:extLst>
              <a:ext uri="{FF2B5EF4-FFF2-40B4-BE49-F238E27FC236}">
                <a16:creationId xmlns:a16="http://schemas.microsoft.com/office/drawing/2014/main" id="{75B7F306-0BA7-4749-9B65-C7E201CF6880}"/>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2" name="Rectangle 11">
            <a:extLst>
              <a:ext uri="{FF2B5EF4-FFF2-40B4-BE49-F238E27FC236}">
                <a16:creationId xmlns:a16="http://schemas.microsoft.com/office/drawing/2014/main" id="{70B88616-608A-42E7-8BDD-274A5C3F5433}"/>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1354886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a:p>
            <a:pPr lvl="2"/>
            <a:r>
              <a:rPr lang="en-US" noProof="0"/>
              <a:t>Third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a:p>
            <a:pPr lvl="2"/>
            <a:r>
              <a:rPr lang="en-US" noProof="0"/>
              <a:t>Third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r>
              <a:rPr lang="en-US" noProof="0"/>
              <a:t>Click icon to add picture</a:t>
            </a:r>
            <a:endParaRPr lang="fi-FI" noProof="0"/>
          </a:p>
        </p:txBody>
      </p:sp>
      <p:sp>
        <p:nvSpPr>
          <p:cNvPr id="7" name="Rectangle 6">
            <a:extLst>
              <a:ext uri="{FF2B5EF4-FFF2-40B4-BE49-F238E27FC236}">
                <a16:creationId xmlns:a16="http://schemas.microsoft.com/office/drawing/2014/main" id="{8BD597AA-8247-4DE5-9A38-891DB21BF523}"/>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0206FE4D-E586-48B2-AC2D-CB74126D3644}"/>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2938613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r>
              <a:rPr lang="en-US" noProof="0"/>
              <a:t>Click icon to add picture</a:t>
            </a:r>
            <a:endParaRPr lang="fi-FI" noProof="0"/>
          </a:p>
        </p:txBody>
      </p:sp>
      <p:sp>
        <p:nvSpPr>
          <p:cNvPr id="7" name="Rectangle 6">
            <a:extLst>
              <a:ext uri="{FF2B5EF4-FFF2-40B4-BE49-F238E27FC236}">
                <a16:creationId xmlns:a16="http://schemas.microsoft.com/office/drawing/2014/main" id="{9E69CF93-615B-4B55-9B83-DEBB5856FCF5}"/>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33BD6C66-B64D-406D-9EB1-E3CF84FB15BD}"/>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16897063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r>
              <a:rPr lang="en-US" noProof="0"/>
              <a:t>Click icon to add picture</a:t>
            </a:r>
            <a:endParaRPr lang="fi-FI" noProof="0"/>
          </a:p>
        </p:txBody>
      </p:sp>
      <p:sp>
        <p:nvSpPr>
          <p:cNvPr id="7" name="Rectangle 6">
            <a:extLst>
              <a:ext uri="{FF2B5EF4-FFF2-40B4-BE49-F238E27FC236}">
                <a16:creationId xmlns:a16="http://schemas.microsoft.com/office/drawing/2014/main" id="{7F60020F-EE4D-4296-A19A-6D5FF6BBAB91}"/>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A53BBE3C-7A7D-4AB4-A727-CF4DE09ECF36}"/>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8755822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6" name="Rectangle 5">
            <a:extLst>
              <a:ext uri="{FF2B5EF4-FFF2-40B4-BE49-F238E27FC236}">
                <a16:creationId xmlns:a16="http://schemas.microsoft.com/office/drawing/2014/main" id="{79F8EA3C-FAC0-4119-AB8D-104267301124}"/>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7D94871A-D4AB-44A9-8CD4-10DEE45F227F}"/>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057297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r>
              <a:rPr lang="en-US" noProof="0"/>
              <a:t>Click icon to add picture</a:t>
            </a:r>
            <a:endParaRPr lang="fi-FI" noProof="0"/>
          </a:p>
        </p:txBody>
      </p:sp>
      <p:sp>
        <p:nvSpPr>
          <p:cNvPr id="5" name="Rectangle 4">
            <a:extLst>
              <a:ext uri="{FF2B5EF4-FFF2-40B4-BE49-F238E27FC236}">
                <a16:creationId xmlns:a16="http://schemas.microsoft.com/office/drawing/2014/main" id="{383B15F3-583F-4C31-B9A1-F14F3A3D5267}"/>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26320717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r>
              <a:rPr lang="en-US" noProof="0"/>
              <a:t>Click icon to add picture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8" name="Rectangle 7">
            <a:extLst>
              <a:ext uri="{FF2B5EF4-FFF2-40B4-BE49-F238E27FC236}">
                <a16:creationId xmlns:a16="http://schemas.microsoft.com/office/drawing/2014/main" id="{AFAC28FB-9F23-4C4F-A70A-DB9653FF792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0" name="Picture 9" descr="Logo&#10;&#10;Description automatically generated with medium confidence">
            <a:extLst>
              <a:ext uri="{FF2B5EF4-FFF2-40B4-BE49-F238E27FC236}">
                <a16:creationId xmlns:a16="http://schemas.microsoft.com/office/drawing/2014/main" id="{389DF45B-294D-4133-B76A-7CB4C9EBF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2679740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r>
              <a:rPr lang="en-US"/>
              <a:t>Click icon to add picture</a:t>
            </a:r>
            <a:endParaRPr lang="fi-FI"/>
          </a:p>
        </p:txBody>
      </p:sp>
      <p:sp>
        <p:nvSpPr>
          <p:cNvPr id="4" name="Rectangle 3">
            <a:extLst>
              <a:ext uri="{FF2B5EF4-FFF2-40B4-BE49-F238E27FC236}">
                <a16:creationId xmlns:a16="http://schemas.microsoft.com/office/drawing/2014/main" id="{CC4535F1-C9EA-460B-B5E3-6187D9BA5C7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3983113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en-US" noProof="0"/>
              <a:t>Click to edit Master text styles</a:t>
            </a:r>
          </a:p>
          <a:p>
            <a:pPr lvl="1"/>
            <a:r>
              <a:rPr lang="en-US" noProof="0"/>
              <a:t>Second level</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r>
              <a:rPr lang="en-US"/>
              <a:t>Click icon to add picture</a:t>
            </a:r>
            <a:endParaRPr lang="fi-FI"/>
          </a:p>
        </p:txBody>
      </p:sp>
      <p:sp>
        <p:nvSpPr>
          <p:cNvPr id="7" name="Rectangle 6">
            <a:extLst>
              <a:ext uri="{FF2B5EF4-FFF2-40B4-BE49-F238E27FC236}">
                <a16:creationId xmlns:a16="http://schemas.microsoft.com/office/drawing/2014/main" id="{7F693E1A-DD19-49F0-B93C-9E129D1AB4A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8" name="Picture 7" descr="Logo&#10;&#10;Description automatically generated with medium confidence">
            <a:extLst>
              <a:ext uri="{FF2B5EF4-FFF2-40B4-BE49-F238E27FC236}">
                <a16:creationId xmlns:a16="http://schemas.microsoft.com/office/drawing/2014/main" id="{261BB2ED-4E82-4FA9-BD6F-0D9B6C0EC8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5762346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en-US" noProof="0"/>
              <a:t>Click to edit Master text styles</a:t>
            </a:r>
          </a:p>
          <a:p>
            <a:pPr lvl="1"/>
            <a:r>
              <a:rPr lang="en-US" noProof="0"/>
              <a:t>Second level</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r>
              <a:rPr lang="en-US"/>
              <a:t>Click icon to add picture</a:t>
            </a:r>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r>
              <a:rPr lang="en-US"/>
              <a:t>Click icon to add picture</a:t>
            </a:r>
            <a:endParaRPr lang="fi-FI"/>
          </a:p>
        </p:txBody>
      </p:sp>
      <p:sp>
        <p:nvSpPr>
          <p:cNvPr id="10" name="Rectangle 9">
            <a:extLst>
              <a:ext uri="{FF2B5EF4-FFF2-40B4-BE49-F238E27FC236}">
                <a16:creationId xmlns:a16="http://schemas.microsoft.com/office/drawing/2014/main" id="{52CDAC5D-732C-4A40-B272-59967C101F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2" name="Picture 11" descr="Logo&#10;&#10;Description automatically generated with medium confidence">
            <a:extLst>
              <a:ext uri="{FF2B5EF4-FFF2-40B4-BE49-F238E27FC236}">
                <a16:creationId xmlns:a16="http://schemas.microsoft.com/office/drawing/2014/main" id="{CEC0DE78-0126-49A4-96D4-4B9DDA21FD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5948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a:p>
            <a:pPr lvl="1"/>
            <a:r>
              <a:rPr lang="en-US"/>
              <a:t>Second level</a:t>
            </a:r>
          </a:p>
        </p:txBody>
      </p:sp>
      <p:sp>
        <p:nvSpPr>
          <p:cNvPr id="5" name="Rectangle 4">
            <a:extLst>
              <a:ext uri="{FF2B5EF4-FFF2-40B4-BE49-F238E27FC236}">
                <a16:creationId xmlns:a16="http://schemas.microsoft.com/office/drawing/2014/main" id="{AEF293CD-6094-4DFB-9311-FAC868C6A1D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29117858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r>
              <a:rPr lang="en-US" noProof="0"/>
              <a:t>Click icon to add picture</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8227012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en-US" noProof="0"/>
              <a:t>Click to edit Master title style</a:t>
            </a:r>
            <a:endParaRPr lang="fi-FI" noProof="0"/>
          </a:p>
        </p:txBody>
      </p:sp>
      <p:sp>
        <p:nvSpPr>
          <p:cNvPr id="4" name="Rectangle 3">
            <a:extLst>
              <a:ext uri="{FF2B5EF4-FFF2-40B4-BE49-F238E27FC236}">
                <a16:creationId xmlns:a16="http://schemas.microsoft.com/office/drawing/2014/main" id="{D07057A8-4913-47A3-BC77-666EC520EFA2}"/>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36352450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en-US" noProof="0"/>
              <a:t>Click to edit Master title style</a:t>
            </a:r>
            <a:endParaRPr lang="fi-FI" noProof="0"/>
          </a:p>
        </p:txBody>
      </p:sp>
      <p:sp>
        <p:nvSpPr>
          <p:cNvPr id="4" name="Rectangle 3">
            <a:extLst>
              <a:ext uri="{FF2B5EF4-FFF2-40B4-BE49-F238E27FC236}">
                <a16:creationId xmlns:a16="http://schemas.microsoft.com/office/drawing/2014/main" id="{0AEB64C9-6187-4778-996E-081AA1E0DA7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2033331929"/>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7" name="Rectangle 6">
            <a:extLst>
              <a:ext uri="{FF2B5EF4-FFF2-40B4-BE49-F238E27FC236}">
                <a16:creationId xmlns:a16="http://schemas.microsoft.com/office/drawing/2014/main" id="{084B6AC3-6466-4555-898A-6529EEE8AA5D}"/>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8" name="Picture 7" descr="Logo&#10;&#10;Description automatically generated with medium confidence">
            <a:extLst>
              <a:ext uri="{FF2B5EF4-FFF2-40B4-BE49-F238E27FC236}">
                <a16:creationId xmlns:a16="http://schemas.microsoft.com/office/drawing/2014/main" id="{933C8D7F-24B0-45E6-B649-B17A1A4908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6649607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en-US" noProof="0"/>
              <a:t>Click to edit Master title 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a:p>
            <a:pPr lvl="1"/>
            <a:r>
              <a:rPr lang="en-US" noProof="0"/>
              <a:t>Second level</a:t>
            </a:r>
          </a:p>
        </p:txBody>
      </p:sp>
      <p:sp>
        <p:nvSpPr>
          <p:cNvPr id="7" name="Rectangle 6">
            <a:extLst>
              <a:ext uri="{FF2B5EF4-FFF2-40B4-BE49-F238E27FC236}">
                <a16:creationId xmlns:a16="http://schemas.microsoft.com/office/drawing/2014/main" id="{5BAAC399-EFA7-4C79-99ED-05D99D66C8AB}"/>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descr="Logo&#10;&#10;Description automatically generated with medium confidence">
            <a:extLst>
              <a:ext uri="{FF2B5EF4-FFF2-40B4-BE49-F238E27FC236}">
                <a16:creationId xmlns:a16="http://schemas.microsoft.com/office/drawing/2014/main" id="{BAEE1D67-B190-4042-9F35-23EB2854FB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29456935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r>
              <a:rPr lang="en-US" noProof="0"/>
              <a:t>Click icon to add picture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r>
              <a:rPr lang="en-US" noProof="0"/>
              <a:t>Click icon to add picture</a:t>
            </a:r>
            <a:endParaRPr lang="fi-FI" noProof="0"/>
          </a:p>
        </p:txBody>
      </p:sp>
      <p:sp>
        <p:nvSpPr>
          <p:cNvPr id="9" name="Rectangle 8">
            <a:extLst>
              <a:ext uri="{FF2B5EF4-FFF2-40B4-BE49-F238E27FC236}">
                <a16:creationId xmlns:a16="http://schemas.microsoft.com/office/drawing/2014/main" id="{63A7F100-599A-4771-B067-FF5B2A0932A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1" name="Picture 10" descr="Logo&#10;&#10;Description automatically generated with medium confidence">
            <a:extLst>
              <a:ext uri="{FF2B5EF4-FFF2-40B4-BE49-F238E27FC236}">
                <a16:creationId xmlns:a16="http://schemas.microsoft.com/office/drawing/2014/main" id="{F06A248C-19FA-46D5-82E9-A3EC3409D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7534156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r>
              <a:rPr lang="en-US" noProof="0"/>
              <a:t>Click icon to add picture</a:t>
            </a:r>
            <a:endParaRPr lang="fi-FI" noProof="0"/>
          </a:p>
        </p:txBody>
      </p:sp>
      <p:sp>
        <p:nvSpPr>
          <p:cNvPr id="8" name="Rectangle 7">
            <a:extLst>
              <a:ext uri="{FF2B5EF4-FFF2-40B4-BE49-F238E27FC236}">
                <a16:creationId xmlns:a16="http://schemas.microsoft.com/office/drawing/2014/main" id="{3891C178-6E34-F148-940F-05E15C7B661F}"/>
              </a:ext>
            </a:extLst>
          </p:cNvPr>
          <p:cNvSpPr/>
          <p:nvPr/>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2" name="Rectangle 11">
            <a:extLst>
              <a:ext uri="{FF2B5EF4-FFF2-40B4-BE49-F238E27FC236}">
                <a16:creationId xmlns:a16="http://schemas.microsoft.com/office/drawing/2014/main" id="{837BF306-29AD-43DD-9C41-6BFD6242E5F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3" name="Picture 12" descr="Logo&#10;&#10;Description automatically generated with medium confidence">
            <a:extLst>
              <a:ext uri="{FF2B5EF4-FFF2-40B4-BE49-F238E27FC236}">
                <a16:creationId xmlns:a16="http://schemas.microsoft.com/office/drawing/2014/main" id="{4BDE45BE-0D0F-458F-9D16-63CE460C91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14" name="Rectangle 13">
            <a:extLst>
              <a:ext uri="{FF2B5EF4-FFF2-40B4-BE49-F238E27FC236}">
                <a16:creationId xmlns:a16="http://schemas.microsoft.com/office/drawing/2014/main" id="{B7A0B7A0-C9A1-4273-A5A9-26C082AA439D}"/>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5" name="Rectangle 14">
            <a:extLst>
              <a:ext uri="{FF2B5EF4-FFF2-40B4-BE49-F238E27FC236}">
                <a16:creationId xmlns:a16="http://schemas.microsoft.com/office/drawing/2014/main" id="{687D8138-6177-49CE-8077-BDCC8C333F1D}"/>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24889194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3" name="Rectangle 12">
            <a:extLst>
              <a:ext uri="{FF2B5EF4-FFF2-40B4-BE49-F238E27FC236}">
                <a16:creationId xmlns:a16="http://schemas.microsoft.com/office/drawing/2014/main" id="{558A983E-539E-4EC0-94C4-4ABB25C576A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4" name="Rectangle 13">
            <a:extLst>
              <a:ext uri="{FF2B5EF4-FFF2-40B4-BE49-F238E27FC236}">
                <a16:creationId xmlns:a16="http://schemas.microsoft.com/office/drawing/2014/main" id="{405C5AA5-221A-428F-9F27-9C504528CB70}"/>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15" name="Picture 14" descr="Logo&#10;&#10;Description automatically generated with medium confidence">
            <a:extLst>
              <a:ext uri="{FF2B5EF4-FFF2-40B4-BE49-F238E27FC236}">
                <a16:creationId xmlns:a16="http://schemas.microsoft.com/office/drawing/2014/main" id="{0B58338E-3297-442B-BFD0-31B3EC7313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34887299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45831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30966004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2698341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0473710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1050625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948170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706362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38716418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049283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40497671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614696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34069211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4755138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42607647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30996220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19545043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6010501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41702856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24122702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483178716"/>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73450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2165225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32757645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16608477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35698487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90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492305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861670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986201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745458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OMA KUVAVALINTA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69877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OMA KUVAVALINTA 3">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
          <a:stretch/>
        </p:blipFill>
        <p:spPr>
          <a:xfrm>
            <a:off x="-6191"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976007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847727" y="526773"/>
            <a:ext cx="10648949" cy="745435"/>
          </a:xfrm>
        </p:spPr>
        <p:txBody>
          <a:bodyPr anchor="b" anchorCtr="0">
            <a:normAutofit/>
          </a:bodyPr>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851040" y="143698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172202" y="143698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314638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2852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1047140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0" name="Picture 9" descr="Logo&#10;&#10;Description automatically generated with medium confidence">
            <a:extLst>
              <a:ext uri="{FF2B5EF4-FFF2-40B4-BE49-F238E27FC236}">
                <a16:creationId xmlns:a16="http://schemas.microsoft.com/office/drawing/2014/main" id="{D5ABF1CB-CC4F-A746-B465-2433ABE6EAC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17" y="0"/>
            <a:ext cx="12200217"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10" name="Rectangle 9">
            <a:extLst>
              <a:ext uri="{FF2B5EF4-FFF2-40B4-BE49-F238E27FC236}">
                <a16:creationId xmlns:a16="http://schemas.microsoft.com/office/drawing/2014/main" id="{BAE79DEC-7945-5E47-A25E-514C94EF5EFA}"/>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1" name="Picture 10" descr="Logo&#10;&#10;Description automatically generated with medium confidence">
            <a:extLst>
              <a:ext uri="{FF2B5EF4-FFF2-40B4-BE49-F238E27FC236}">
                <a16:creationId xmlns:a16="http://schemas.microsoft.com/office/drawing/2014/main" id="{8A645BBB-B379-0B4D-A329-89B33CF0CE03}"/>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C893C7ED-C529-DE48-A19B-BC5CE3B8685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4" name="Picture 3" descr="Logo&#10;&#10;Description automatically generated with medium confidence">
            <a:extLst>
              <a:ext uri="{FF2B5EF4-FFF2-40B4-BE49-F238E27FC236}">
                <a16:creationId xmlns:a16="http://schemas.microsoft.com/office/drawing/2014/main" id="{D41B1E7A-B516-F442-9523-9FD8B9D2A24D}"/>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7" name="Picture 6" descr="Logo&#10;&#10;Description automatically generated with medium confidence">
            <a:extLst>
              <a:ext uri="{FF2B5EF4-FFF2-40B4-BE49-F238E27FC236}">
                <a16:creationId xmlns:a16="http://schemas.microsoft.com/office/drawing/2014/main" id="{8BFB541D-2B69-0843-B845-1B7F1D76FCC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pic>
        <p:nvPicPr>
          <p:cNvPr id="7" name="Picture 6" descr="Logo&#10;&#10;Description automatically generated with medium confidence">
            <a:extLst>
              <a:ext uri="{FF2B5EF4-FFF2-40B4-BE49-F238E27FC236}">
                <a16:creationId xmlns:a16="http://schemas.microsoft.com/office/drawing/2014/main" id="{198CF320-1F1A-AC42-BDA8-82C7D267470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357545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OMA KUVAVALINTA 4">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together&#10;&#10;Description automatically generated with low confidence">
            <a:extLst>
              <a:ext uri="{FF2B5EF4-FFF2-40B4-BE49-F238E27FC236}">
                <a16:creationId xmlns:a16="http://schemas.microsoft.com/office/drawing/2014/main" id="{0B32E525-DD61-9431-FA38-AD98C9E34996}"/>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6191"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2974378"/>
            <a:ext cx="9144000" cy="2681191"/>
          </a:xfrm>
          <a:prstGeom prst="rect">
            <a:avLst/>
          </a:prstGeom>
        </p:spPr>
        <p:txBody>
          <a:bodyPr anchor="b"/>
          <a:lstStyle>
            <a:lvl1pPr algn="l">
              <a:defRPr sz="6600">
                <a:solidFill>
                  <a:schemeClr val="accent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5853251"/>
            <a:ext cx="9144000" cy="728421"/>
          </a:xfrm>
        </p:spPr>
        <p:txBody>
          <a:bodyPr/>
          <a:lstStyle>
            <a:lvl1pPr marL="0" indent="0" algn="l">
              <a:buNone/>
              <a:defRPr sz="2400">
                <a:solidFill>
                  <a:schemeClr val="tx1"/>
                </a:solidFill>
              </a:defRPr>
            </a:lvl1pPr>
            <a:lvl2pPr marL="457200" indent="0" algn="ctr">
              <a:buNone/>
              <a:defRPr sz="200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3103447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E1590FF9-A617-8845-9A1E-77B0E338000C}"/>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5049DD93-2283-CF44-A85D-1677981C108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492305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8" name="Picture 7" descr="Logo&#10;&#10;Description automatically generated with medium confidence">
            <a:extLst>
              <a:ext uri="{FF2B5EF4-FFF2-40B4-BE49-F238E27FC236}">
                <a16:creationId xmlns:a16="http://schemas.microsoft.com/office/drawing/2014/main" id="{EDD2841B-4191-A042-A734-8E4989C7D24E}"/>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54330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5" name="Alatunnisteen paikkamerkki 3">
            <a:extLst>
              <a:ext uri="{FF2B5EF4-FFF2-40B4-BE49-F238E27FC236}">
                <a16:creationId xmlns:a16="http://schemas.microsoft.com/office/drawing/2014/main" id="{AD1A92D0-E1A8-50BC-2574-F723CEF66E3C}"/>
              </a:ext>
            </a:extLst>
          </p:cNvPr>
          <p:cNvSpPr>
            <a:spLocks noGrp="1"/>
          </p:cNvSpPr>
          <p:nvPr>
            <p:ph type="ftr" sz="quarter" idx="3"/>
          </p:nvPr>
        </p:nvSpPr>
        <p:spPr>
          <a:xfrm>
            <a:off x="0" y="6411286"/>
            <a:ext cx="48482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noProof="1">
                <a:latin typeface="Arial" panose="020B0604020202020204" pitchFamily="34" charset="0"/>
                <a:cs typeface="Arial" panose="020B0604020202020204" pitchFamily="34" charset="0"/>
              </a:rPr>
              <a:t>Ruoka-aputoiminnan peruskurssi / Suomen Punainen Risti</a:t>
            </a:r>
          </a:p>
          <a:p>
            <a:endParaRPr lang="fi-FI"/>
          </a:p>
        </p:txBody>
      </p:sp>
      <p:pic>
        <p:nvPicPr>
          <p:cNvPr id="7" name="Picture 5" descr="Logo&#10;&#10;Description automatically generated with medium confidence">
            <a:extLst>
              <a:ext uri="{FF2B5EF4-FFF2-40B4-BE49-F238E27FC236}">
                <a16:creationId xmlns:a16="http://schemas.microsoft.com/office/drawing/2014/main" id="{AB46F941-1EB0-6084-8057-E8CE890C0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9078" y="6152189"/>
            <a:ext cx="1822922" cy="705811"/>
          </a:xfrm>
          <a:prstGeom prst="rect">
            <a:avLst/>
          </a:prstGeom>
        </p:spPr>
      </p:pic>
    </p:spTree>
    <p:extLst>
      <p:ext uri="{BB962C8B-B14F-4D97-AF65-F5344CB8AC3E}">
        <p14:creationId xmlns:p14="http://schemas.microsoft.com/office/powerpoint/2010/main" val="3500356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pic>
        <p:nvPicPr>
          <p:cNvPr id="7" name="Picture 6" descr="Logo&#10;&#10;Description automatically generated with medium confidence">
            <a:extLst>
              <a:ext uri="{FF2B5EF4-FFF2-40B4-BE49-F238E27FC236}">
                <a16:creationId xmlns:a16="http://schemas.microsoft.com/office/drawing/2014/main" id="{6E5E7888-88E2-1A44-A9AB-9BB466D19CB9}"/>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531594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pic>
        <p:nvPicPr>
          <p:cNvPr id="10" name="Picture 9" descr="Logo&#10;&#10;Description automatically generated with medium confidence">
            <a:extLst>
              <a:ext uri="{FF2B5EF4-FFF2-40B4-BE49-F238E27FC236}">
                <a16:creationId xmlns:a16="http://schemas.microsoft.com/office/drawing/2014/main" id="{4FF883E6-599F-304E-BE07-82191ED5CBDA}"/>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883073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7" name="Picture 6" descr="Logo&#10;&#10;Description automatically generated with medium confidence">
            <a:extLst>
              <a:ext uri="{FF2B5EF4-FFF2-40B4-BE49-F238E27FC236}">
                <a16:creationId xmlns:a16="http://schemas.microsoft.com/office/drawing/2014/main" id="{8706A819-97DF-D544-8573-7DCDF94DEE4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4685966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7" name="Picture 6" descr="Logo&#10;&#10;Description automatically generated with medium confidence">
            <a:extLst>
              <a:ext uri="{FF2B5EF4-FFF2-40B4-BE49-F238E27FC236}">
                <a16:creationId xmlns:a16="http://schemas.microsoft.com/office/drawing/2014/main" id="{7B032D51-1EEA-6341-BD61-345AA9E9A1F6}"/>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7998132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pic>
        <p:nvPicPr>
          <p:cNvPr id="9" name="Picture 8" descr="Logo&#10;&#10;Description automatically generated with medium confidence">
            <a:extLst>
              <a:ext uri="{FF2B5EF4-FFF2-40B4-BE49-F238E27FC236}">
                <a16:creationId xmlns:a16="http://schemas.microsoft.com/office/drawing/2014/main" id="{C69249BB-9778-A947-9E0E-564F0F69435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934169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YHYT KITEYTYS">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3" name="Otsikko 2">
            <a:extLst>
              <a:ext uri="{FF2B5EF4-FFF2-40B4-BE49-F238E27FC236}">
                <a16:creationId xmlns:a16="http://schemas.microsoft.com/office/drawing/2014/main" id="{556BDF68-7D52-0CCE-6BA7-C3B5A8E73281}"/>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3042871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3" name="Picture 12" descr="Logo&#10;&#10;Description automatically generated with medium confidence">
            <a:extLst>
              <a:ext uri="{FF2B5EF4-FFF2-40B4-BE49-F238E27FC236}">
                <a16:creationId xmlns:a16="http://schemas.microsoft.com/office/drawing/2014/main" id="{70B3DB89-A1F4-B14E-A0DC-FE140BA28D39}"/>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376356" y="5977574"/>
            <a:ext cx="1624753" cy="798837"/>
          </a:xfrm>
          <a:prstGeom prst="rect">
            <a:avLst/>
          </a:prstGeom>
        </p:spPr>
      </p:pic>
    </p:spTree>
    <p:extLst>
      <p:ext uri="{BB962C8B-B14F-4D97-AF65-F5344CB8AC3E}">
        <p14:creationId xmlns:p14="http://schemas.microsoft.com/office/powerpoint/2010/main" val="804587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4" name="Rectangle 13">
            <a:extLst>
              <a:ext uri="{FF2B5EF4-FFF2-40B4-BE49-F238E27FC236}">
                <a16:creationId xmlns:a16="http://schemas.microsoft.com/office/drawing/2014/main" id="{7D5884B5-6A69-E64C-896E-D286342D1E46}"/>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5" name="Picture 14" descr="Logo&#10;&#10;Description automatically generated with medium confidence">
            <a:extLst>
              <a:ext uri="{FF2B5EF4-FFF2-40B4-BE49-F238E27FC236}">
                <a16:creationId xmlns:a16="http://schemas.microsoft.com/office/drawing/2014/main" id="{5922954D-5BB8-ED4F-B4C2-54FCBB24CBA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40857435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104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KANSI">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0" name="Picture 9" descr="Logo&#10;&#10;Description automatically generated with medium confidence">
            <a:extLst>
              <a:ext uri="{FF2B5EF4-FFF2-40B4-BE49-F238E27FC236}">
                <a16:creationId xmlns:a16="http://schemas.microsoft.com/office/drawing/2014/main" id="{D5ABF1CB-CC4F-A746-B465-2433ABE6EAC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180152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KANSI OMA KUVAVALINTA">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10" name="Rectangle 9">
            <a:extLst>
              <a:ext uri="{FF2B5EF4-FFF2-40B4-BE49-F238E27FC236}">
                <a16:creationId xmlns:a16="http://schemas.microsoft.com/office/drawing/2014/main" id="{BAE79DEC-7945-5E47-A25E-514C94EF5EFA}"/>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11" name="Picture 10" descr="Logo&#10;&#10;Description automatically generated with medium confidence">
            <a:extLst>
              <a:ext uri="{FF2B5EF4-FFF2-40B4-BE49-F238E27FC236}">
                <a16:creationId xmlns:a16="http://schemas.microsoft.com/office/drawing/2014/main" id="{8A645BBB-B379-0B4D-A329-89B33CF0CE03}"/>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2643889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SISÄLTÖ">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971055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C893C7ED-C529-DE48-A19B-BC5CE3B8685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5735501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4" name="Picture 3" descr="Logo&#10;&#10;Description automatically generated with medium confidence">
            <a:extLst>
              <a:ext uri="{FF2B5EF4-FFF2-40B4-BE49-F238E27FC236}">
                <a16:creationId xmlns:a16="http://schemas.microsoft.com/office/drawing/2014/main" id="{D41B1E7A-B516-F442-9523-9FD8B9D2A24D}"/>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884636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7" name="Picture 6" descr="Logo&#10;&#10;Description automatically generated with medium confidence">
            <a:extLst>
              <a:ext uri="{FF2B5EF4-FFF2-40B4-BE49-F238E27FC236}">
                <a16:creationId xmlns:a16="http://schemas.microsoft.com/office/drawing/2014/main" id="{8BFB541D-2B69-0843-B845-1B7F1D76FCC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663460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pic>
        <p:nvPicPr>
          <p:cNvPr id="7" name="Picture 6" descr="Logo&#10;&#10;Description automatically generated with medium confidence">
            <a:extLst>
              <a:ext uri="{FF2B5EF4-FFF2-40B4-BE49-F238E27FC236}">
                <a16:creationId xmlns:a16="http://schemas.microsoft.com/office/drawing/2014/main" id="{198CF320-1F1A-AC42-BDA8-82C7D267470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98303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EKSTI KAKSI KOLUMNIA">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E1590FF9-A617-8845-9A1E-77B0E338000C}"/>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737655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ULLET LISTA KAKSI KOLUMNIA">
    <p:spTree>
      <p:nvGrpSpPr>
        <p:cNvPr id="1" name=""/>
        <p:cNvGrpSpPr/>
        <p:nvPr/>
      </p:nvGrpSpPr>
      <p:grpSpPr>
        <a:xfrm>
          <a:off x="0" y="0"/>
          <a:ext cx="0" cy="0"/>
          <a:chOff x="0" y="0"/>
          <a:chExt cx="0" cy="0"/>
        </a:xfrm>
      </p:grpSpPr>
      <p:pic>
        <p:nvPicPr>
          <p:cNvPr id="9" name="Picture 8" descr="Logo&#10;&#10;Description automatically generated with medium confidence">
            <a:extLst>
              <a:ext uri="{FF2B5EF4-FFF2-40B4-BE49-F238E27FC236}">
                <a16:creationId xmlns:a16="http://schemas.microsoft.com/office/drawing/2014/main" id="{5049DD93-2283-CF44-A85D-1677981C108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905078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752943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486909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16005192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334775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1651602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98070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3406475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8" name="Picture 7" descr="Logo&#10;&#10;Description automatically generated with medium confidence">
            <a:extLst>
              <a:ext uri="{FF2B5EF4-FFF2-40B4-BE49-F238E27FC236}">
                <a16:creationId xmlns:a16="http://schemas.microsoft.com/office/drawing/2014/main" id="{EDD2841B-4191-A042-A734-8E4989C7D24E}"/>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708128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4025640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pic>
        <p:nvPicPr>
          <p:cNvPr id="7" name="Picture 6" descr="Logo&#10;&#10;Description automatically generated with medium confidence">
            <a:extLst>
              <a:ext uri="{FF2B5EF4-FFF2-40B4-BE49-F238E27FC236}">
                <a16:creationId xmlns:a16="http://schemas.microsoft.com/office/drawing/2014/main" id="{6E5E7888-88E2-1A44-A9AB-9BB466D19CB9}"/>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pic>
        <p:nvPicPr>
          <p:cNvPr id="2" name="Picture 9" descr="Logo&#10;&#10;Description automatically generated with medium confidence">
            <a:extLst>
              <a:ext uri="{FF2B5EF4-FFF2-40B4-BE49-F238E27FC236}">
                <a16:creationId xmlns:a16="http://schemas.microsoft.com/office/drawing/2014/main" id="{866A4230-792A-562D-CD62-B4788EDE760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524746" y="5977573"/>
            <a:ext cx="1624753" cy="798837"/>
          </a:xfrm>
          <a:prstGeom prst="rect">
            <a:avLst/>
          </a:prstGeom>
        </p:spPr>
      </p:pic>
    </p:spTree>
    <p:extLst>
      <p:ext uri="{BB962C8B-B14F-4D97-AF65-F5344CB8AC3E}">
        <p14:creationId xmlns:p14="http://schemas.microsoft.com/office/powerpoint/2010/main" val="2756437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pic>
        <p:nvPicPr>
          <p:cNvPr id="10" name="Picture 9" descr="Logo&#10;&#10;Description automatically generated with medium confidence">
            <a:extLst>
              <a:ext uri="{FF2B5EF4-FFF2-40B4-BE49-F238E27FC236}">
                <a16:creationId xmlns:a16="http://schemas.microsoft.com/office/drawing/2014/main" id="{4FF883E6-599F-304E-BE07-82191ED5CBDA}"/>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3400653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LAINAU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21720858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AINAUS BRÄNDIKUVALL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02729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VÄLILEHTI OTSIKK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1411282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VÄLILEHTI OTSIKKO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1753858540"/>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7" name="Picture 6" descr="Logo&#10;&#10;Description automatically generated with medium confidence">
            <a:extLst>
              <a:ext uri="{FF2B5EF4-FFF2-40B4-BE49-F238E27FC236}">
                <a16:creationId xmlns:a16="http://schemas.microsoft.com/office/drawing/2014/main" id="{8706A819-97DF-D544-8573-7DCDF94DEE4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6764725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pic>
        <p:nvPicPr>
          <p:cNvPr id="7" name="Picture 6" descr="Logo&#10;&#10;Description automatically generated with medium confidence">
            <a:extLst>
              <a:ext uri="{FF2B5EF4-FFF2-40B4-BE49-F238E27FC236}">
                <a16:creationId xmlns:a16="http://schemas.microsoft.com/office/drawing/2014/main" id="{7B032D51-1EEA-6341-BD61-345AA9E9A1F6}"/>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587257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pic>
        <p:nvPicPr>
          <p:cNvPr id="9" name="Picture 8" descr="Logo&#10;&#10;Description automatically generated with medium confidence">
            <a:extLst>
              <a:ext uri="{FF2B5EF4-FFF2-40B4-BE49-F238E27FC236}">
                <a16:creationId xmlns:a16="http://schemas.microsoft.com/office/drawing/2014/main" id="{C69249BB-9778-A947-9E0E-564F0F694353}"/>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40258168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heme" Target="../theme/theme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theme" Target="../theme/theme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8" Type="http://schemas.openxmlformats.org/officeDocument/2006/relationships/slideLayout" Target="../slideLayouts/slideLayout111.xml"/><Relationship Id="rId3"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theme" Target="../theme/theme5.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6" name="Alatunnisteen paikkamerkki 3">
            <a:extLst>
              <a:ext uri="{FF2B5EF4-FFF2-40B4-BE49-F238E27FC236}">
                <a16:creationId xmlns:a16="http://schemas.microsoft.com/office/drawing/2014/main" id="{02B200F4-3216-4348-9B10-FC3F83A6987B}"/>
              </a:ext>
            </a:extLst>
          </p:cNvPr>
          <p:cNvSpPr>
            <a:spLocks noGrp="1"/>
          </p:cNvSpPr>
          <p:nvPr>
            <p:ph type="ftr" sz="quarter" idx="3"/>
          </p:nvPr>
        </p:nvSpPr>
        <p:spPr>
          <a:xfrm>
            <a:off x="0" y="6309896"/>
            <a:ext cx="4848225" cy="33855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noProof="1">
                <a:latin typeface="Arial" panose="020B0604020202020204" pitchFamily="34" charset="0"/>
                <a:cs typeface="Arial" panose="020B0604020202020204" pitchFamily="34" charset="0"/>
              </a:rPr>
              <a:t>Ruoka-aputoiminnan peruskurssi / Suomen Punainen Risti</a:t>
            </a:r>
          </a:p>
          <a:p>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739" r:id="rId2"/>
    <p:sldLayoutId id="2147483698" r:id="rId3"/>
    <p:sldLayoutId id="2147483694" r:id="rId4"/>
    <p:sldLayoutId id="2147483707" r:id="rId5"/>
    <p:sldLayoutId id="2147483650" r:id="rId6"/>
    <p:sldLayoutId id="2147483654" r:id="rId7"/>
    <p:sldLayoutId id="2147483740" r:id="rId8"/>
    <p:sldLayoutId id="2147483741" r:id="rId9"/>
    <p:sldLayoutId id="2147483742" r:id="rId10"/>
    <p:sldLayoutId id="2147483653" r:id="rId11"/>
    <p:sldLayoutId id="2147483692" r:id="rId12"/>
    <p:sldLayoutId id="2147483703" r:id="rId13"/>
    <p:sldLayoutId id="2147483667" r:id="rId14"/>
    <p:sldLayoutId id="2147483699" r:id="rId15"/>
    <p:sldLayoutId id="2147483668" r:id="rId16"/>
    <p:sldLayoutId id="2147483669" r:id="rId17"/>
    <p:sldLayoutId id="2147483670" r:id="rId18"/>
    <p:sldLayoutId id="2147483691" r:id="rId19"/>
    <p:sldLayoutId id="2147483672" r:id="rId20"/>
    <p:sldLayoutId id="2147483671" r:id="rId21"/>
    <p:sldLayoutId id="2147483673" r:id="rId22"/>
    <p:sldLayoutId id="2147483701" r:id="rId23"/>
    <p:sldLayoutId id="2147483702" r:id="rId24"/>
    <p:sldLayoutId id="2147483704" r:id="rId25"/>
    <p:sldLayoutId id="2147483674" r:id="rId26"/>
    <p:sldLayoutId id="2147483675" r:id="rId27"/>
    <p:sldLayoutId id="2147483676" r:id="rId28"/>
    <p:sldLayoutId id="2147483678" r:id="rId29"/>
    <p:sldLayoutId id="2147483679" r:id="rId30"/>
    <p:sldLayoutId id="2147483681" r:id="rId31"/>
    <p:sldLayoutId id="2147483680" r:id="rId32"/>
    <p:sldLayoutId id="2147483684" r:id="rId33"/>
    <p:sldLayoutId id="2147483686" r:id="rId34"/>
    <p:sldLayoutId id="2147483738" r:id="rId35"/>
    <p:sldLayoutId id="2147483687" r:id="rId36"/>
    <p:sldLayoutId id="2147483688" r:id="rId37"/>
    <p:sldLayoutId id="2147483689" r:id="rId38"/>
    <p:sldLayoutId id="2147483706" r:id="rId39"/>
    <p:sldLayoutId id="2147483743" r:id="rId40"/>
    <p:sldLayoutId id="2147483878" r:id="rId41"/>
    <p:sldLayoutId id="2147483883" r:id="rId42"/>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881" r:id="rId30"/>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63296537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882" r:id="rId30"/>
    <p:sldLayoutId id="2147483884" r:id="rId31"/>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noProof="0"/>
              <a:t>Click to edit Master title style</a:t>
            </a:r>
            <a:endParaRPr lang="fi-FI" noProof="0"/>
          </a:p>
        </p:txBody>
      </p:sp>
    </p:spTree>
    <p:extLst>
      <p:ext uri="{BB962C8B-B14F-4D97-AF65-F5344CB8AC3E}">
        <p14:creationId xmlns:p14="http://schemas.microsoft.com/office/powerpoint/2010/main" val="331830550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80" r:id="rId36"/>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fi-FI"/>
          </a:p>
        </p:txBody>
      </p:sp>
    </p:spTree>
    <p:extLst>
      <p:ext uri="{BB962C8B-B14F-4D97-AF65-F5344CB8AC3E}">
        <p14:creationId xmlns:p14="http://schemas.microsoft.com/office/powerpoint/2010/main" val="41226928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 id="2147483858" r:id="rId35"/>
    <p:sldLayoutId id="2147483859" r:id="rId36"/>
    <p:sldLayoutId id="2147483860" r:id="rId37"/>
    <p:sldLayoutId id="2147483861" r:id="rId38"/>
    <p:sldLayoutId id="2147483862" r:id="rId39"/>
    <p:sldLayoutId id="2147483863" r:id="rId40"/>
    <p:sldLayoutId id="2147483864" r:id="rId41"/>
    <p:sldLayoutId id="2147483865" r:id="rId42"/>
    <p:sldLayoutId id="2147483866" r:id="rId43"/>
    <p:sldLayoutId id="2147483867" r:id="rId44"/>
    <p:sldLayoutId id="2147483868" r:id="rId45"/>
    <p:sldLayoutId id="2147483869" r:id="rId46"/>
    <p:sldLayoutId id="2147483870" r:id="rId47"/>
    <p:sldLayoutId id="2147483871" r:id="rId48"/>
    <p:sldLayoutId id="2147483872" r:id="rId49"/>
    <p:sldLayoutId id="2147483873" r:id="rId50"/>
    <p:sldLayoutId id="2147483874" r:id="rId51"/>
    <p:sldLayoutId id="2147483875" r:id="rId52"/>
    <p:sldLayoutId id="2147483876" r:id="rId53"/>
    <p:sldLayoutId id="2147483877" r:id="rId54"/>
    <p:sldLayoutId id="2147483879" r:id="rId55"/>
  </p:sldLayoutIdLst>
  <p:hf sldNum="0" hd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2" Type="http://schemas.openxmlformats.org/officeDocument/2006/relationships/notesSlide" Target="../notesSlides/notesSlide15.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41.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8.jpe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5.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0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0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02.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02.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hyperlink" Target="https://ruoka-apu.fi/"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4.xml"/><Relationship Id="rId5" Type="http://schemas.openxmlformats.org/officeDocument/2006/relationships/image" Target="../media/image16.sv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oma.punainenristi.fi/" TargetMode="External"/><Relationship Id="rId2" Type="http://schemas.openxmlformats.org/officeDocument/2006/relationships/notesSlide" Target="../notesSlides/notesSlide45.xml"/><Relationship Id="rId1" Type="http://schemas.openxmlformats.org/officeDocument/2006/relationships/slideLayout" Target="../slideLayouts/slideLayout145.xml"/><Relationship Id="rId6" Type="http://schemas.openxmlformats.org/officeDocument/2006/relationships/hyperlink" Target="https://ruoka-apu.fi/" TargetMode="External"/><Relationship Id="rId5" Type="http://schemas.openxmlformats.org/officeDocument/2006/relationships/hyperlink" Target="https://rednet.punainenristi.fi/ruoka-apu" TargetMode="External"/><Relationship Id="rId4" Type="http://schemas.openxmlformats.org/officeDocument/2006/relationships/hyperlink" Target="https://rednet.punainenristi.fi/oma"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unainenristi.fi/jasenedut" TargetMode="External"/><Relationship Id="rId2" Type="http://schemas.openxmlformats.org/officeDocument/2006/relationships/notesSlide" Target="../notesSlides/notesSlide46.xml"/><Relationship Id="rId1" Type="http://schemas.openxmlformats.org/officeDocument/2006/relationships/slideLayout" Target="../slideLayouts/slideLayout56.xml"/><Relationship Id="rId5" Type="http://schemas.openxmlformats.org/officeDocument/2006/relationships/image" Target="../media/image70.jpeg"/><Relationship Id="rId4" Type="http://schemas.openxmlformats.org/officeDocument/2006/relationships/hyperlink" Target="https://www.punainenristi.fi/jas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555210-925B-AB41-B528-EF0F97C08959}"/>
              </a:ext>
            </a:extLst>
          </p:cNvPr>
          <p:cNvSpPr>
            <a:spLocks noGrp="1"/>
          </p:cNvSpPr>
          <p:nvPr>
            <p:ph type="ctrTitle"/>
          </p:nvPr>
        </p:nvSpPr>
        <p:spPr>
          <a:xfrm>
            <a:off x="1524000" y="1810693"/>
            <a:ext cx="8579667" cy="2011437"/>
          </a:xfrm>
        </p:spPr>
        <p:txBody>
          <a:bodyPr>
            <a:normAutofit/>
          </a:bodyPr>
          <a:lstStyle/>
          <a:p>
            <a:r>
              <a:rPr lang="fi-FI">
                <a:latin typeface="Arial"/>
                <a:cs typeface="Arial"/>
              </a:rPr>
              <a:t>Ruoka-aputoiminnan peruskurssi</a:t>
            </a:r>
            <a:endParaRPr lang="fi-FI"/>
          </a:p>
        </p:txBody>
      </p:sp>
      <p:sp>
        <p:nvSpPr>
          <p:cNvPr id="11" name="Subtitle 10">
            <a:extLst>
              <a:ext uri="{FF2B5EF4-FFF2-40B4-BE49-F238E27FC236}">
                <a16:creationId xmlns:a16="http://schemas.microsoft.com/office/drawing/2014/main" id="{ED0D0F6F-6D2C-4149-86E7-C3A26F484562}"/>
              </a:ext>
            </a:extLst>
          </p:cNvPr>
          <p:cNvSpPr>
            <a:spLocks noGrp="1"/>
          </p:cNvSpPr>
          <p:nvPr>
            <p:ph type="subTitle" idx="1"/>
          </p:nvPr>
        </p:nvSpPr>
        <p:spPr/>
        <p:txBody>
          <a:bodyPr/>
          <a:lstStyle/>
          <a:p>
            <a:r>
              <a:rPr lang="fi-FI"/>
              <a:t>Esittäjän nimi ja päivämäärä XX.XX.XXXX</a:t>
            </a:r>
          </a:p>
          <a:p>
            <a:endParaRPr lang="fi-FI"/>
          </a:p>
        </p:txBody>
      </p:sp>
    </p:spTree>
    <p:extLst>
      <p:ext uri="{BB962C8B-B14F-4D97-AF65-F5344CB8AC3E}">
        <p14:creationId xmlns:p14="http://schemas.microsoft.com/office/powerpoint/2010/main" val="101438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82F4-2EC0-6631-2CC5-364CDFB892B8}"/>
              </a:ext>
            </a:extLst>
          </p:cNvPr>
          <p:cNvSpPr>
            <a:spLocks noGrp="1"/>
          </p:cNvSpPr>
          <p:nvPr>
            <p:ph type="title"/>
          </p:nvPr>
        </p:nvSpPr>
        <p:spPr>
          <a:xfrm>
            <a:off x="271040" y="233237"/>
            <a:ext cx="10515600" cy="781750"/>
          </a:xfrm>
        </p:spPr>
        <p:txBody>
          <a:bodyPr/>
          <a:lstStyle/>
          <a:p>
            <a:r>
              <a:rPr lang="en-US" err="1">
                <a:latin typeface="Arial"/>
                <a:cs typeface="Arial"/>
              </a:rPr>
              <a:t>Ruoka-avun</a:t>
            </a:r>
            <a:r>
              <a:rPr lang="en-US">
                <a:latin typeface="Arial"/>
                <a:cs typeface="Arial"/>
              </a:rPr>
              <a:t> </a:t>
            </a:r>
            <a:r>
              <a:rPr lang="en-US" err="1">
                <a:latin typeface="Arial"/>
                <a:cs typeface="Arial"/>
              </a:rPr>
              <a:t>tilastoja</a:t>
            </a:r>
            <a:r>
              <a:rPr lang="en-US">
                <a:latin typeface="Arial"/>
                <a:cs typeface="Arial"/>
              </a:rPr>
              <a:t> (2023)</a:t>
            </a:r>
            <a:endParaRPr lang="en-US" err="1"/>
          </a:p>
        </p:txBody>
      </p:sp>
      <p:sp>
        <p:nvSpPr>
          <p:cNvPr id="5" name="Oval 4">
            <a:extLst>
              <a:ext uri="{FF2B5EF4-FFF2-40B4-BE49-F238E27FC236}">
                <a16:creationId xmlns:a16="http://schemas.microsoft.com/office/drawing/2014/main" id="{B403C266-DD52-5C2E-B406-D9B08FC6E04C}"/>
              </a:ext>
            </a:extLst>
          </p:cNvPr>
          <p:cNvSpPr/>
          <p:nvPr/>
        </p:nvSpPr>
        <p:spPr>
          <a:xfrm>
            <a:off x="4302656" y="1324541"/>
            <a:ext cx="2873756" cy="2784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4C56542F-9DC4-1A5B-9CC6-614DBA8079FE}"/>
              </a:ext>
            </a:extLst>
          </p:cNvPr>
          <p:cNvSpPr txBox="1"/>
          <p:nvPr/>
        </p:nvSpPr>
        <p:spPr>
          <a:xfrm>
            <a:off x="4367444" y="2064744"/>
            <a:ext cx="2749294" cy="1661993"/>
          </a:xfrm>
          <a:prstGeom prst="rect">
            <a:avLst/>
          </a:prstGeom>
          <a:noFill/>
        </p:spPr>
        <p:txBody>
          <a:bodyPr wrap="square" lIns="91440" tIns="45720" rIns="91440" bIns="45720" anchor="t">
            <a:spAutoFit/>
          </a:bodyPr>
          <a:lstStyle/>
          <a:p>
            <a:pPr algn="ctr"/>
            <a:r>
              <a:rPr lang="en-US" sz="3200" b="1" err="1">
                <a:solidFill>
                  <a:schemeClr val="bg1"/>
                </a:solidFill>
                <a:latin typeface="Arial"/>
                <a:cs typeface="Arial"/>
              </a:rPr>
              <a:t>Osastoja</a:t>
            </a:r>
            <a:endParaRPr lang="en-US" sz="3200" b="1">
              <a:solidFill>
                <a:schemeClr val="bg1"/>
              </a:solidFill>
              <a:latin typeface="Arial"/>
              <a:cs typeface="Arial"/>
            </a:endParaRPr>
          </a:p>
          <a:p>
            <a:pPr algn="ctr"/>
            <a:r>
              <a:rPr lang="en-US" sz="6600" b="1">
                <a:solidFill>
                  <a:schemeClr val="bg1"/>
                </a:solidFill>
                <a:latin typeface="Arial"/>
                <a:cs typeface="Arial"/>
              </a:rPr>
              <a:t>146</a:t>
            </a:r>
          </a:p>
        </p:txBody>
      </p:sp>
      <p:sp>
        <p:nvSpPr>
          <p:cNvPr id="3" name="Oval 2">
            <a:extLst>
              <a:ext uri="{FF2B5EF4-FFF2-40B4-BE49-F238E27FC236}">
                <a16:creationId xmlns:a16="http://schemas.microsoft.com/office/drawing/2014/main" id="{3C891BBC-9E54-8239-F53A-30623C825D0E}"/>
              </a:ext>
            </a:extLst>
          </p:cNvPr>
          <p:cNvSpPr/>
          <p:nvPr/>
        </p:nvSpPr>
        <p:spPr>
          <a:xfrm>
            <a:off x="94476" y="2381488"/>
            <a:ext cx="4134160" cy="39079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US" sz="3200" b="1" baseline="0" err="1">
                <a:solidFill>
                  <a:srgbClr val="FFFFFF"/>
                </a:solidFill>
                <a:latin typeface="Arial"/>
                <a:ea typeface="Segoe UI"/>
                <a:cs typeface="Segoe UI"/>
              </a:rPr>
              <a:t>Vapaaehtoisia</a:t>
            </a:r>
            <a:r>
              <a:rPr lang="en-US" sz="3200">
                <a:latin typeface="Arial"/>
                <a:ea typeface="Segoe UI"/>
                <a:cs typeface="Segoe UI"/>
              </a:rPr>
              <a:t>​</a:t>
            </a:r>
          </a:p>
          <a:p>
            <a:pPr algn="ctr" rtl="0"/>
            <a:r>
              <a:rPr lang="en-US" sz="6600" b="1" baseline="0">
                <a:solidFill>
                  <a:srgbClr val="FFFFFF"/>
                </a:solidFill>
                <a:latin typeface="Arial"/>
                <a:ea typeface="Segoe UI"/>
                <a:cs typeface="Segoe UI"/>
              </a:rPr>
              <a:t>2000</a:t>
            </a:r>
            <a:endParaRPr lang="fi-FI" sz="6600"/>
          </a:p>
        </p:txBody>
      </p:sp>
      <p:sp>
        <p:nvSpPr>
          <p:cNvPr id="4" name="Oval 3">
            <a:extLst>
              <a:ext uri="{FF2B5EF4-FFF2-40B4-BE49-F238E27FC236}">
                <a16:creationId xmlns:a16="http://schemas.microsoft.com/office/drawing/2014/main" id="{1BD49593-8D0F-BEEE-565F-09D58879995A}"/>
              </a:ext>
            </a:extLst>
          </p:cNvPr>
          <p:cNvSpPr/>
          <p:nvPr/>
        </p:nvSpPr>
        <p:spPr>
          <a:xfrm>
            <a:off x="7731657" y="501927"/>
            <a:ext cx="4103346" cy="38930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err="1">
                <a:solidFill>
                  <a:srgbClr val="FFFFFF"/>
                </a:solidFill>
                <a:latin typeface="Arial"/>
                <a:ea typeface="Segoe UI"/>
                <a:cs typeface="Segoe UI"/>
              </a:rPr>
              <a:t>Yksittäiset</a:t>
            </a:r>
            <a:r>
              <a:rPr lang="en-US" sz="3200" b="1">
                <a:solidFill>
                  <a:srgbClr val="FFFFFF"/>
                </a:solidFill>
                <a:latin typeface="Arial"/>
                <a:ea typeface="Segoe UI"/>
                <a:cs typeface="Segoe UI"/>
              </a:rPr>
              <a:t> </a:t>
            </a:r>
            <a:r>
              <a:rPr lang="en-US" sz="3200" b="1" err="1">
                <a:solidFill>
                  <a:srgbClr val="FFFFFF"/>
                </a:solidFill>
                <a:latin typeface="Arial"/>
                <a:ea typeface="Segoe UI"/>
                <a:cs typeface="Segoe UI"/>
              </a:rPr>
              <a:t>kohdatut</a:t>
            </a:r>
            <a:r>
              <a:rPr lang="en-US" sz="3200" b="1">
                <a:solidFill>
                  <a:srgbClr val="FFFFFF"/>
                </a:solidFill>
                <a:latin typeface="Arial"/>
                <a:ea typeface="Segoe UI"/>
                <a:cs typeface="Segoe UI"/>
              </a:rPr>
              <a:t> </a:t>
            </a:r>
            <a:r>
              <a:rPr lang="en-US" sz="3200" b="1" err="1">
                <a:solidFill>
                  <a:srgbClr val="FFFFFF"/>
                </a:solidFill>
                <a:latin typeface="Arial"/>
                <a:ea typeface="Segoe UI"/>
                <a:cs typeface="Segoe UI"/>
              </a:rPr>
              <a:t>avunsaajat</a:t>
            </a:r>
            <a:endParaRPr lang="en-US" sz="3200" err="1">
              <a:latin typeface="Arial"/>
              <a:ea typeface="Segoe UI"/>
              <a:cs typeface="Segoe UI"/>
            </a:endParaRPr>
          </a:p>
          <a:p>
            <a:pPr algn="ctr"/>
            <a:r>
              <a:rPr lang="en-US" sz="6600" b="1">
                <a:solidFill>
                  <a:srgbClr val="FFFFFF"/>
                </a:solidFill>
                <a:latin typeface="Arial"/>
                <a:cs typeface="Segoe UI"/>
              </a:rPr>
              <a:t>54 000</a:t>
            </a:r>
            <a:endParaRPr lang="fi-FI"/>
          </a:p>
        </p:txBody>
      </p:sp>
    </p:spTree>
    <p:extLst>
      <p:ext uri="{BB962C8B-B14F-4D97-AF65-F5344CB8AC3E}">
        <p14:creationId xmlns:p14="http://schemas.microsoft.com/office/powerpoint/2010/main" val="317866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DF98D-CF2D-F14E-968D-C80019162397}"/>
              </a:ext>
            </a:extLst>
          </p:cNvPr>
          <p:cNvSpPr>
            <a:spLocks noGrp="1"/>
          </p:cNvSpPr>
          <p:nvPr>
            <p:ph type="body" idx="10"/>
          </p:nvPr>
        </p:nvSpPr>
        <p:spPr>
          <a:xfrm>
            <a:off x="497207" y="2986338"/>
            <a:ext cx="5562596" cy="3136110"/>
          </a:xfrm>
        </p:spPr>
        <p:txBody>
          <a:bodyPr/>
          <a:lstStyle/>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Halu auttaa</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Uuden oppiminen</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Uusien ihmisten tapaaminen</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Tekemisen kaipuu</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Kansalaisvelvollisuus</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Oikein ja hyvän tekeminen</a:t>
            </a:r>
          </a:p>
          <a:p>
            <a:pPr marL="469900" marR="104775" indent="-457200">
              <a:spcBef>
                <a:spcPts val="330"/>
              </a:spcBef>
              <a:buFont typeface="Arial" panose="020B0604020202020204" pitchFamily="34" charset="0"/>
              <a:buChar char="•"/>
              <a:tabLst>
                <a:tab pos="804545" algn="l"/>
                <a:tab pos="805180" algn="l"/>
              </a:tabLst>
            </a:pPr>
            <a:r>
              <a:rPr lang="fi-FI" sz="2800" spc="-114">
                <a:solidFill>
                  <a:schemeClr val="accent1"/>
                </a:solidFill>
                <a:latin typeface="Arial"/>
                <a:cs typeface="Arial"/>
              </a:rPr>
              <a:t>Itsensä toteuttaminen</a:t>
            </a:r>
            <a:endParaRPr lang="fi-FI" sz="2800">
              <a:solidFill>
                <a:schemeClr val="accent1"/>
              </a:solidFill>
              <a:latin typeface="Arial"/>
              <a:cs typeface="Arial"/>
            </a:endParaRPr>
          </a:p>
          <a:p>
            <a:endParaRPr lang="en-GB">
              <a:solidFill>
                <a:schemeClr val="accent1"/>
              </a:solidFill>
            </a:endParaRPr>
          </a:p>
        </p:txBody>
      </p:sp>
      <p:sp>
        <p:nvSpPr>
          <p:cNvPr id="3" name="Text Placeholder 2">
            <a:extLst>
              <a:ext uri="{FF2B5EF4-FFF2-40B4-BE49-F238E27FC236}">
                <a16:creationId xmlns:a16="http://schemas.microsoft.com/office/drawing/2014/main" id="{4C64F108-168F-B246-8EC1-8445CDB4DA00}"/>
              </a:ext>
            </a:extLst>
          </p:cNvPr>
          <p:cNvSpPr>
            <a:spLocks noGrp="1"/>
          </p:cNvSpPr>
          <p:nvPr>
            <p:ph type="body" idx="14"/>
          </p:nvPr>
        </p:nvSpPr>
        <p:spPr>
          <a:xfrm>
            <a:off x="6473194" y="2791279"/>
            <a:ext cx="5562598" cy="3890449"/>
          </a:xfrm>
        </p:spPr>
        <p:txBody>
          <a:bodyPr/>
          <a:lstStyle/>
          <a:p>
            <a:pPr marL="457200" indent="-457200">
              <a:buFont typeface="Arial" panose="020B0604020202020204" pitchFamily="34" charset="0"/>
              <a:buChar char="•"/>
            </a:pPr>
            <a:r>
              <a:rPr lang="fi-FI" sz="2800">
                <a:latin typeface="Arial"/>
                <a:cs typeface="Arial"/>
              </a:rPr>
              <a:t>Hyödyllinen tekeminen</a:t>
            </a:r>
          </a:p>
          <a:p>
            <a:pPr marL="457200" indent="-457200">
              <a:buFont typeface="Arial" panose="020B0604020202020204" pitchFamily="34" charset="0"/>
              <a:buChar char="•"/>
            </a:pPr>
            <a:r>
              <a:rPr lang="fi-FI" sz="2800">
                <a:latin typeface="Arial"/>
                <a:cs typeface="Arial"/>
              </a:rPr>
              <a:t>Tunne-elämykset</a:t>
            </a:r>
          </a:p>
          <a:p>
            <a:pPr marL="457200" indent="-457200">
              <a:buFont typeface="Arial" panose="020B0604020202020204" pitchFamily="34" charset="0"/>
              <a:buChar char="•"/>
            </a:pPr>
            <a:r>
              <a:rPr lang="fi-FI" sz="2800">
                <a:latin typeface="Arial"/>
                <a:cs typeface="Arial"/>
              </a:rPr>
              <a:t>Uudet kokemukset</a:t>
            </a:r>
          </a:p>
          <a:p>
            <a:pPr marL="457200" indent="-457200">
              <a:buFont typeface="Arial" panose="020B0604020202020204" pitchFamily="34" charset="0"/>
              <a:buChar char="•"/>
            </a:pPr>
            <a:r>
              <a:rPr lang="fi-FI" sz="2800">
                <a:latin typeface="Arial"/>
                <a:cs typeface="Arial"/>
              </a:rPr>
              <a:t>Toinen toistensa auttamisen ihanteen toteuttaminen</a:t>
            </a:r>
          </a:p>
          <a:p>
            <a:pPr marL="457200" indent="-457200">
              <a:buFont typeface="Arial" panose="020B0604020202020204" pitchFamily="34" charset="0"/>
              <a:buChar char="•"/>
            </a:pPr>
            <a:r>
              <a:rPr lang="fi-FI" sz="2800">
                <a:latin typeface="Arial"/>
                <a:cs typeface="Arial"/>
              </a:rPr>
              <a:t>Opintopisteet tai merkintä CV:hen</a:t>
            </a:r>
          </a:p>
          <a:p>
            <a:pPr marL="457200" indent="-457200">
              <a:buFont typeface="Arial" panose="020B0604020202020204" pitchFamily="34" charset="0"/>
              <a:buChar char="•"/>
            </a:pPr>
            <a:r>
              <a:rPr lang="fi-FI" sz="2800">
                <a:latin typeface="Arial"/>
                <a:cs typeface="Arial"/>
              </a:rPr>
              <a:t>Mitä muuta?</a:t>
            </a:r>
          </a:p>
          <a:p>
            <a:pPr lvl="0" algn="ctr"/>
            <a:endParaRPr lang="fi-FI" altLang="fi-FI" sz="4000" b="1">
              <a:solidFill>
                <a:schemeClr val="bg1"/>
              </a:solidFill>
              <a:latin typeface="Arial" panose="020B0604020202020204" pitchFamily="34" charset="0"/>
            </a:endParaRPr>
          </a:p>
        </p:txBody>
      </p:sp>
      <p:sp>
        <p:nvSpPr>
          <p:cNvPr id="5" name="Tekstiruutu 4">
            <a:extLst>
              <a:ext uri="{FF2B5EF4-FFF2-40B4-BE49-F238E27FC236}">
                <a16:creationId xmlns:a16="http://schemas.microsoft.com/office/drawing/2014/main" id="{AB8B2967-B2F3-4A7C-BA0B-0A22B16A0906}"/>
              </a:ext>
            </a:extLst>
          </p:cNvPr>
          <p:cNvSpPr txBox="1"/>
          <p:nvPr/>
        </p:nvSpPr>
        <p:spPr>
          <a:xfrm>
            <a:off x="544832" y="607916"/>
            <a:ext cx="5923143" cy="1569660"/>
          </a:xfrm>
          <a:prstGeom prst="rect">
            <a:avLst/>
          </a:prstGeom>
          <a:noFill/>
        </p:spPr>
        <p:txBody>
          <a:bodyPr wrap="square" lIns="91440" tIns="45720" rIns="91440" bIns="45720" anchor="t">
            <a:spAutoFit/>
          </a:bodyPr>
          <a:lstStyle/>
          <a:p>
            <a:r>
              <a:rPr lang="fi-FI" sz="3200" b="1" spc="-5">
                <a:solidFill>
                  <a:schemeClr val="accent1"/>
                </a:solidFill>
                <a:latin typeface="Arial"/>
                <a:cs typeface="Arial"/>
              </a:rPr>
              <a:t>Vapaaehtoiseksi hakeudutaan </a:t>
            </a:r>
            <a:endParaRPr lang="en-GB" sz="3200" b="1">
              <a:solidFill>
                <a:schemeClr val="accent1"/>
              </a:solidFill>
              <a:latin typeface="Arial"/>
              <a:cs typeface="Arial"/>
            </a:endParaRPr>
          </a:p>
          <a:p>
            <a:r>
              <a:rPr lang="fi-FI" sz="3200" b="1" spc="-5">
                <a:solidFill>
                  <a:schemeClr val="accent1"/>
                </a:solidFill>
                <a:latin typeface="Arial"/>
                <a:cs typeface="Arial"/>
              </a:rPr>
              <a:t>mm. näistä syistä</a:t>
            </a:r>
            <a:endParaRPr lang="en-GB" sz="3200" b="1">
              <a:solidFill>
                <a:schemeClr val="accent1"/>
              </a:solidFill>
              <a:latin typeface="Arial"/>
              <a:cs typeface="Arial"/>
            </a:endParaRPr>
          </a:p>
        </p:txBody>
      </p:sp>
    </p:spTree>
    <p:extLst>
      <p:ext uri="{BB962C8B-B14F-4D97-AF65-F5344CB8AC3E}">
        <p14:creationId xmlns:p14="http://schemas.microsoft.com/office/powerpoint/2010/main" val="385499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314450" y="1745504"/>
            <a:ext cx="9867356" cy="2681191"/>
          </a:xfrm>
        </p:spPr>
        <p:txBody>
          <a:bodyPr>
            <a:normAutofit fontScale="90000"/>
          </a:bodyPr>
          <a:lstStyle/>
          <a:p>
            <a:r>
              <a:rPr lang="fi-FI" sz="5900"/>
              <a:t>2. Suomen Punaisen Ristin monimuotoinen ruoka-aputoiminta</a:t>
            </a:r>
          </a:p>
        </p:txBody>
      </p:sp>
    </p:spTree>
    <p:extLst>
      <p:ext uri="{BB962C8B-B14F-4D97-AF65-F5344CB8AC3E}">
        <p14:creationId xmlns:p14="http://schemas.microsoft.com/office/powerpoint/2010/main" val="132462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p:txBody>
          <a:bodyPr/>
          <a:lstStyle/>
          <a:p>
            <a:r>
              <a:rPr lang="fi-FI" sz="4800" b="1">
                <a:solidFill>
                  <a:srgbClr val="000000"/>
                </a:solidFill>
                <a:latin typeface="Arial"/>
                <a:cs typeface="Arial"/>
              </a:rPr>
              <a:t>Suomen Punaisen Ristin ruoka-aputoiminta on </a:t>
            </a:r>
            <a:r>
              <a:rPr lang="fi-FI" sz="4800" b="1">
                <a:solidFill>
                  <a:srgbClr val="C00000"/>
                </a:solidFill>
                <a:latin typeface="Arial"/>
                <a:cs typeface="Arial"/>
              </a:rPr>
              <a:t>kokonaisvaltaista auttamistyötä. </a:t>
            </a:r>
            <a:endParaRPr lang="en-US" sz="4800" b="1">
              <a:solidFill>
                <a:srgbClr val="C00000"/>
              </a:solidFill>
            </a:endParaRPr>
          </a:p>
        </p:txBody>
      </p:sp>
    </p:spTree>
    <p:extLst>
      <p:ext uri="{BB962C8B-B14F-4D97-AF65-F5344CB8AC3E}">
        <p14:creationId xmlns:p14="http://schemas.microsoft.com/office/powerpoint/2010/main" val="297973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grpSp>
        <p:nvGrpSpPr>
          <p:cNvPr id="7" name="Group 7"/>
          <p:cNvGrpSpPr/>
          <p:nvPr/>
        </p:nvGrpSpPr>
        <p:grpSpPr>
          <a:xfrm>
            <a:off x="5044507" y="1460905"/>
            <a:ext cx="6983470" cy="453388"/>
            <a:chOff x="0" y="0"/>
            <a:chExt cx="2268159" cy="250954"/>
          </a:xfrm>
          <a:solidFill>
            <a:schemeClr val="tx2"/>
          </a:solidFill>
        </p:grpSpPr>
        <p:sp>
          <p:nvSpPr>
            <p:cNvPr id="8" name="Freeform 8"/>
            <p:cNvSpPr/>
            <p:nvPr/>
          </p:nvSpPr>
          <p:spPr>
            <a:xfrm>
              <a:off x="0" y="0"/>
              <a:ext cx="2268159" cy="250954"/>
            </a:xfrm>
            <a:custGeom>
              <a:avLst/>
              <a:gdLst/>
              <a:ahLst/>
              <a:cxnLst/>
              <a:rect l="l" t="t" r="r" b="b"/>
              <a:pathLst>
                <a:path w="2268159" h="250954">
                  <a:moveTo>
                    <a:pt x="0" y="0"/>
                  </a:moveTo>
                  <a:lnTo>
                    <a:pt x="2268159" y="0"/>
                  </a:lnTo>
                  <a:lnTo>
                    <a:pt x="2268159" y="250954"/>
                  </a:lnTo>
                  <a:lnTo>
                    <a:pt x="0" y="250954"/>
                  </a:lnTo>
                  <a:close/>
                </a:path>
              </a:pathLst>
            </a:custGeom>
            <a:solidFill>
              <a:srgbClr val="CC0000"/>
            </a:solidFill>
          </p:spPr>
          <p:txBody>
            <a:bodyPr lIns="91440" tIns="45720" rIns="91440" bIns="45720" anchor="t"/>
            <a:lstStyle/>
            <a:p>
              <a:endParaRPr lang="fi-FI">
                <a:highlight>
                  <a:srgbClr val="00FFFF"/>
                </a:highlight>
                <a:cs typeface="Calibri"/>
              </a:endParaRPr>
            </a:p>
          </p:txBody>
        </p:sp>
        <p:sp>
          <p:nvSpPr>
            <p:cNvPr id="9" name="TextBox 9"/>
            <p:cNvSpPr txBox="1"/>
            <p:nvPr/>
          </p:nvSpPr>
          <p:spPr>
            <a:xfrm>
              <a:off x="0" y="-38100"/>
              <a:ext cx="2268159" cy="289054"/>
            </a:xfrm>
            <a:prstGeom prst="rect">
              <a:avLst/>
            </a:prstGeom>
            <a:solidFill>
              <a:srgbClr val="CC0000"/>
            </a:solidFill>
          </p:spPr>
          <p:txBody>
            <a:bodyPr lIns="33867" tIns="33867" rIns="33867" bIns="33867" rtlCol="0" anchor="ctr"/>
            <a:lstStyle/>
            <a:p>
              <a:pPr algn="ctr">
                <a:lnSpc>
                  <a:spcPts val="1440"/>
                </a:lnSpc>
              </a:pPr>
              <a:endParaRPr lang="en-US" sz="1200">
                <a:highlight>
                  <a:srgbClr val="00FFFF"/>
                </a:highlight>
                <a:cs typeface="Calibri"/>
              </a:endParaRPr>
            </a:p>
          </p:txBody>
        </p:sp>
      </p:grpSp>
      <p:sp>
        <p:nvSpPr>
          <p:cNvPr id="11" name="TextBox 11"/>
          <p:cNvSpPr txBox="1"/>
          <p:nvPr/>
        </p:nvSpPr>
        <p:spPr>
          <a:xfrm>
            <a:off x="5044506" y="343856"/>
            <a:ext cx="5861859" cy="889667"/>
          </a:xfrm>
          <a:prstGeom prst="rect">
            <a:avLst/>
          </a:prstGeom>
        </p:spPr>
        <p:txBody>
          <a:bodyPr lIns="0" tIns="0" rIns="0" bIns="0" rtlCol="0" anchor="t">
            <a:spAutoFit/>
          </a:bodyPr>
          <a:lstStyle/>
          <a:p>
            <a:pPr>
              <a:lnSpc>
                <a:spcPts val="3595"/>
              </a:lnSpc>
            </a:pPr>
            <a:r>
              <a:rPr lang="en-US" sz="2800" b="1" err="1">
                <a:solidFill>
                  <a:srgbClr val="000000"/>
                </a:solidFill>
                <a:latin typeface="Arial Bold"/>
              </a:rPr>
              <a:t>Suomen</a:t>
            </a:r>
            <a:r>
              <a:rPr lang="en-US" sz="2800" b="1">
                <a:solidFill>
                  <a:srgbClr val="000000"/>
                </a:solidFill>
                <a:latin typeface="Arial Bold"/>
              </a:rPr>
              <a:t> </a:t>
            </a:r>
            <a:r>
              <a:rPr lang="en-US" sz="2800" b="1" err="1">
                <a:solidFill>
                  <a:srgbClr val="000000"/>
                </a:solidFill>
                <a:latin typeface="Arial Bold"/>
              </a:rPr>
              <a:t>Punaisen</a:t>
            </a:r>
            <a:r>
              <a:rPr lang="en-US" sz="2800" b="1">
                <a:solidFill>
                  <a:srgbClr val="000000"/>
                </a:solidFill>
                <a:latin typeface="Arial Bold"/>
              </a:rPr>
              <a:t> Ristin </a:t>
            </a:r>
            <a:r>
              <a:rPr lang="en-US" sz="2800" b="1" err="1">
                <a:solidFill>
                  <a:srgbClr val="000000"/>
                </a:solidFill>
                <a:latin typeface="Arial Bold"/>
              </a:rPr>
              <a:t>ruoka-aputoiminnan</a:t>
            </a:r>
            <a:r>
              <a:rPr lang="en-US" sz="2800" b="1">
                <a:solidFill>
                  <a:srgbClr val="000000"/>
                </a:solidFill>
                <a:latin typeface="Arial Bold"/>
              </a:rPr>
              <a:t> </a:t>
            </a:r>
            <a:r>
              <a:rPr lang="en-US" sz="2800" b="1" err="1">
                <a:solidFill>
                  <a:srgbClr val="000000"/>
                </a:solidFill>
                <a:latin typeface="Arial Bold"/>
              </a:rPr>
              <a:t>lähtökohdat</a:t>
            </a:r>
            <a:endParaRPr lang="en-US" sz="2800" b="1">
              <a:solidFill>
                <a:srgbClr val="000000"/>
              </a:solidFill>
              <a:latin typeface="Arial Bold"/>
            </a:endParaRPr>
          </a:p>
        </p:txBody>
      </p:sp>
      <p:sp>
        <p:nvSpPr>
          <p:cNvPr id="12" name="TextBox 12"/>
          <p:cNvSpPr txBox="1"/>
          <p:nvPr/>
        </p:nvSpPr>
        <p:spPr>
          <a:xfrm>
            <a:off x="5044506" y="2437551"/>
            <a:ext cx="6755328" cy="2962349"/>
          </a:xfrm>
          <a:prstGeom prst="rect">
            <a:avLst/>
          </a:prstGeom>
        </p:spPr>
        <p:txBody>
          <a:bodyPr lIns="0" tIns="0" rIns="0" bIns="0" rtlCol="0" anchor="t">
            <a:spAutoFit/>
          </a:bodyPr>
          <a:lstStyle/>
          <a:p>
            <a:pPr marL="374015" lvl="1" indent="-186690">
              <a:lnSpc>
                <a:spcPts val="2079"/>
              </a:lnSpc>
              <a:buFont typeface="Arial"/>
              <a:buChar char="•"/>
            </a:pPr>
            <a:r>
              <a:rPr lang="en-US" err="1">
                <a:solidFill>
                  <a:srgbClr val="000000"/>
                </a:solidFill>
                <a:latin typeface="Arial"/>
              </a:rPr>
              <a:t>Toimintamme</a:t>
            </a:r>
            <a:r>
              <a:rPr lang="en-US">
                <a:solidFill>
                  <a:srgbClr val="000000"/>
                </a:solidFill>
                <a:latin typeface="Arial"/>
              </a:rPr>
              <a:t> </a:t>
            </a:r>
            <a:r>
              <a:rPr lang="en-US" err="1">
                <a:solidFill>
                  <a:srgbClr val="000000"/>
                </a:solidFill>
                <a:latin typeface="Arial"/>
              </a:rPr>
              <a:t>perustuu</a:t>
            </a:r>
            <a:r>
              <a:rPr lang="en-US">
                <a:solidFill>
                  <a:srgbClr val="000000"/>
                </a:solidFill>
                <a:latin typeface="Arial"/>
              </a:rPr>
              <a:t> </a:t>
            </a:r>
            <a:r>
              <a:rPr lang="en-US" err="1">
                <a:solidFill>
                  <a:srgbClr val="000000"/>
                </a:solidFill>
                <a:latin typeface="Arial"/>
              </a:rPr>
              <a:t>vapaaehtoisuuteen</a:t>
            </a:r>
            <a:r>
              <a:rPr lang="en-US">
                <a:solidFill>
                  <a:srgbClr val="000000"/>
                </a:solidFill>
                <a:latin typeface="Arial"/>
              </a:rPr>
              <a:t>.</a:t>
            </a:r>
            <a:endParaRPr lang="en-US">
              <a:solidFill>
                <a:srgbClr val="000000"/>
              </a:solidFill>
              <a:latin typeface="Arial"/>
              <a:cs typeface="Arial"/>
            </a:endParaRPr>
          </a:p>
          <a:p>
            <a:pPr>
              <a:lnSpc>
                <a:spcPts val="2079"/>
              </a:lnSpc>
            </a:pPr>
            <a:endParaRPr lang="en-US">
              <a:solidFill>
                <a:srgbClr val="000000"/>
              </a:solidFill>
              <a:latin typeface="Arial"/>
              <a:cs typeface="Arial"/>
            </a:endParaRPr>
          </a:p>
          <a:p>
            <a:pPr marL="374015" lvl="1" indent="-186690">
              <a:lnSpc>
                <a:spcPts val="2079"/>
              </a:lnSpc>
              <a:buFont typeface="Arial"/>
              <a:buChar char="•"/>
            </a:pPr>
            <a:r>
              <a:rPr lang="en-US" err="1">
                <a:solidFill>
                  <a:srgbClr val="000000"/>
                </a:solidFill>
                <a:latin typeface="Arial"/>
              </a:rPr>
              <a:t>Toimintaa</a:t>
            </a:r>
            <a:r>
              <a:rPr lang="en-US">
                <a:solidFill>
                  <a:srgbClr val="000000"/>
                </a:solidFill>
                <a:latin typeface="Arial"/>
              </a:rPr>
              <a:t> ja </a:t>
            </a:r>
            <a:r>
              <a:rPr lang="en-US" err="1">
                <a:solidFill>
                  <a:srgbClr val="000000"/>
                </a:solidFill>
                <a:latin typeface="Arial"/>
              </a:rPr>
              <a:t>ruokajakeluita</a:t>
            </a:r>
            <a:r>
              <a:rPr lang="en-US">
                <a:solidFill>
                  <a:srgbClr val="000000"/>
                </a:solidFill>
                <a:latin typeface="Arial"/>
              </a:rPr>
              <a:t> </a:t>
            </a:r>
            <a:r>
              <a:rPr lang="en-US" err="1">
                <a:solidFill>
                  <a:srgbClr val="000000"/>
                </a:solidFill>
                <a:latin typeface="Arial"/>
              </a:rPr>
              <a:t>järjestetään</a:t>
            </a:r>
            <a:r>
              <a:rPr lang="en-US">
                <a:solidFill>
                  <a:srgbClr val="000000"/>
                </a:solidFill>
                <a:latin typeface="Arial"/>
              </a:rPr>
              <a:t> </a:t>
            </a:r>
            <a:r>
              <a:rPr lang="en-US" err="1">
                <a:solidFill>
                  <a:srgbClr val="000000"/>
                </a:solidFill>
                <a:latin typeface="Arial"/>
              </a:rPr>
              <a:t>useilla</a:t>
            </a:r>
            <a:r>
              <a:rPr lang="en-US">
                <a:solidFill>
                  <a:srgbClr val="000000"/>
                </a:solidFill>
                <a:latin typeface="Arial"/>
              </a:rPr>
              <a:t> </a:t>
            </a:r>
            <a:r>
              <a:rPr lang="en-US" err="1">
                <a:solidFill>
                  <a:srgbClr val="000000"/>
                </a:solidFill>
                <a:latin typeface="Arial"/>
              </a:rPr>
              <a:t>paikkakunnilla</a:t>
            </a:r>
            <a:r>
              <a:rPr lang="en-US">
                <a:solidFill>
                  <a:srgbClr val="000000"/>
                </a:solidFill>
                <a:latin typeface="Arial"/>
              </a:rPr>
              <a:t>.</a:t>
            </a:r>
            <a:endParaRPr lang="en-US">
              <a:solidFill>
                <a:srgbClr val="000000"/>
              </a:solidFill>
              <a:latin typeface="Arial"/>
              <a:cs typeface="Arial"/>
            </a:endParaRPr>
          </a:p>
          <a:p>
            <a:pPr>
              <a:lnSpc>
                <a:spcPts val="2079"/>
              </a:lnSpc>
            </a:pPr>
            <a:endParaRPr lang="en-US">
              <a:solidFill>
                <a:srgbClr val="000000"/>
              </a:solidFill>
              <a:latin typeface="Arial"/>
              <a:cs typeface="Arial"/>
            </a:endParaRPr>
          </a:p>
          <a:p>
            <a:pPr marL="374015" lvl="1" indent="-186690">
              <a:lnSpc>
                <a:spcPts val="2079"/>
              </a:lnSpc>
              <a:buFont typeface="Arial"/>
              <a:buChar char="•"/>
            </a:pPr>
            <a:r>
              <a:rPr lang="en-US">
                <a:solidFill>
                  <a:srgbClr val="000000"/>
                </a:solidFill>
                <a:latin typeface="Arial"/>
              </a:rPr>
              <a:t>Ruoka-apu on </a:t>
            </a:r>
            <a:r>
              <a:rPr lang="en-US" err="1">
                <a:solidFill>
                  <a:srgbClr val="000000"/>
                </a:solidFill>
                <a:latin typeface="Arial"/>
              </a:rPr>
              <a:t>hätäapua</a:t>
            </a:r>
            <a:r>
              <a:rPr lang="en-US">
                <a:solidFill>
                  <a:srgbClr val="000000"/>
                </a:solidFill>
                <a:latin typeface="Arial"/>
              </a:rPr>
              <a:t> </a:t>
            </a:r>
            <a:r>
              <a:rPr lang="en-US" err="1">
                <a:solidFill>
                  <a:srgbClr val="000000"/>
                </a:solidFill>
                <a:latin typeface="Arial"/>
              </a:rPr>
              <a:t>akuuttiin</a:t>
            </a:r>
            <a:r>
              <a:rPr lang="en-US">
                <a:solidFill>
                  <a:srgbClr val="000000"/>
                </a:solidFill>
                <a:latin typeface="Arial"/>
              </a:rPr>
              <a:t> ja </a:t>
            </a:r>
            <a:r>
              <a:rPr lang="en-US" err="1">
                <a:solidFill>
                  <a:srgbClr val="000000"/>
                </a:solidFill>
                <a:latin typeface="Arial"/>
              </a:rPr>
              <a:t>pitkittyneeseen</a:t>
            </a:r>
            <a:r>
              <a:rPr lang="en-US">
                <a:solidFill>
                  <a:srgbClr val="000000"/>
                </a:solidFill>
                <a:latin typeface="Arial"/>
              </a:rPr>
              <a:t> </a:t>
            </a:r>
            <a:r>
              <a:rPr lang="en-US" err="1">
                <a:solidFill>
                  <a:srgbClr val="000000"/>
                </a:solidFill>
                <a:latin typeface="Arial"/>
              </a:rPr>
              <a:t>tarpeeseen</a:t>
            </a:r>
            <a:r>
              <a:rPr lang="en-US">
                <a:solidFill>
                  <a:srgbClr val="000000"/>
                </a:solidFill>
                <a:latin typeface="Arial"/>
              </a:rPr>
              <a:t>.</a:t>
            </a:r>
            <a:endParaRPr lang="en-US">
              <a:solidFill>
                <a:srgbClr val="000000"/>
              </a:solidFill>
              <a:latin typeface="Arial"/>
              <a:cs typeface="Arial"/>
            </a:endParaRPr>
          </a:p>
          <a:p>
            <a:pPr>
              <a:lnSpc>
                <a:spcPts val="2079"/>
              </a:lnSpc>
            </a:pPr>
            <a:endParaRPr lang="en-US">
              <a:solidFill>
                <a:srgbClr val="000000"/>
              </a:solidFill>
              <a:latin typeface="Arial"/>
              <a:cs typeface="Arial"/>
            </a:endParaRPr>
          </a:p>
          <a:p>
            <a:pPr marL="374015" lvl="1" indent="-186690">
              <a:lnSpc>
                <a:spcPts val="2079"/>
              </a:lnSpc>
              <a:buFont typeface="Arial"/>
              <a:buChar char="•"/>
            </a:pPr>
            <a:r>
              <a:rPr lang="en-US">
                <a:solidFill>
                  <a:srgbClr val="000000"/>
                </a:solidFill>
                <a:latin typeface="Arial"/>
              </a:rPr>
              <a:t>Ruoka-apu on </a:t>
            </a:r>
            <a:r>
              <a:rPr lang="en-US" err="1">
                <a:solidFill>
                  <a:srgbClr val="000000"/>
                </a:solidFill>
                <a:latin typeface="Arial"/>
              </a:rPr>
              <a:t>monimuotoista</a:t>
            </a:r>
            <a:r>
              <a:rPr lang="en-US">
                <a:solidFill>
                  <a:srgbClr val="000000"/>
                </a:solidFill>
                <a:latin typeface="Arial"/>
              </a:rPr>
              <a:t> ja </a:t>
            </a:r>
            <a:r>
              <a:rPr lang="en-US" err="1">
                <a:solidFill>
                  <a:srgbClr val="000000"/>
                </a:solidFill>
                <a:latin typeface="Arial"/>
              </a:rPr>
              <a:t>kokonaisvaltaista</a:t>
            </a:r>
            <a:r>
              <a:rPr lang="en-US">
                <a:solidFill>
                  <a:srgbClr val="000000"/>
                </a:solidFill>
                <a:latin typeface="Arial"/>
              </a:rPr>
              <a:t> </a:t>
            </a:r>
            <a:r>
              <a:rPr lang="en-US" err="1">
                <a:solidFill>
                  <a:srgbClr val="000000"/>
                </a:solidFill>
                <a:latin typeface="Arial"/>
              </a:rPr>
              <a:t>apua</a:t>
            </a:r>
            <a:r>
              <a:rPr lang="en-US">
                <a:solidFill>
                  <a:srgbClr val="000000"/>
                </a:solidFill>
                <a:latin typeface="Arial"/>
              </a:rPr>
              <a:t>.</a:t>
            </a:r>
            <a:endParaRPr lang="en-US">
              <a:solidFill>
                <a:srgbClr val="000000"/>
              </a:solidFill>
              <a:latin typeface="Arial"/>
              <a:cs typeface="Arial"/>
            </a:endParaRPr>
          </a:p>
          <a:p>
            <a:pPr>
              <a:lnSpc>
                <a:spcPts val="2079"/>
              </a:lnSpc>
            </a:pPr>
            <a:endParaRPr lang="en-US">
              <a:solidFill>
                <a:srgbClr val="000000"/>
              </a:solidFill>
              <a:latin typeface="Arial"/>
              <a:cs typeface="Arial"/>
            </a:endParaRPr>
          </a:p>
          <a:p>
            <a:pPr marL="374015" lvl="1" indent="-186690">
              <a:lnSpc>
                <a:spcPts val="2079"/>
              </a:lnSpc>
              <a:buFont typeface="Arial"/>
              <a:buChar char="•"/>
            </a:pPr>
            <a:r>
              <a:rPr lang="en-US">
                <a:solidFill>
                  <a:srgbClr val="000000"/>
                </a:solidFill>
                <a:latin typeface="Arial"/>
              </a:rPr>
              <a:t>Ruoka-apu </a:t>
            </a:r>
            <a:r>
              <a:rPr lang="en-US" err="1">
                <a:solidFill>
                  <a:srgbClr val="000000"/>
                </a:solidFill>
                <a:latin typeface="Arial"/>
              </a:rPr>
              <a:t>osa</a:t>
            </a:r>
            <a:r>
              <a:rPr lang="en-US">
                <a:solidFill>
                  <a:srgbClr val="000000"/>
                </a:solidFill>
                <a:latin typeface="Arial"/>
              </a:rPr>
              <a:t> </a:t>
            </a:r>
            <a:r>
              <a:rPr lang="en-US" err="1">
                <a:solidFill>
                  <a:srgbClr val="000000"/>
                </a:solidFill>
                <a:latin typeface="Arial"/>
              </a:rPr>
              <a:t>Punaisen</a:t>
            </a:r>
            <a:r>
              <a:rPr lang="en-US">
                <a:solidFill>
                  <a:srgbClr val="000000"/>
                </a:solidFill>
                <a:latin typeface="Arial"/>
              </a:rPr>
              <a:t> </a:t>
            </a:r>
            <a:r>
              <a:rPr lang="en-US" err="1">
                <a:solidFill>
                  <a:srgbClr val="000000"/>
                </a:solidFill>
                <a:latin typeface="Arial"/>
              </a:rPr>
              <a:t>Ristin</a:t>
            </a:r>
            <a:r>
              <a:rPr lang="en-US">
                <a:solidFill>
                  <a:srgbClr val="000000"/>
                </a:solidFill>
                <a:latin typeface="Arial"/>
              </a:rPr>
              <a:t> </a:t>
            </a:r>
            <a:r>
              <a:rPr lang="en-US" err="1">
                <a:solidFill>
                  <a:srgbClr val="000000"/>
                </a:solidFill>
                <a:latin typeface="Arial"/>
              </a:rPr>
              <a:t>valmiutta</a:t>
            </a:r>
            <a:r>
              <a:rPr lang="en-US">
                <a:solidFill>
                  <a:srgbClr val="000000"/>
                </a:solidFill>
                <a:latin typeface="Arial"/>
              </a:rPr>
              <a:t> ja </a:t>
            </a:r>
            <a:r>
              <a:rPr lang="en-US" err="1">
                <a:solidFill>
                  <a:srgbClr val="000000"/>
                </a:solidFill>
                <a:latin typeface="Arial"/>
              </a:rPr>
              <a:t>kriiseihin</a:t>
            </a:r>
            <a:r>
              <a:rPr lang="en-US">
                <a:solidFill>
                  <a:srgbClr val="000000"/>
                </a:solidFill>
                <a:latin typeface="Arial"/>
              </a:rPr>
              <a:t> </a:t>
            </a:r>
            <a:r>
              <a:rPr lang="en-US" err="1">
                <a:solidFill>
                  <a:srgbClr val="000000"/>
                </a:solidFill>
                <a:latin typeface="Arial"/>
              </a:rPr>
              <a:t>varautumista</a:t>
            </a:r>
            <a:r>
              <a:rPr lang="en-US">
                <a:solidFill>
                  <a:srgbClr val="000000"/>
                </a:solidFill>
                <a:latin typeface="Arial"/>
              </a:rPr>
              <a:t>.</a:t>
            </a:r>
            <a:endParaRPr lang="en-US">
              <a:solidFill>
                <a:srgbClr val="000000"/>
              </a:solidFill>
              <a:latin typeface="Arial"/>
              <a:cs typeface="Arial"/>
            </a:endParaRPr>
          </a:p>
        </p:txBody>
      </p:sp>
      <p:sp>
        <p:nvSpPr>
          <p:cNvPr id="13" name="TextBox 13"/>
          <p:cNvSpPr txBox="1"/>
          <p:nvPr/>
        </p:nvSpPr>
        <p:spPr>
          <a:xfrm>
            <a:off x="4925260" y="1500799"/>
            <a:ext cx="7226559" cy="213969"/>
          </a:xfrm>
          <a:prstGeom prst="rect">
            <a:avLst/>
          </a:prstGeom>
        </p:spPr>
        <p:txBody>
          <a:bodyPr wrap="square" lIns="0" tIns="0" rIns="0" bIns="0" rtlCol="0" anchor="t">
            <a:spAutoFit/>
          </a:bodyPr>
          <a:lstStyle/>
          <a:p>
            <a:pPr algn="ctr">
              <a:lnSpc>
                <a:spcPts val="1839"/>
              </a:lnSpc>
              <a:spcBef>
                <a:spcPct val="0"/>
              </a:spcBef>
            </a:pPr>
            <a:r>
              <a:rPr lang="en-US" sz="1400" b="1" err="1">
                <a:solidFill>
                  <a:schemeClr val="bg1"/>
                </a:solidFill>
                <a:latin typeface="Arial"/>
              </a:rPr>
              <a:t>Ruoka-apu</a:t>
            </a:r>
            <a:r>
              <a:rPr lang="en-US" sz="1400" b="1">
                <a:solidFill>
                  <a:schemeClr val="bg1"/>
                </a:solidFill>
                <a:latin typeface="Arial"/>
              </a:rPr>
              <a:t> on </a:t>
            </a:r>
            <a:r>
              <a:rPr lang="en-US" sz="1400" b="1" err="1">
                <a:solidFill>
                  <a:schemeClr val="bg1"/>
                </a:solidFill>
                <a:latin typeface="Arial"/>
              </a:rPr>
              <a:t>monelle</a:t>
            </a:r>
            <a:r>
              <a:rPr lang="en-US" sz="1400" b="1">
                <a:solidFill>
                  <a:schemeClr val="bg1"/>
                </a:solidFill>
                <a:latin typeface="Arial"/>
              </a:rPr>
              <a:t> </a:t>
            </a:r>
            <a:r>
              <a:rPr lang="en-US" sz="1400" b="1" err="1">
                <a:solidFill>
                  <a:schemeClr val="bg1"/>
                </a:solidFill>
                <a:latin typeface="Arial"/>
              </a:rPr>
              <a:t>tärkeä</a:t>
            </a:r>
            <a:r>
              <a:rPr lang="en-US" sz="1400" b="1">
                <a:solidFill>
                  <a:schemeClr val="bg1"/>
                </a:solidFill>
                <a:latin typeface="Arial"/>
              </a:rPr>
              <a:t> </a:t>
            </a:r>
            <a:r>
              <a:rPr lang="en-US" sz="1400" b="1" err="1">
                <a:solidFill>
                  <a:schemeClr val="bg1"/>
                </a:solidFill>
                <a:latin typeface="Arial"/>
              </a:rPr>
              <a:t>apu</a:t>
            </a:r>
            <a:r>
              <a:rPr lang="en-US" sz="1400" b="1">
                <a:solidFill>
                  <a:schemeClr val="bg1"/>
                </a:solidFill>
                <a:latin typeface="Arial"/>
              </a:rPr>
              <a:t> </a:t>
            </a:r>
            <a:r>
              <a:rPr lang="en-US" sz="1400" b="1" err="1">
                <a:solidFill>
                  <a:schemeClr val="bg1"/>
                </a:solidFill>
                <a:latin typeface="Arial"/>
              </a:rPr>
              <a:t>arjessa</a:t>
            </a:r>
            <a:r>
              <a:rPr lang="en-US" sz="1400" b="1">
                <a:solidFill>
                  <a:schemeClr val="bg1"/>
                </a:solidFill>
                <a:latin typeface="Arial"/>
              </a:rPr>
              <a:t> </a:t>
            </a:r>
            <a:r>
              <a:rPr lang="en-US" sz="1400" b="1" err="1">
                <a:solidFill>
                  <a:schemeClr val="bg1"/>
                </a:solidFill>
                <a:latin typeface="Arial"/>
              </a:rPr>
              <a:t>pärjäämiseen</a:t>
            </a:r>
            <a:r>
              <a:rPr lang="en-US" sz="1400" b="1">
                <a:solidFill>
                  <a:schemeClr val="bg1"/>
                </a:solidFill>
                <a:latin typeface="Arial"/>
              </a:rPr>
              <a:t>. </a:t>
            </a:r>
            <a:r>
              <a:rPr lang="en-US" sz="1400" b="1" err="1">
                <a:solidFill>
                  <a:schemeClr val="bg1"/>
                </a:solidFill>
                <a:latin typeface="Arial"/>
              </a:rPr>
              <a:t>Ruoka</a:t>
            </a:r>
            <a:r>
              <a:rPr lang="en-US" sz="1400" b="1">
                <a:solidFill>
                  <a:schemeClr val="bg1"/>
                </a:solidFill>
                <a:latin typeface="Arial"/>
              </a:rPr>
              <a:t> on </a:t>
            </a:r>
            <a:r>
              <a:rPr lang="en-US" sz="1400" b="1" err="1">
                <a:solidFill>
                  <a:schemeClr val="bg1"/>
                </a:solidFill>
                <a:latin typeface="Arial"/>
              </a:rPr>
              <a:t>perustarve</a:t>
            </a:r>
            <a:r>
              <a:rPr lang="en-US" sz="1400" b="1">
                <a:solidFill>
                  <a:schemeClr val="bg1"/>
                </a:solidFill>
                <a:latin typeface="Arial"/>
              </a:rPr>
              <a:t>.</a:t>
            </a:r>
            <a:endParaRPr lang="en-US" sz="1400" b="1">
              <a:solidFill>
                <a:schemeClr val="bg1"/>
              </a:solidFill>
              <a:latin typeface="Arial"/>
              <a:cs typeface="Arial"/>
            </a:endParaRPr>
          </a:p>
        </p:txBody>
      </p:sp>
      <p:pic>
        <p:nvPicPr>
          <p:cNvPr id="14" name="Picture 13" descr="Two women wearing red aprons holding plates of food&#10;&#10;Description automatically generated">
            <a:extLst>
              <a:ext uri="{FF2B5EF4-FFF2-40B4-BE49-F238E27FC236}">
                <a16:creationId xmlns:a16="http://schemas.microsoft.com/office/drawing/2014/main" id="{DA49A4E2-64D7-389B-8604-852A430E1CEF}"/>
              </a:ext>
            </a:extLst>
          </p:cNvPr>
          <p:cNvPicPr>
            <a:picLocks noChangeAspect="1"/>
          </p:cNvPicPr>
          <p:nvPr/>
        </p:nvPicPr>
        <p:blipFill>
          <a:blip r:embed="rId4"/>
          <a:stretch>
            <a:fillRect/>
          </a:stretch>
        </p:blipFill>
        <p:spPr>
          <a:xfrm>
            <a:off x="-2381" y="4763"/>
            <a:ext cx="4576761" cy="6908005"/>
          </a:xfrm>
          <a:prstGeom prst="rect">
            <a:avLst/>
          </a:prstGeom>
        </p:spPr>
      </p:pic>
      <p:sp>
        <p:nvSpPr>
          <p:cNvPr id="15" name="TextBox 14">
            <a:extLst>
              <a:ext uri="{FF2B5EF4-FFF2-40B4-BE49-F238E27FC236}">
                <a16:creationId xmlns:a16="http://schemas.microsoft.com/office/drawing/2014/main" id="{1C4677B1-DCC5-330C-4EBD-EC4EB89D9183}"/>
              </a:ext>
            </a:extLst>
          </p:cNvPr>
          <p:cNvSpPr txBox="1"/>
          <p:nvPr/>
        </p:nvSpPr>
        <p:spPr>
          <a:xfrm>
            <a:off x="-2381" y="646271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Arial"/>
              </a:rPr>
              <a:t>Kuva: Suvi Elo / SPR</a:t>
            </a:r>
            <a:r>
              <a:rPr lang="en-US" sz="1400">
                <a:latin typeface="Arial"/>
                <a:cs typeface="Arial"/>
              </a:rPr>
              <a:t>​</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grpSp>
        <p:nvGrpSpPr>
          <p:cNvPr id="3" name="Group 3"/>
          <p:cNvGrpSpPr/>
          <p:nvPr/>
        </p:nvGrpSpPr>
        <p:grpSpPr>
          <a:xfrm>
            <a:off x="6196498" y="914873"/>
            <a:ext cx="5841159" cy="5016246"/>
            <a:chOff x="-145253" y="-38100"/>
            <a:chExt cx="1955324" cy="1634980"/>
          </a:xfrm>
        </p:grpSpPr>
        <p:sp>
          <p:nvSpPr>
            <p:cNvPr id="4" name="Freeform 4"/>
            <p:cNvSpPr/>
            <p:nvPr/>
          </p:nvSpPr>
          <p:spPr>
            <a:xfrm>
              <a:off x="0" y="0"/>
              <a:ext cx="1810071" cy="1596880"/>
            </a:xfrm>
            <a:custGeom>
              <a:avLst/>
              <a:gdLst/>
              <a:ahLst/>
              <a:cxnLst/>
              <a:rect l="l" t="t" r="r" b="b"/>
              <a:pathLst>
                <a:path w="1810071" h="1596880">
                  <a:moveTo>
                    <a:pt x="0" y="0"/>
                  </a:moveTo>
                  <a:lnTo>
                    <a:pt x="1810071" y="0"/>
                  </a:lnTo>
                  <a:lnTo>
                    <a:pt x="1810071" y="1596880"/>
                  </a:lnTo>
                  <a:lnTo>
                    <a:pt x="0" y="1596880"/>
                  </a:lnTo>
                  <a:close/>
                </a:path>
              </a:pathLst>
            </a:custGeom>
            <a:solidFill>
              <a:srgbClr val="BEA996"/>
            </a:solidFill>
          </p:spPr>
          <p:txBody>
            <a:bodyPr/>
            <a:lstStyle/>
            <a:p>
              <a:endParaRPr lang="fi-FI"/>
            </a:p>
          </p:txBody>
        </p:sp>
        <p:sp>
          <p:nvSpPr>
            <p:cNvPr id="5" name="TextBox 5"/>
            <p:cNvSpPr txBox="1"/>
            <p:nvPr/>
          </p:nvSpPr>
          <p:spPr>
            <a:xfrm>
              <a:off x="-145253" y="-38100"/>
              <a:ext cx="1951781" cy="1634980"/>
            </a:xfrm>
            <a:prstGeom prst="rect">
              <a:avLst/>
            </a:prstGeom>
            <a:solidFill>
              <a:srgbClr val="BEA996"/>
            </a:solidFill>
          </p:spPr>
          <p:txBody>
            <a:bodyPr lIns="33867" tIns="33867" rIns="33867" bIns="33867" rtlCol="0" anchor="ctr"/>
            <a:lstStyle/>
            <a:p>
              <a:pPr algn="ctr">
                <a:lnSpc>
                  <a:spcPts val="1440"/>
                </a:lnSpc>
              </a:pPr>
              <a:endParaRPr sz="1200"/>
            </a:p>
          </p:txBody>
        </p:sp>
      </p:grpSp>
      <p:sp>
        <p:nvSpPr>
          <p:cNvPr id="6" name="Freeform 6"/>
          <p:cNvSpPr/>
          <p:nvPr/>
        </p:nvSpPr>
        <p:spPr>
          <a:xfrm>
            <a:off x="6723276" y="4913235"/>
            <a:ext cx="4074580" cy="1436289"/>
          </a:xfrm>
          <a:custGeom>
            <a:avLst/>
            <a:gdLst/>
            <a:ahLst/>
            <a:cxnLst/>
            <a:rect l="l" t="t" r="r" b="b"/>
            <a:pathLst>
              <a:path w="6111870" h="2154434">
                <a:moveTo>
                  <a:pt x="0" y="0"/>
                </a:moveTo>
                <a:lnTo>
                  <a:pt x="6111870" y="0"/>
                </a:lnTo>
                <a:lnTo>
                  <a:pt x="6111870" y="2154434"/>
                </a:lnTo>
                <a:lnTo>
                  <a:pt x="0" y="2154434"/>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fi-FI"/>
          </a:p>
        </p:txBody>
      </p:sp>
      <p:grpSp>
        <p:nvGrpSpPr>
          <p:cNvPr id="7" name="Group 7"/>
          <p:cNvGrpSpPr/>
          <p:nvPr/>
        </p:nvGrpSpPr>
        <p:grpSpPr>
          <a:xfrm>
            <a:off x="815844" y="4909065"/>
            <a:ext cx="4741046" cy="1361239"/>
            <a:chOff x="0" y="0"/>
            <a:chExt cx="1873006" cy="537773"/>
          </a:xfrm>
        </p:grpSpPr>
        <p:sp>
          <p:nvSpPr>
            <p:cNvPr id="8" name="Freeform 8"/>
            <p:cNvSpPr/>
            <p:nvPr/>
          </p:nvSpPr>
          <p:spPr>
            <a:xfrm>
              <a:off x="0" y="0"/>
              <a:ext cx="1873006" cy="537773"/>
            </a:xfrm>
            <a:custGeom>
              <a:avLst/>
              <a:gdLst/>
              <a:ahLst/>
              <a:cxnLst/>
              <a:rect l="l" t="t" r="r" b="b"/>
              <a:pathLst>
                <a:path w="1873006" h="537773">
                  <a:moveTo>
                    <a:pt x="0" y="0"/>
                  </a:moveTo>
                  <a:lnTo>
                    <a:pt x="1873006" y="0"/>
                  </a:lnTo>
                  <a:lnTo>
                    <a:pt x="1873006" y="537773"/>
                  </a:lnTo>
                  <a:lnTo>
                    <a:pt x="0" y="537773"/>
                  </a:lnTo>
                  <a:close/>
                </a:path>
              </a:pathLst>
            </a:custGeom>
            <a:solidFill>
              <a:schemeClr val="accent1"/>
            </a:solidFill>
          </p:spPr>
          <p:txBody>
            <a:bodyPr/>
            <a:lstStyle/>
            <a:p>
              <a:endParaRPr lang="fi-FI"/>
            </a:p>
          </p:txBody>
        </p:sp>
        <p:sp>
          <p:nvSpPr>
            <p:cNvPr id="9" name="TextBox 9"/>
            <p:cNvSpPr txBox="1"/>
            <p:nvPr/>
          </p:nvSpPr>
          <p:spPr>
            <a:xfrm>
              <a:off x="0" y="-38100"/>
              <a:ext cx="1873006" cy="575873"/>
            </a:xfrm>
            <a:prstGeom prst="rect">
              <a:avLst/>
            </a:prstGeom>
          </p:spPr>
          <p:txBody>
            <a:bodyPr lIns="33867" tIns="33867" rIns="33867" bIns="33867" rtlCol="0" anchor="ctr"/>
            <a:lstStyle/>
            <a:p>
              <a:pPr algn="ctr">
                <a:lnSpc>
                  <a:spcPts val="1440"/>
                </a:lnSpc>
              </a:pPr>
              <a:endParaRPr sz="1200"/>
            </a:p>
          </p:txBody>
        </p:sp>
      </p:grpSp>
      <p:sp>
        <p:nvSpPr>
          <p:cNvPr id="10" name="TextBox 10"/>
          <p:cNvSpPr txBox="1"/>
          <p:nvPr/>
        </p:nvSpPr>
        <p:spPr>
          <a:xfrm>
            <a:off x="547725" y="220344"/>
            <a:ext cx="10393680" cy="384721"/>
          </a:xfrm>
          <a:prstGeom prst="rect">
            <a:avLst/>
          </a:prstGeom>
        </p:spPr>
        <p:txBody>
          <a:bodyPr lIns="0" tIns="0" rIns="0" bIns="0" rtlCol="0" anchor="t">
            <a:spAutoFit/>
          </a:bodyPr>
          <a:lstStyle/>
          <a:p>
            <a:pPr>
              <a:lnSpc>
                <a:spcPts val="3024"/>
              </a:lnSpc>
            </a:pPr>
            <a:r>
              <a:rPr lang="en-US" sz="2800" b="1" err="1">
                <a:solidFill>
                  <a:srgbClr val="000000"/>
                </a:solidFill>
                <a:latin typeface="Arial Bold"/>
              </a:rPr>
              <a:t>Suomen</a:t>
            </a:r>
            <a:r>
              <a:rPr lang="en-US" sz="2800" b="1">
                <a:solidFill>
                  <a:srgbClr val="000000"/>
                </a:solidFill>
                <a:latin typeface="Arial Bold"/>
              </a:rPr>
              <a:t> </a:t>
            </a:r>
            <a:r>
              <a:rPr lang="en-US" sz="2800" b="1" err="1">
                <a:solidFill>
                  <a:srgbClr val="000000"/>
                </a:solidFill>
                <a:latin typeface="Arial Bold"/>
              </a:rPr>
              <a:t>Punaisen</a:t>
            </a:r>
            <a:r>
              <a:rPr lang="en-US" sz="2800" b="1">
                <a:solidFill>
                  <a:srgbClr val="000000"/>
                </a:solidFill>
                <a:latin typeface="Arial Bold"/>
              </a:rPr>
              <a:t> Ristin </a:t>
            </a:r>
            <a:r>
              <a:rPr lang="en-US" sz="2800" b="1" err="1">
                <a:solidFill>
                  <a:srgbClr val="000000"/>
                </a:solidFill>
                <a:latin typeface="Arial Bold"/>
              </a:rPr>
              <a:t>monimuotoinen</a:t>
            </a:r>
            <a:r>
              <a:rPr lang="en-US" sz="2800" b="1">
                <a:solidFill>
                  <a:srgbClr val="000000"/>
                </a:solidFill>
                <a:latin typeface="Arial Bold"/>
              </a:rPr>
              <a:t> </a:t>
            </a:r>
            <a:r>
              <a:rPr lang="en-US" sz="2800" b="1" err="1">
                <a:solidFill>
                  <a:srgbClr val="000000"/>
                </a:solidFill>
                <a:latin typeface="Arial Bold"/>
              </a:rPr>
              <a:t>ruoka-aputoiminta</a:t>
            </a:r>
            <a:endParaRPr lang="en-US" sz="2800" b="1" err="1">
              <a:solidFill>
                <a:srgbClr val="000000"/>
              </a:solidFill>
              <a:latin typeface="Arial Bold"/>
              <a:cs typeface="Arial Bold"/>
            </a:endParaRPr>
          </a:p>
        </p:txBody>
      </p:sp>
      <p:sp>
        <p:nvSpPr>
          <p:cNvPr id="11" name="TextBox 11"/>
          <p:cNvSpPr txBox="1"/>
          <p:nvPr/>
        </p:nvSpPr>
        <p:spPr>
          <a:xfrm>
            <a:off x="6424627" y="1285267"/>
            <a:ext cx="5291980" cy="3380413"/>
          </a:xfrm>
          <a:prstGeom prst="rect">
            <a:avLst/>
          </a:prstGeom>
        </p:spPr>
        <p:txBody>
          <a:bodyPr wrap="square" lIns="0" tIns="0" rIns="0" bIns="0" rtlCol="0" anchor="t">
            <a:spAutoFit/>
          </a:bodyPr>
          <a:lstStyle/>
          <a:p>
            <a:pPr>
              <a:lnSpc>
                <a:spcPts val="1440"/>
              </a:lnSpc>
              <a:spcBef>
                <a:spcPct val="0"/>
              </a:spcBef>
            </a:pPr>
            <a:endParaRPr sz="1200"/>
          </a:p>
          <a:p>
            <a:pPr marL="259080" lvl="1" indent="-129540">
              <a:buFont typeface="Arial"/>
              <a:buChar char="•"/>
            </a:pPr>
            <a:r>
              <a:rPr lang="en-US" sz="1600" err="1">
                <a:solidFill>
                  <a:srgbClr val="000000"/>
                </a:solidFill>
                <a:latin typeface="Arial"/>
              </a:rPr>
              <a:t>Ruoan</a:t>
            </a:r>
            <a:r>
              <a:rPr lang="en-US" sz="1600">
                <a:solidFill>
                  <a:srgbClr val="000000"/>
                </a:solidFill>
                <a:latin typeface="Arial"/>
              </a:rPr>
              <a:t> </a:t>
            </a:r>
            <a:r>
              <a:rPr lang="en-US" sz="1600" err="1">
                <a:solidFill>
                  <a:srgbClr val="000000"/>
                </a:solidFill>
                <a:latin typeface="Arial"/>
              </a:rPr>
              <a:t>jakaminen</a:t>
            </a:r>
            <a:r>
              <a:rPr lang="en-US" sz="1600">
                <a:solidFill>
                  <a:srgbClr val="000000"/>
                </a:solidFill>
                <a:latin typeface="Arial"/>
              </a:rPr>
              <a:t>: </a:t>
            </a:r>
            <a:r>
              <a:rPr lang="en-US" sz="1600" err="1">
                <a:solidFill>
                  <a:srgbClr val="000000"/>
                </a:solidFill>
                <a:latin typeface="Arial"/>
              </a:rPr>
              <a:t>Hätäapua</a:t>
            </a:r>
            <a:r>
              <a:rPr lang="en-US" sz="1600">
                <a:solidFill>
                  <a:srgbClr val="000000"/>
                </a:solidFill>
                <a:latin typeface="Arial"/>
              </a:rPr>
              <a:t> </a:t>
            </a:r>
            <a:r>
              <a:rPr lang="en-US" sz="1600" err="1">
                <a:solidFill>
                  <a:srgbClr val="000000"/>
                </a:solidFill>
                <a:latin typeface="Arial"/>
              </a:rPr>
              <a:t>akuuttiin</a:t>
            </a:r>
            <a:r>
              <a:rPr lang="en-US" sz="1600">
                <a:solidFill>
                  <a:srgbClr val="000000"/>
                </a:solidFill>
                <a:latin typeface="Arial"/>
              </a:rPr>
              <a:t> ja </a:t>
            </a:r>
            <a:r>
              <a:rPr lang="en-US" sz="1600" err="1">
                <a:solidFill>
                  <a:srgbClr val="000000"/>
                </a:solidFill>
                <a:latin typeface="Arial"/>
              </a:rPr>
              <a:t>pitkittyneeseen</a:t>
            </a:r>
            <a:r>
              <a:rPr lang="en-US" sz="1600">
                <a:solidFill>
                  <a:srgbClr val="000000"/>
                </a:solidFill>
                <a:latin typeface="Arial"/>
              </a:rPr>
              <a:t> </a:t>
            </a:r>
            <a:r>
              <a:rPr lang="en-US" sz="1600" err="1">
                <a:solidFill>
                  <a:srgbClr val="000000"/>
                </a:solidFill>
                <a:latin typeface="Arial"/>
              </a:rPr>
              <a:t>tarpeeseen</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Yhteisöllisiä</a:t>
            </a:r>
            <a:r>
              <a:rPr lang="en-US" sz="1600">
                <a:solidFill>
                  <a:srgbClr val="000000"/>
                </a:solidFill>
                <a:latin typeface="Arial"/>
              </a:rPr>
              <a:t> </a:t>
            </a:r>
            <a:r>
              <a:rPr lang="en-US" sz="1600" err="1">
                <a:solidFill>
                  <a:srgbClr val="000000"/>
                </a:solidFill>
                <a:latin typeface="Arial"/>
              </a:rPr>
              <a:t>ruokailuja</a:t>
            </a:r>
            <a:r>
              <a:rPr lang="en-US" sz="1600">
                <a:solidFill>
                  <a:srgbClr val="000000"/>
                </a:solidFill>
                <a:latin typeface="Arial"/>
              </a:rPr>
              <a:t> ja </a:t>
            </a:r>
            <a:r>
              <a:rPr lang="en-US" sz="1600" err="1">
                <a:solidFill>
                  <a:srgbClr val="000000"/>
                </a:solidFill>
                <a:latin typeface="Arial"/>
              </a:rPr>
              <a:t>ruoanlaittoa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Tietoiskut</a:t>
            </a:r>
            <a:r>
              <a:rPr lang="en-US" sz="1600">
                <a:solidFill>
                  <a:srgbClr val="000000"/>
                </a:solidFill>
                <a:latin typeface="Arial"/>
              </a:rPr>
              <a:t>, </a:t>
            </a:r>
            <a:r>
              <a:rPr lang="en-US" sz="1600" err="1">
                <a:solidFill>
                  <a:srgbClr val="000000"/>
                </a:solidFill>
                <a:latin typeface="Arial"/>
              </a:rPr>
              <a:t>keskustelutuki</a:t>
            </a:r>
            <a:r>
              <a:rPr lang="en-US" sz="1600">
                <a:solidFill>
                  <a:srgbClr val="000000"/>
                </a:solidFill>
                <a:latin typeface="Arial"/>
              </a:rPr>
              <a:t>, </a:t>
            </a:r>
            <a:r>
              <a:rPr lang="en-US" sz="1600" err="1">
                <a:solidFill>
                  <a:srgbClr val="000000"/>
                </a:solidFill>
                <a:latin typeface="Arial"/>
              </a:rPr>
              <a:t>ohjaus</a:t>
            </a:r>
            <a:r>
              <a:rPr lang="en-US" sz="1600">
                <a:solidFill>
                  <a:srgbClr val="000000"/>
                </a:solidFill>
                <a:latin typeface="Arial"/>
              </a:rPr>
              <a:t> ja </a:t>
            </a:r>
            <a:r>
              <a:rPr lang="en-US" sz="1600" err="1">
                <a:solidFill>
                  <a:srgbClr val="000000"/>
                </a:solidFill>
                <a:latin typeface="Arial"/>
              </a:rPr>
              <a:t>neuvonta</a:t>
            </a:r>
            <a:r>
              <a:rPr lang="en-US" sz="1600">
                <a:solidFill>
                  <a:srgbClr val="000000"/>
                </a:solidFill>
                <a:latin typeface="Arial"/>
              </a:rPr>
              <a:t> </a:t>
            </a:r>
            <a:r>
              <a:rPr lang="en-US" sz="1600" err="1">
                <a:solidFill>
                  <a:srgbClr val="000000"/>
                </a:solidFill>
                <a:latin typeface="Arial"/>
              </a:rPr>
              <a:t>osana</a:t>
            </a:r>
            <a:r>
              <a:rPr lang="en-US" sz="1600">
                <a:solidFill>
                  <a:srgbClr val="000000"/>
                </a:solidFill>
                <a:latin typeface="Arial"/>
              </a:rPr>
              <a:t> </a:t>
            </a:r>
            <a:r>
              <a:rPr lang="en-US" sz="1600" err="1">
                <a:solidFill>
                  <a:srgbClr val="000000"/>
                </a:solidFill>
                <a:latin typeface="Arial"/>
              </a:rPr>
              <a:t>ruoka-aputoimintaa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Toimintaa</a:t>
            </a:r>
            <a:r>
              <a:rPr lang="en-US" sz="1600">
                <a:solidFill>
                  <a:srgbClr val="000000"/>
                </a:solidFill>
                <a:latin typeface="Arial"/>
              </a:rPr>
              <a:t> </a:t>
            </a:r>
            <a:r>
              <a:rPr lang="en-US" sz="1600" err="1">
                <a:solidFill>
                  <a:srgbClr val="000000"/>
                </a:solidFill>
                <a:latin typeface="Arial"/>
              </a:rPr>
              <a:t>yhteisöjen</a:t>
            </a:r>
            <a:r>
              <a:rPr lang="en-US" sz="1600">
                <a:solidFill>
                  <a:srgbClr val="000000"/>
                </a:solidFill>
                <a:latin typeface="Arial"/>
              </a:rPr>
              <a:t> </a:t>
            </a:r>
            <a:r>
              <a:rPr lang="en-US" sz="1600" err="1">
                <a:solidFill>
                  <a:srgbClr val="000000"/>
                </a:solidFill>
                <a:latin typeface="Arial"/>
              </a:rPr>
              <a:t>kanssa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Palveluohjausta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Osallisuutta</a:t>
            </a:r>
            <a:r>
              <a:rPr lang="en-US" sz="1600">
                <a:solidFill>
                  <a:srgbClr val="000000"/>
                </a:solidFill>
                <a:latin typeface="Arial"/>
              </a:rPr>
              <a:t> ja </a:t>
            </a:r>
            <a:r>
              <a:rPr lang="en-US" sz="1600" err="1">
                <a:solidFill>
                  <a:srgbClr val="000000"/>
                </a:solidFill>
                <a:latin typeface="Arial"/>
              </a:rPr>
              <a:t>yhteisöllisyyttä</a:t>
            </a:r>
            <a:r>
              <a:rPr lang="en-US" sz="1600">
                <a:solidFill>
                  <a:srgbClr val="000000"/>
                </a:solidFill>
                <a:latin typeface="Arial"/>
              </a:rPr>
              <a:t> </a:t>
            </a:r>
            <a:r>
              <a:rPr lang="en-US" sz="1600" err="1">
                <a:solidFill>
                  <a:srgbClr val="000000"/>
                </a:solidFill>
                <a:latin typeface="Arial"/>
              </a:rPr>
              <a:t>vahvistavaa</a:t>
            </a:r>
            <a:r>
              <a:rPr lang="en-US" sz="1600">
                <a:solidFill>
                  <a:srgbClr val="000000"/>
                </a:solidFill>
                <a:latin typeface="Arial"/>
              </a:rPr>
              <a:t> </a:t>
            </a:r>
            <a:r>
              <a:rPr lang="en-US" sz="1600" err="1">
                <a:solidFill>
                  <a:srgbClr val="000000"/>
                </a:solidFill>
                <a:latin typeface="Arial"/>
              </a:rPr>
              <a:t>toimintaa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Ennaltaehkäisevää</a:t>
            </a:r>
            <a:r>
              <a:rPr lang="en-US" sz="1600">
                <a:solidFill>
                  <a:srgbClr val="000000"/>
                </a:solidFill>
                <a:latin typeface="Arial"/>
              </a:rPr>
              <a:t> </a:t>
            </a:r>
            <a:r>
              <a:rPr lang="en-US" sz="1600" err="1">
                <a:solidFill>
                  <a:srgbClr val="000000"/>
                </a:solidFill>
                <a:latin typeface="Arial"/>
              </a:rPr>
              <a:t>hyvinvointityötä</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Syrjäytymisen</a:t>
            </a:r>
            <a:r>
              <a:rPr lang="en-US" sz="1600">
                <a:solidFill>
                  <a:srgbClr val="000000"/>
                </a:solidFill>
                <a:latin typeface="Arial"/>
              </a:rPr>
              <a:t> </a:t>
            </a:r>
            <a:r>
              <a:rPr lang="en-US" sz="1600" err="1">
                <a:solidFill>
                  <a:srgbClr val="000000"/>
                </a:solidFill>
                <a:latin typeface="Arial"/>
              </a:rPr>
              <a:t>ehkäisyä</a:t>
            </a:r>
            <a:endParaRPr lang="en-US" sz="1600">
              <a:solidFill>
                <a:srgbClr val="000000"/>
              </a:solidFill>
              <a:latin typeface="Arial"/>
              <a:cs typeface="Arial"/>
            </a:endParaRPr>
          </a:p>
          <a:p>
            <a:pPr marL="259080" lvl="1" indent="-129540">
              <a:buFont typeface="Arial"/>
              <a:buChar char="•"/>
            </a:pPr>
            <a:r>
              <a:rPr lang="en-US" sz="1600">
                <a:solidFill>
                  <a:srgbClr val="000000"/>
                </a:solidFill>
                <a:latin typeface="Arial"/>
              </a:rPr>
              <a:t>Kiertotaloutta ja </a:t>
            </a:r>
            <a:r>
              <a:rPr lang="en-US" sz="1600" err="1">
                <a:solidFill>
                  <a:srgbClr val="000000"/>
                </a:solidFill>
                <a:latin typeface="Arial"/>
              </a:rPr>
              <a:t>ympäristötekoja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Kokonaisvaltaista</a:t>
            </a:r>
            <a:r>
              <a:rPr lang="en-US" sz="1600">
                <a:solidFill>
                  <a:srgbClr val="000000"/>
                </a:solidFill>
                <a:latin typeface="Arial"/>
              </a:rPr>
              <a:t> </a:t>
            </a:r>
            <a:r>
              <a:rPr lang="en-US" sz="1600" err="1">
                <a:solidFill>
                  <a:srgbClr val="000000"/>
                </a:solidFill>
                <a:latin typeface="Arial"/>
              </a:rPr>
              <a:t>apua</a:t>
            </a:r>
            <a:r>
              <a:rPr lang="en-US" sz="1600">
                <a:solidFill>
                  <a:srgbClr val="000000"/>
                </a:solidFill>
                <a:latin typeface="Arial"/>
              </a:rPr>
              <a:t> ja </a:t>
            </a:r>
            <a:r>
              <a:rPr lang="en-US" sz="1600" err="1">
                <a:solidFill>
                  <a:srgbClr val="000000"/>
                </a:solidFill>
                <a:latin typeface="Arial"/>
              </a:rPr>
              <a:t>kohtaamista</a:t>
            </a:r>
            <a:endParaRPr lang="en-US" sz="1600">
              <a:solidFill>
                <a:srgbClr val="000000"/>
              </a:solidFill>
              <a:latin typeface="Arial"/>
              <a:cs typeface="Arial"/>
            </a:endParaRPr>
          </a:p>
          <a:p>
            <a:pPr marL="259080" lvl="1" indent="-129540">
              <a:buFont typeface="Arial"/>
              <a:buChar char="•"/>
            </a:pPr>
            <a:r>
              <a:rPr lang="en-US" sz="1600" err="1">
                <a:solidFill>
                  <a:srgbClr val="000000"/>
                </a:solidFill>
                <a:latin typeface="Arial"/>
              </a:rPr>
              <a:t>Valmiustoimintaa</a:t>
            </a:r>
            <a:endParaRPr lang="en-US" sz="1600" err="1">
              <a:solidFill>
                <a:srgbClr val="000000"/>
              </a:solidFill>
              <a:latin typeface="Arial"/>
              <a:cs typeface="Arial"/>
            </a:endParaRPr>
          </a:p>
        </p:txBody>
      </p:sp>
      <p:sp>
        <p:nvSpPr>
          <p:cNvPr id="12" name="TextBox 12"/>
          <p:cNvSpPr txBox="1"/>
          <p:nvPr/>
        </p:nvSpPr>
        <p:spPr>
          <a:xfrm>
            <a:off x="7204678" y="1033093"/>
            <a:ext cx="3556278" cy="262701"/>
          </a:xfrm>
          <a:prstGeom prst="rect">
            <a:avLst/>
          </a:prstGeom>
        </p:spPr>
        <p:txBody>
          <a:bodyPr wrap="square" lIns="0" tIns="0" rIns="0" bIns="0" rtlCol="0" anchor="t">
            <a:spAutoFit/>
          </a:bodyPr>
          <a:lstStyle/>
          <a:p>
            <a:pPr>
              <a:lnSpc>
                <a:spcPts val="2159"/>
              </a:lnSpc>
              <a:spcBef>
                <a:spcPct val="0"/>
              </a:spcBef>
            </a:pPr>
            <a:r>
              <a:rPr lang="en-US" sz="1750" b="1" err="1">
                <a:solidFill>
                  <a:srgbClr val="000000"/>
                </a:solidFill>
                <a:latin typeface="Arial Bold"/>
              </a:rPr>
              <a:t>Ruoka-aputoimintaan</a:t>
            </a:r>
            <a:r>
              <a:rPr lang="en-US" sz="1750" b="1">
                <a:solidFill>
                  <a:srgbClr val="000000"/>
                </a:solidFill>
                <a:latin typeface="Arial Bold"/>
              </a:rPr>
              <a:t> </a:t>
            </a:r>
            <a:r>
              <a:rPr lang="en-US" sz="1750" b="1" err="1">
                <a:solidFill>
                  <a:srgbClr val="000000"/>
                </a:solidFill>
                <a:latin typeface="Arial Bold"/>
              </a:rPr>
              <a:t>voi</a:t>
            </a:r>
            <a:r>
              <a:rPr lang="en-US" sz="1750" b="1">
                <a:solidFill>
                  <a:srgbClr val="000000"/>
                </a:solidFill>
                <a:latin typeface="Arial Bold"/>
              </a:rPr>
              <a:t> </a:t>
            </a:r>
            <a:r>
              <a:rPr lang="en-US" sz="1750" b="1" err="1">
                <a:solidFill>
                  <a:srgbClr val="000000"/>
                </a:solidFill>
                <a:latin typeface="Arial Bold"/>
              </a:rPr>
              <a:t>kuulua</a:t>
            </a:r>
            <a:r>
              <a:rPr lang="en-US" sz="1750" b="1">
                <a:solidFill>
                  <a:srgbClr val="000000"/>
                </a:solidFill>
                <a:latin typeface="Arial Bold"/>
              </a:rPr>
              <a:t>:</a:t>
            </a:r>
            <a:endParaRPr lang="en-US" sz="1750" b="1">
              <a:solidFill>
                <a:srgbClr val="000000"/>
              </a:solidFill>
              <a:latin typeface="Arial Bold"/>
              <a:cs typeface="Arial Bold"/>
            </a:endParaRPr>
          </a:p>
        </p:txBody>
      </p:sp>
      <p:sp>
        <p:nvSpPr>
          <p:cNvPr id="13" name="TextBox 13"/>
          <p:cNvSpPr txBox="1"/>
          <p:nvPr/>
        </p:nvSpPr>
        <p:spPr>
          <a:xfrm>
            <a:off x="879489" y="5236283"/>
            <a:ext cx="4327973" cy="692497"/>
          </a:xfrm>
          <a:prstGeom prst="rect">
            <a:avLst/>
          </a:prstGeom>
        </p:spPr>
        <p:txBody>
          <a:bodyPr lIns="0" tIns="0" rIns="0" bIns="0" rtlCol="0" anchor="t">
            <a:spAutoFit/>
          </a:bodyPr>
          <a:lstStyle/>
          <a:p>
            <a:pPr algn="ctr">
              <a:lnSpc>
                <a:spcPts val="1759"/>
              </a:lnSpc>
              <a:spcBef>
                <a:spcPct val="0"/>
              </a:spcBef>
            </a:pPr>
            <a:r>
              <a:rPr lang="en-US" b="1" err="1">
                <a:solidFill>
                  <a:schemeClr val="bg1"/>
                </a:solidFill>
                <a:latin typeface="Arial Bold"/>
                <a:cs typeface="Arial Bold"/>
              </a:rPr>
              <a:t>Ruoka-avussa</a:t>
            </a:r>
            <a:r>
              <a:rPr lang="en-US" b="1">
                <a:solidFill>
                  <a:schemeClr val="bg1"/>
                </a:solidFill>
                <a:latin typeface="Arial Bold"/>
                <a:cs typeface="Arial Bold"/>
              </a:rPr>
              <a:t> </a:t>
            </a:r>
            <a:r>
              <a:rPr lang="en-US" b="1" err="1">
                <a:solidFill>
                  <a:schemeClr val="bg1"/>
                </a:solidFill>
                <a:latin typeface="Arial Bold"/>
                <a:cs typeface="Arial Bold"/>
              </a:rPr>
              <a:t>kohdataan</a:t>
            </a:r>
            <a:r>
              <a:rPr lang="en-US" b="1">
                <a:solidFill>
                  <a:schemeClr val="bg1"/>
                </a:solidFill>
                <a:latin typeface="Arial Bold"/>
                <a:cs typeface="Arial Bold"/>
              </a:rPr>
              <a:t> ja </a:t>
            </a:r>
            <a:r>
              <a:rPr lang="en-US" b="1" err="1">
                <a:solidFill>
                  <a:schemeClr val="bg1"/>
                </a:solidFill>
                <a:latin typeface="Arial Bold"/>
                <a:cs typeface="Arial Bold"/>
              </a:rPr>
              <a:t>tavoitetaan</a:t>
            </a:r>
            <a:r>
              <a:rPr lang="en-US" b="1">
                <a:solidFill>
                  <a:schemeClr val="bg1"/>
                </a:solidFill>
                <a:latin typeface="Arial Bold"/>
                <a:cs typeface="Arial Bold"/>
              </a:rPr>
              <a:t> </a:t>
            </a:r>
            <a:r>
              <a:rPr lang="en-US" b="1" err="1">
                <a:solidFill>
                  <a:schemeClr val="bg1"/>
                </a:solidFill>
                <a:latin typeface="Arial Bold"/>
                <a:cs typeface="Arial Bold"/>
              </a:rPr>
              <a:t>ihmisiä</a:t>
            </a:r>
            <a:r>
              <a:rPr lang="en-US" b="1">
                <a:solidFill>
                  <a:schemeClr val="bg1"/>
                </a:solidFill>
                <a:latin typeface="Arial Bold"/>
                <a:cs typeface="Arial Bold"/>
              </a:rPr>
              <a:t>, </a:t>
            </a:r>
            <a:r>
              <a:rPr lang="en-US" b="1" err="1">
                <a:solidFill>
                  <a:schemeClr val="bg1"/>
                </a:solidFill>
                <a:latin typeface="Arial Bold"/>
                <a:cs typeface="Arial Bold"/>
              </a:rPr>
              <a:t>joilla</a:t>
            </a:r>
            <a:r>
              <a:rPr lang="en-US" b="1">
                <a:solidFill>
                  <a:schemeClr val="bg1"/>
                </a:solidFill>
                <a:latin typeface="Arial Bold"/>
                <a:cs typeface="Arial Bold"/>
              </a:rPr>
              <a:t> </a:t>
            </a:r>
            <a:r>
              <a:rPr lang="en-US" b="1" err="1">
                <a:solidFill>
                  <a:schemeClr val="bg1"/>
                </a:solidFill>
                <a:latin typeface="Arial Bold"/>
                <a:cs typeface="Arial Bold"/>
              </a:rPr>
              <a:t>yhä</a:t>
            </a:r>
            <a:r>
              <a:rPr lang="en-US" b="1">
                <a:solidFill>
                  <a:schemeClr val="bg1"/>
                </a:solidFill>
                <a:latin typeface="Arial Bold"/>
                <a:cs typeface="Arial Bold"/>
              </a:rPr>
              <a:t> </a:t>
            </a:r>
            <a:r>
              <a:rPr lang="en-US" b="1" err="1">
                <a:solidFill>
                  <a:schemeClr val="bg1"/>
                </a:solidFill>
                <a:latin typeface="Arial Bold"/>
                <a:cs typeface="Arial Bold"/>
              </a:rPr>
              <a:t>useammalla</a:t>
            </a:r>
            <a:r>
              <a:rPr lang="en-US" b="1">
                <a:solidFill>
                  <a:schemeClr val="bg1"/>
                </a:solidFill>
                <a:latin typeface="Arial Bold"/>
                <a:cs typeface="Arial Bold"/>
              </a:rPr>
              <a:t> on </a:t>
            </a:r>
            <a:r>
              <a:rPr lang="en-US" b="1" err="1">
                <a:solidFill>
                  <a:schemeClr val="bg1"/>
                </a:solidFill>
                <a:latin typeface="Arial Bold"/>
                <a:cs typeface="Arial Bold"/>
              </a:rPr>
              <a:t>tarve</a:t>
            </a:r>
            <a:r>
              <a:rPr lang="en-US" b="1">
                <a:solidFill>
                  <a:schemeClr val="bg1"/>
                </a:solidFill>
                <a:latin typeface="Arial Bold"/>
                <a:cs typeface="Arial Bold"/>
              </a:rPr>
              <a:t> </a:t>
            </a:r>
            <a:r>
              <a:rPr lang="en-US" b="1" err="1">
                <a:solidFill>
                  <a:schemeClr val="bg1"/>
                </a:solidFill>
                <a:latin typeface="Arial Bold"/>
                <a:cs typeface="Arial Bold"/>
              </a:rPr>
              <a:t>monipuoliselle</a:t>
            </a:r>
            <a:r>
              <a:rPr lang="en-US" b="1">
                <a:solidFill>
                  <a:schemeClr val="bg1"/>
                </a:solidFill>
                <a:latin typeface="Arial Bold"/>
                <a:cs typeface="Arial Bold"/>
              </a:rPr>
              <a:t> </a:t>
            </a:r>
            <a:r>
              <a:rPr lang="en-US" b="1" err="1">
                <a:solidFill>
                  <a:schemeClr val="bg1"/>
                </a:solidFill>
                <a:latin typeface="Arial Bold"/>
                <a:cs typeface="Arial Bold"/>
              </a:rPr>
              <a:t>tuelle</a:t>
            </a:r>
            <a:r>
              <a:rPr lang="en-US" b="1">
                <a:solidFill>
                  <a:schemeClr val="bg1"/>
                </a:solidFill>
                <a:latin typeface="Arial Bold"/>
                <a:cs typeface="Arial Bold"/>
              </a:rPr>
              <a:t> ja </a:t>
            </a:r>
            <a:r>
              <a:rPr lang="en-US" b="1" err="1">
                <a:solidFill>
                  <a:schemeClr val="bg1"/>
                </a:solidFill>
                <a:latin typeface="Arial Bold"/>
                <a:cs typeface="Arial Bold"/>
              </a:rPr>
              <a:t>palveluille</a:t>
            </a:r>
            <a:r>
              <a:rPr lang="en-US" b="1">
                <a:solidFill>
                  <a:schemeClr val="bg1"/>
                </a:solidFill>
                <a:latin typeface="Arial Bold"/>
                <a:cs typeface="Arial Bold"/>
              </a:rPr>
              <a:t>.</a:t>
            </a:r>
          </a:p>
        </p:txBody>
      </p:sp>
      <p:sp>
        <p:nvSpPr>
          <p:cNvPr id="14" name="TextBox 14"/>
          <p:cNvSpPr txBox="1"/>
          <p:nvPr/>
        </p:nvSpPr>
        <p:spPr>
          <a:xfrm>
            <a:off x="547725" y="1113818"/>
            <a:ext cx="5281483" cy="3462486"/>
          </a:xfrm>
          <a:prstGeom prst="rect">
            <a:avLst/>
          </a:prstGeom>
        </p:spPr>
        <p:txBody>
          <a:bodyPr lIns="0" tIns="0" rIns="0" bIns="0" rtlCol="0" anchor="t">
            <a:spAutoFit/>
          </a:bodyPr>
          <a:lstStyle/>
          <a:p>
            <a:pPr marL="316230" lvl="1" indent="-158115">
              <a:lnSpc>
                <a:spcPts val="1759"/>
              </a:lnSpc>
              <a:buFont typeface="Arial"/>
              <a:buChar char="•"/>
            </a:pPr>
            <a:r>
              <a:rPr lang="en-US" sz="1600" err="1">
                <a:solidFill>
                  <a:srgbClr val="000000"/>
                </a:solidFill>
                <a:latin typeface="Arial"/>
              </a:rPr>
              <a:t>Ruoka-avussa</a:t>
            </a:r>
            <a:r>
              <a:rPr lang="en-US" sz="1600">
                <a:solidFill>
                  <a:srgbClr val="000000"/>
                </a:solidFill>
                <a:latin typeface="Arial"/>
              </a:rPr>
              <a:t> </a:t>
            </a:r>
            <a:r>
              <a:rPr lang="en-US" sz="1600" err="1">
                <a:solidFill>
                  <a:srgbClr val="000000"/>
                </a:solidFill>
                <a:latin typeface="Arial"/>
              </a:rPr>
              <a:t>käyvillä</a:t>
            </a:r>
            <a:r>
              <a:rPr lang="en-US" sz="1600">
                <a:solidFill>
                  <a:srgbClr val="000000"/>
                </a:solidFill>
                <a:latin typeface="Arial"/>
              </a:rPr>
              <a:t> on </a:t>
            </a:r>
            <a:r>
              <a:rPr lang="en-US" sz="1600" err="1">
                <a:solidFill>
                  <a:srgbClr val="000000"/>
                </a:solidFill>
                <a:latin typeface="Arial"/>
              </a:rPr>
              <a:t>usein</a:t>
            </a:r>
            <a:r>
              <a:rPr lang="en-US" sz="1600">
                <a:solidFill>
                  <a:srgbClr val="000000"/>
                </a:solidFill>
                <a:latin typeface="Arial"/>
              </a:rPr>
              <a:t> </a:t>
            </a:r>
            <a:r>
              <a:rPr lang="en-US" sz="1600" err="1">
                <a:solidFill>
                  <a:srgbClr val="000000"/>
                </a:solidFill>
                <a:latin typeface="Arial"/>
              </a:rPr>
              <a:t>tarve</a:t>
            </a:r>
            <a:r>
              <a:rPr lang="en-US" sz="1600">
                <a:solidFill>
                  <a:srgbClr val="000000"/>
                </a:solidFill>
                <a:latin typeface="Arial"/>
              </a:rPr>
              <a:t> </a:t>
            </a:r>
            <a:r>
              <a:rPr lang="en-US" sz="1600" err="1">
                <a:solidFill>
                  <a:srgbClr val="000000"/>
                </a:solidFill>
                <a:latin typeface="Arial"/>
              </a:rPr>
              <a:t>monipuoliselle</a:t>
            </a:r>
            <a:r>
              <a:rPr lang="en-US" sz="1600">
                <a:solidFill>
                  <a:srgbClr val="000000"/>
                </a:solidFill>
                <a:latin typeface="Arial"/>
              </a:rPr>
              <a:t> </a:t>
            </a:r>
            <a:r>
              <a:rPr lang="en-US" sz="1600" err="1">
                <a:solidFill>
                  <a:srgbClr val="000000"/>
                </a:solidFill>
                <a:latin typeface="Arial"/>
              </a:rPr>
              <a:t>tuelle</a:t>
            </a:r>
            <a:r>
              <a:rPr lang="en-US" sz="1600">
                <a:solidFill>
                  <a:srgbClr val="000000"/>
                </a:solidFill>
                <a:latin typeface="Arial"/>
              </a:rPr>
              <a:t>.</a:t>
            </a:r>
            <a:endParaRPr lang="en-US" sz="1600">
              <a:solidFill>
                <a:srgbClr val="000000"/>
              </a:solidFill>
              <a:latin typeface="Arial"/>
              <a:cs typeface="Arial"/>
            </a:endParaRPr>
          </a:p>
          <a:p>
            <a:pPr marL="316230" lvl="1" indent="-158115">
              <a:lnSpc>
                <a:spcPts val="1759"/>
              </a:lnSpc>
              <a:buFont typeface="Arial"/>
              <a:buChar char="•"/>
            </a:pPr>
            <a:endParaRPr lang="en-US" sz="1600">
              <a:solidFill>
                <a:srgbClr val="000000"/>
              </a:solidFill>
              <a:latin typeface="Arial"/>
              <a:cs typeface="Arial"/>
            </a:endParaRPr>
          </a:p>
          <a:p>
            <a:pPr marL="316230" lvl="1" indent="-158115">
              <a:lnSpc>
                <a:spcPts val="1759"/>
              </a:lnSpc>
              <a:buFont typeface="Arial"/>
              <a:buChar char="•"/>
            </a:pPr>
            <a:r>
              <a:rPr lang="en-US" sz="1600" err="1">
                <a:solidFill>
                  <a:srgbClr val="000000"/>
                </a:solidFill>
                <a:latin typeface="Arial"/>
              </a:rPr>
              <a:t>Pyrimme</a:t>
            </a:r>
            <a:r>
              <a:rPr lang="en-US" sz="1600">
                <a:solidFill>
                  <a:srgbClr val="000000"/>
                </a:solidFill>
                <a:latin typeface="Arial"/>
              </a:rPr>
              <a:t> </a:t>
            </a:r>
            <a:r>
              <a:rPr lang="en-US" sz="1600" err="1">
                <a:solidFill>
                  <a:srgbClr val="000000"/>
                </a:solidFill>
                <a:latin typeface="Arial"/>
              </a:rPr>
              <a:t>tarjoamaan</a:t>
            </a:r>
            <a:r>
              <a:rPr lang="en-US" sz="1600">
                <a:solidFill>
                  <a:srgbClr val="000000"/>
                </a:solidFill>
                <a:latin typeface="Arial"/>
              </a:rPr>
              <a:t> </a:t>
            </a:r>
            <a:r>
              <a:rPr lang="en-US" sz="1600" err="1">
                <a:solidFill>
                  <a:srgbClr val="000000"/>
                </a:solidFill>
                <a:latin typeface="Arial Bold"/>
              </a:rPr>
              <a:t>kokonaisvaltaista</a:t>
            </a:r>
            <a:r>
              <a:rPr lang="en-US" sz="1600">
                <a:solidFill>
                  <a:srgbClr val="000000"/>
                </a:solidFill>
                <a:latin typeface="Arial"/>
              </a:rPr>
              <a:t> </a:t>
            </a:r>
            <a:r>
              <a:rPr lang="en-US" sz="1600" err="1">
                <a:solidFill>
                  <a:srgbClr val="000000"/>
                </a:solidFill>
                <a:latin typeface="Arial"/>
              </a:rPr>
              <a:t>apua</a:t>
            </a:r>
            <a:r>
              <a:rPr lang="en-US" sz="1600">
                <a:solidFill>
                  <a:srgbClr val="000000"/>
                </a:solidFill>
                <a:latin typeface="Arial"/>
              </a:rPr>
              <a:t>.</a:t>
            </a:r>
            <a:endParaRPr lang="en-US" sz="1600">
              <a:solidFill>
                <a:srgbClr val="000000"/>
              </a:solidFill>
              <a:latin typeface="Arial"/>
              <a:cs typeface="Arial"/>
            </a:endParaRPr>
          </a:p>
          <a:p>
            <a:pPr>
              <a:lnSpc>
                <a:spcPts val="1759"/>
              </a:lnSpc>
            </a:pPr>
            <a:endParaRPr lang="en-US" sz="1600">
              <a:solidFill>
                <a:srgbClr val="000000"/>
              </a:solidFill>
              <a:latin typeface="Arial"/>
              <a:cs typeface="Arial"/>
            </a:endParaRPr>
          </a:p>
          <a:p>
            <a:pPr marL="316230" lvl="1" indent="-158115">
              <a:lnSpc>
                <a:spcPts val="1759"/>
              </a:lnSpc>
              <a:buFont typeface="Arial"/>
              <a:buChar char="•"/>
            </a:pPr>
            <a:r>
              <a:rPr lang="en-US" sz="1600" err="1">
                <a:solidFill>
                  <a:srgbClr val="000000"/>
                </a:solidFill>
                <a:latin typeface="Arial"/>
              </a:rPr>
              <a:t>Ruoka-avussa</a:t>
            </a:r>
            <a:r>
              <a:rPr lang="en-US" sz="1600">
                <a:solidFill>
                  <a:srgbClr val="000000"/>
                </a:solidFill>
                <a:latin typeface="Arial"/>
              </a:rPr>
              <a:t> </a:t>
            </a:r>
            <a:r>
              <a:rPr lang="en-US" sz="1600" err="1">
                <a:solidFill>
                  <a:srgbClr val="000000"/>
                </a:solidFill>
                <a:latin typeface="Arial"/>
              </a:rPr>
              <a:t>järjestetään</a:t>
            </a:r>
            <a:r>
              <a:rPr lang="en-US" sz="1600">
                <a:solidFill>
                  <a:srgbClr val="000000"/>
                </a:solidFill>
                <a:latin typeface="Arial"/>
              </a:rPr>
              <a:t> </a:t>
            </a:r>
            <a:r>
              <a:rPr lang="en-US" sz="1600" err="1">
                <a:solidFill>
                  <a:srgbClr val="000000"/>
                </a:solidFill>
                <a:latin typeface="Arial"/>
              </a:rPr>
              <a:t>monipuolisesti</a:t>
            </a:r>
            <a:r>
              <a:rPr lang="en-US" sz="1600">
                <a:solidFill>
                  <a:srgbClr val="000000"/>
                </a:solidFill>
                <a:latin typeface="Arial"/>
              </a:rPr>
              <a:t> </a:t>
            </a:r>
            <a:r>
              <a:rPr lang="en-US" sz="1600" err="1">
                <a:solidFill>
                  <a:srgbClr val="000000"/>
                </a:solidFill>
                <a:latin typeface="Arial"/>
              </a:rPr>
              <a:t>osallisuutta</a:t>
            </a:r>
            <a:r>
              <a:rPr lang="en-US" sz="1600">
                <a:solidFill>
                  <a:srgbClr val="000000"/>
                </a:solidFill>
                <a:latin typeface="Arial"/>
              </a:rPr>
              <a:t> </a:t>
            </a:r>
            <a:r>
              <a:rPr lang="en-US" sz="1600" err="1">
                <a:solidFill>
                  <a:srgbClr val="000000"/>
                </a:solidFill>
                <a:latin typeface="Arial"/>
              </a:rPr>
              <a:t>lisäävää</a:t>
            </a:r>
            <a:r>
              <a:rPr lang="en-US" sz="1600">
                <a:solidFill>
                  <a:srgbClr val="000000"/>
                </a:solidFill>
                <a:latin typeface="Arial"/>
              </a:rPr>
              <a:t>, </a:t>
            </a:r>
            <a:r>
              <a:rPr lang="en-US" sz="1600" err="1">
                <a:solidFill>
                  <a:srgbClr val="000000"/>
                </a:solidFill>
                <a:latin typeface="Arial"/>
              </a:rPr>
              <a:t>hyvinvointia</a:t>
            </a:r>
            <a:r>
              <a:rPr lang="en-US" sz="1600">
                <a:solidFill>
                  <a:srgbClr val="000000"/>
                </a:solidFill>
                <a:latin typeface="Arial"/>
              </a:rPr>
              <a:t> </a:t>
            </a:r>
            <a:r>
              <a:rPr lang="en-US" sz="1600" err="1">
                <a:solidFill>
                  <a:srgbClr val="000000"/>
                </a:solidFill>
                <a:latin typeface="Arial"/>
              </a:rPr>
              <a:t>tukevaa</a:t>
            </a:r>
            <a:r>
              <a:rPr lang="en-US" sz="1600">
                <a:solidFill>
                  <a:srgbClr val="000000"/>
                </a:solidFill>
                <a:latin typeface="Arial"/>
              </a:rPr>
              <a:t> ja </a:t>
            </a:r>
            <a:r>
              <a:rPr lang="en-US" sz="1600" err="1">
                <a:solidFill>
                  <a:srgbClr val="000000"/>
                </a:solidFill>
                <a:latin typeface="Arial"/>
              </a:rPr>
              <a:t>yhteisöllisyyttä</a:t>
            </a:r>
            <a:r>
              <a:rPr lang="en-US" sz="1600">
                <a:solidFill>
                  <a:srgbClr val="000000"/>
                </a:solidFill>
                <a:latin typeface="Arial"/>
              </a:rPr>
              <a:t> </a:t>
            </a:r>
            <a:r>
              <a:rPr lang="en-US" sz="1600" err="1">
                <a:solidFill>
                  <a:srgbClr val="000000"/>
                </a:solidFill>
                <a:latin typeface="Arial"/>
              </a:rPr>
              <a:t>tukevaa</a:t>
            </a:r>
            <a:r>
              <a:rPr lang="en-US" sz="1600">
                <a:solidFill>
                  <a:srgbClr val="000000"/>
                </a:solidFill>
                <a:latin typeface="Arial"/>
              </a:rPr>
              <a:t> </a:t>
            </a:r>
            <a:r>
              <a:rPr lang="en-US" sz="1600" err="1">
                <a:solidFill>
                  <a:srgbClr val="000000"/>
                </a:solidFill>
                <a:latin typeface="Arial"/>
              </a:rPr>
              <a:t>toimintaa</a:t>
            </a:r>
            <a:r>
              <a:rPr lang="en-US" sz="1600">
                <a:solidFill>
                  <a:srgbClr val="000000"/>
                </a:solidFill>
                <a:latin typeface="Arial"/>
              </a:rPr>
              <a:t>.</a:t>
            </a:r>
            <a:endParaRPr lang="en-US" sz="1600">
              <a:solidFill>
                <a:srgbClr val="000000"/>
              </a:solidFill>
              <a:latin typeface="Arial"/>
              <a:cs typeface="Arial"/>
            </a:endParaRPr>
          </a:p>
          <a:p>
            <a:pPr marL="316230" lvl="1" indent="-158115">
              <a:lnSpc>
                <a:spcPts val="1759"/>
              </a:lnSpc>
              <a:buFont typeface="Arial"/>
              <a:buChar char="•"/>
            </a:pPr>
            <a:endParaRPr lang="en-US" sz="1600">
              <a:solidFill>
                <a:srgbClr val="000000"/>
              </a:solidFill>
              <a:latin typeface="Arial"/>
            </a:endParaRPr>
          </a:p>
          <a:p>
            <a:pPr marL="316230" lvl="1" indent="-158115">
              <a:lnSpc>
                <a:spcPts val="1759"/>
              </a:lnSpc>
              <a:buFont typeface="Arial"/>
              <a:buChar char="•"/>
            </a:pPr>
            <a:r>
              <a:rPr lang="en-US" sz="1600" err="1">
                <a:solidFill>
                  <a:srgbClr val="000000"/>
                </a:solidFill>
                <a:latin typeface="Arial"/>
              </a:rPr>
              <a:t>Esimerkiksi</a:t>
            </a:r>
            <a:r>
              <a:rPr lang="en-US" sz="1600">
                <a:solidFill>
                  <a:srgbClr val="000000"/>
                </a:solidFill>
                <a:latin typeface="Arial"/>
              </a:rPr>
              <a:t> </a:t>
            </a:r>
            <a:r>
              <a:rPr lang="en-US" sz="1600" err="1">
                <a:solidFill>
                  <a:srgbClr val="000000"/>
                </a:solidFill>
                <a:latin typeface="Arial"/>
              </a:rPr>
              <a:t>yhteisiä</a:t>
            </a:r>
            <a:r>
              <a:rPr lang="en-US" sz="1600">
                <a:solidFill>
                  <a:srgbClr val="000000"/>
                </a:solidFill>
                <a:latin typeface="Arial"/>
              </a:rPr>
              <a:t> </a:t>
            </a:r>
            <a:r>
              <a:rPr lang="en-US" sz="1600" err="1">
                <a:solidFill>
                  <a:srgbClr val="000000"/>
                </a:solidFill>
                <a:latin typeface="Arial"/>
              </a:rPr>
              <a:t>ruokailuja</a:t>
            </a:r>
            <a:r>
              <a:rPr lang="en-US" sz="1600">
                <a:solidFill>
                  <a:srgbClr val="000000"/>
                </a:solidFill>
                <a:latin typeface="Arial"/>
              </a:rPr>
              <a:t>, </a:t>
            </a:r>
            <a:r>
              <a:rPr lang="en-US" sz="1600" err="1">
                <a:solidFill>
                  <a:srgbClr val="000000"/>
                </a:solidFill>
                <a:latin typeface="Arial"/>
              </a:rPr>
              <a:t>aamiaishetkiä</a:t>
            </a:r>
            <a:r>
              <a:rPr lang="en-US" sz="1600">
                <a:solidFill>
                  <a:srgbClr val="000000"/>
                </a:solidFill>
                <a:latin typeface="Arial"/>
              </a:rPr>
              <a:t>, </a:t>
            </a:r>
            <a:r>
              <a:rPr lang="en-US" sz="1600" err="1">
                <a:solidFill>
                  <a:srgbClr val="000000"/>
                </a:solidFill>
                <a:latin typeface="Arial"/>
              </a:rPr>
              <a:t>kerhoja</a:t>
            </a:r>
            <a:r>
              <a:rPr lang="en-US" sz="1600">
                <a:solidFill>
                  <a:srgbClr val="000000"/>
                </a:solidFill>
                <a:latin typeface="Arial"/>
              </a:rPr>
              <a:t>, </a:t>
            </a:r>
            <a:r>
              <a:rPr lang="en-US" sz="1600" err="1">
                <a:solidFill>
                  <a:srgbClr val="000000"/>
                </a:solidFill>
                <a:latin typeface="Arial"/>
              </a:rPr>
              <a:t>velka</a:t>
            </a:r>
            <a:r>
              <a:rPr lang="en-US" sz="1600">
                <a:solidFill>
                  <a:srgbClr val="000000"/>
                </a:solidFill>
                <a:latin typeface="Arial"/>
              </a:rPr>
              <a:t>- ja </a:t>
            </a:r>
            <a:r>
              <a:rPr lang="en-US" sz="1600" err="1">
                <a:solidFill>
                  <a:srgbClr val="000000"/>
                </a:solidFill>
                <a:latin typeface="Arial"/>
              </a:rPr>
              <a:t>terveysneuvontaa</a:t>
            </a:r>
            <a:r>
              <a:rPr lang="en-US" sz="1600">
                <a:solidFill>
                  <a:srgbClr val="000000"/>
                </a:solidFill>
                <a:latin typeface="Arial"/>
              </a:rPr>
              <a:t>...</a:t>
            </a:r>
            <a:endParaRPr lang="en-US" sz="1600">
              <a:solidFill>
                <a:srgbClr val="000000"/>
              </a:solidFill>
              <a:latin typeface="Arial"/>
              <a:cs typeface="Arial"/>
            </a:endParaRPr>
          </a:p>
          <a:p>
            <a:pPr>
              <a:lnSpc>
                <a:spcPts val="1759"/>
              </a:lnSpc>
            </a:pPr>
            <a:endParaRPr lang="en-US" sz="1600">
              <a:solidFill>
                <a:srgbClr val="000000"/>
              </a:solidFill>
              <a:latin typeface="Arial"/>
              <a:cs typeface="Arial"/>
            </a:endParaRPr>
          </a:p>
          <a:p>
            <a:pPr marL="316230" lvl="1" indent="-158115">
              <a:lnSpc>
                <a:spcPts val="1759"/>
              </a:lnSpc>
              <a:buFont typeface="Arial"/>
              <a:buChar char="•"/>
            </a:pPr>
            <a:r>
              <a:rPr lang="en-US" sz="1600" err="1">
                <a:solidFill>
                  <a:srgbClr val="000000"/>
                </a:solidFill>
                <a:latin typeface="Arial"/>
              </a:rPr>
              <a:t>Ruoka-avussa</a:t>
            </a:r>
            <a:r>
              <a:rPr lang="en-US" sz="1600">
                <a:solidFill>
                  <a:srgbClr val="000000"/>
                </a:solidFill>
                <a:latin typeface="Arial"/>
              </a:rPr>
              <a:t> </a:t>
            </a:r>
            <a:r>
              <a:rPr lang="en-US" sz="1600" err="1">
                <a:solidFill>
                  <a:srgbClr val="000000"/>
                </a:solidFill>
                <a:latin typeface="Arial"/>
              </a:rPr>
              <a:t>tehdään</a:t>
            </a:r>
            <a:r>
              <a:rPr lang="en-US" sz="1600">
                <a:solidFill>
                  <a:srgbClr val="000000"/>
                </a:solidFill>
                <a:latin typeface="Arial"/>
              </a:rPr>
              <a:t> </a:t>
            </a:r>
            <a:r>
              <a:rPr lang="en-US" sz="1600" err="1">
                <a:solidFill>
                  <a:srgbClr val="000000"/>
                </a:solidFill>
                <a:latin typeface="Arial Bold"/>
              </a:rPr>
              <a:t>yhteistyötä</a:t>
            </a:r>
            <a:r>
              <a:rPr lang="en-US" sz="1600">
                <a:solidFill>
                  <a:srgbClr val="000000"/>
                </a:solidFill>
                <a:latin typeface="Arial"/>
              </a:rPr>
              <a:t> </a:t>
            </a:r>
            <a:r>
              <a:rPr lang="en-US" sz="1600" err="1">
                <a:solidFill>
                  <a:srgbClr val="000000"/>
                </a:solidFill>
                <a:latin typeface="Arial"/>
              </a:rPr>
              <a:t>eri</a:t>
            </a:r>
            <a:r>
              <a:rPr lang="en-US" sz="1600">
                <a:solidFill>
                  <a:srgbClr val="000000"/>
                </a:solidFill>
                <a:latin typeface="Arial"/>
              </a:rPr>
              <a:t> </a:t>
            </a:r>
            <a:r>
              <a:rPr lang="en-US" sz="1600" err="1">
                <a:solidFill>
                  <a:srgbClr val="000000"/>
                </a:solidFill>
                <a:latin typeface="Arial"/>
              </a:rPr>
              <a:t>tahojen</a:t>
            </a:r>
            <a:r>
              <a:rPr lang="en-US" sz="1600">
                <a:solidFill>
                  <a:srgbClr val="000000"/>
                </a:solidFill>
                <a:latin typeface="Arial"/>
              </a:rPr>
              <a:t> </a:t>
            </a:r>
            <a:r>
              <a:rPr lang="en-US" sz="1600" err="1">
                <a:solidFill>
                  <a:srgbClr val="000000"/>
                </a:solidFill>
                <a:latin typeface="Arial"/>
              </a:rPr>
              <a:t>kanssa</a:t>
            </a:r>
            <a:r>
              <a:rPr lang="en-US" sz="1600">
                <a:solidFill>
                  <a:srgbClr val="000000"/>
                </a:solidFill>
                <a:latin typeface="Arial"/>
              </a:rPr>
              <a:t>, </a:t>
            </a:r>
            <a:r>
              <a:rPr lang="en-US" sz="1600" err="1">
                <a:solidFill>
                  <a:srgbClr val="000000"/>
                </a:solidFill>
                <a:latin typeface="Arial"/>
              </a:rPr>
              <a:t>kuten</a:t>
            </a:r>
            <a:r>
              <a:rPr lang="en-US" sz="1600">
                <a:solidFill>
                  <a:srgbClr val="000000"/>
                </a:solidFill>
                <a:latin typeface="Arial"/>
              </a:rPr>
              <a:t> </a:t>
            </a:r>
            <a:r>
              <a:rPr lang="en-US" sz="1600" err="1">
                <a:solidFill>
                  <a:srgbClr val="000000"/>
                </a:solidFill>
                <a:latin typeface="Arial"/>
              </a:rPr>
              <a:t>muiden</a:t>
            </a:r>
            <a:r>
              <a:rPr lang="en-US" sz="1600">
                <a:solidFill>
                  <a:srgbClr val="000000"/>
                </a:solidFill>
                <a:latin typeface="Arial"/>
              </a:rPr>
              <a:t> </a:t>
            </a:r>
            <a:r>
              <a:rPr lang="en-US" sz="1600" err="1">
                <a:solidFill>
                  <a:srgbClr val="000000"/>
                </a:solidFill>
                <a:latin typeface="Arial"/>
              </a:rPr>
              <a:t>järjestöjen</a:t>
            </a:r>
            <a:r>
              <a:rPr lang="en-US" sz="1600">
                <a:solidFill>
                  <a:srgbClr val="000000"/>
                </a:solidFill>
                <a:latin typeface="Arial"/>
              </a:rPr>
              <a:t>, </a:t>
            </a:r>
            <a:r>
              <a:rPr lang="en-US" sz="1600" err="1">
                <a:solidFill>
                  <a:srgbClr val="000000"/>
                </a:solidFill>
                <a:latin typeface="Arial"/>
              </a:rPr>
              <a:t>seurakuntien</a:t>
            </a:r>
            <a:r>
              <a:rPr lang="en-US" sz="1600">
                <a:solidFill>
                  <a:srgbClr val="000000"/>
                </a:solidFill>
                <a:latin typeface="Arial"/>
              </a:rPr>
              <a:t> ja </a:t>
            </a:r>
            <a:r>
              <a:rPr lang="en-US" sz="1600" err="1">
                <a:solidFill>
                  <a:srgbClr val="000000"/>
                </a:solidFill>
                <a:latin typeface="Arial"/>
              </a:rPr>
              <a:t>julkisen</a:t>
            </a:r>
            <a:r>
              <a:rPr lang="en-US" sz="1600">
                <a:solidFill>
                  <a:srgbClr val="000000"/>
                </a:solidFill>
                <a:latin typeface="Arial"/>
              </a:rPr>
              <a:t> </a:t>
            </a:r>
            <a:r>
              <a:rPr lang="en-US" sz="1600" err="1">
                <a:solidFill>
                  <a:srgbClr val="000000"/>
                </a:solidFill>
                <a:latin typeface="Arial"/>
              </a:rPr>
              <a:t>sektorin</a:t>
            </a:r>
            <a:r>
              <a:rPr lang="en-US" sz="1600">
                <a:solidFill>
                  <a:srgbClr val="000000"/>
                </a:solidFill>
                <a:latin typeface="Arial"/>
              </a:rPr>
              <a:t> </a:t>
            </a:r>
            <a:r>
              <a:rPr lang="en-US" sz="1600" err="1">
                <a:solidFill>
                  <a:srgbClr val="000000"/>
                </a:solidFill>
                <a:latin typeface="Arial"/>
              </a:rPr>
              <a:t>esimerkiksi</a:t>
            </a:r>
            <a:r>
              <a:rPr lang="en-US" sz="1600">
                <a:solidFill>
                  <a:srgbClr val="000000"/>
                </a:solidFill>
                <a:latin typeface="Arial"/>
              </a:rPr>
              <a:t> </a:t>
            </a:r>
            <a:r>
              <a:rPr lang="en-US" sz="1600" err="1">
                <a:solidFill>
                  <a:srgbClr val="000000"/>
                </a:solidFill>
                <a:latin typeface="Arial"/>
              </a:rPr>
              <a:t>kunnat</a:t>
            </a:r>
            <a:r>
              <a:rPr lang="en-US" sz="1600">
                <a:solidFill>
                  <a:srgbClr val="000000"/>
                </a:solidFill>
                <a:latin typeface="Arial"/>
              </a:rPr>
              <a:t> ja </a:t>
            </a:r>
            <a:r>
              <a:rPr lang="en-US" sz="1600" err="1">
                <a:solidFill>
                  <a:srgbClr val="000000"/>
                </a:solidFill>
                <a:latin typeface="Arial"/>
              </a:rPr>
              <a:t>kaupungit</a:t>
            </a:r>
            <a:r>
              <a:rPr lang="en-US" sz="1600">
                <a:solidFill>
                  <a:srgbClr val="000000"/>
                </a:solidFill>
                <a:latin typeface="Arial"/>
              </a:rPr>
              <a:t>.</a:t>
            </a:r>
            <a:endParaRPr lang="en-US" sz="1600">
              <a:solidFill>
                <a:srgbClr val="000000"/>
              </a:solidFill>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29ADD-5853-EED2-6873-54E64D3EF3CA}"/>
              </a:ext>
            </a:extLst>
          </p:cNvPr>
          <p:cNvSpPr>
            <a:spLocks noGrp="1"/>
          </p:cNvSpPr>
          <p:nvPr>
            <p:ph type="dt" sz="half" idx="10"/>
          </p:nvPr>
        </p:nvSpPr>
        <p:spPr/>
        <p:txBody>
          <a:bodyPr/>
          <a:lstStyle/>
          <a:p>
            <a:fld id="{BD2E6E60-B0B5-4B2E-89A2-797F5AEBF71B}" type="datetime1">
              <a:t>6.11.2024</a:t>
            </a:fld>
            <a:endParaRPr lang="en-US"/>
          </a:p>
        </p:txBody>
      </p:sp>
      <p:sp>
        <p:nvSpPr>
          <p:cNvPr id="5" name="Freeform 2">
            <a:extLst>
              <a:ext uri="{FF2B5EF4-FFF2-40B4-BE49-F238E27FC236}">
                <a16:creationId xmlns:a16="http://schemas.microsoft.com/office/drawing/2014/main" id="{EE928B03-6CFC-BA07-FD01-0197A2ABFC44}"/>
              </a:ext>
            </a:extLst>
          </p:cNvPr>
          <p:cNvSpPr/>
          <p:nvPr/>
        </p:nvSpPr>
        <p:spPr>
          <a:xfrm>
            <a:off x="10363636" y="1"/>
            <a:ext cx="1828364" cy="830119"/>
          </a:xfrm>
          <a:custGeom>
            <a:avLst/>
            <a:gdLst/>
            <a:ahLst/>
            <a:cxnLst/>
            <a:rect l="l" t="t" r="r" b="b"/>
            <a:pathLst>
              <a:path w="2742546" h="1245179">
                <a:moveTo>
                  <a:pt x="0" y="0"/>
                </a:moveTo>
                <a:lnTo>
                  <a:pt x="2742546" y="0"/>
                </a:lnTo>
                <a:lnTo>
                  <a:pt x="2742546" y="1245179"/>
                </a:lnTo>
                <a:lnTo>
                  <a:pt x="0" y="124517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i-FI"/>
          </a:p>
        </p:txBody>
      </p:sp>
      <p:grpSp>
        <p:nvGrpSpPr>
          <p:cNvPr id="9" name="Group 3">
            <a:extLst>
              <a:ext uri="{FF2B5EF4-FFF2-40B4-BE49-F238E27FC236}">
                <a16:creationId xmlns:a16="http://schemas.microsoft.com/office/drawing/2014/main" id="{5397880D-2070-6FB3-AEBF-67EB81AD800A}"/>
              </a:ext>
            </a:extLst>
          </p:cNvPr>
          <p:cNvGrpSpPr/>
          <p:nvPr/>
        </p:nvGrpSpPr>
        <p:grpSpPr>
          <a:xfrm>
            <a:off x="165266" y="1539629"/>
            <a:ext cx="5766525" cy="6431862"/>
            <a:chOff x="0" y="0"/>
            <a:chExt cx="2334509" cy="1335968"/>
          </a:xfrm>
        </p:grpSpPr>
        <p:sp>
          <p:nvSpPr>
            <p:cNvPr id="7" name="Freeform 4">
              <a:extLst>
                <a:ext uri="{FF2B5EF4-FFF2-40B4-BE49-F238E27FC236}">
                  <a16:creationId xmlns:a16="http://schemas.microsoft.com/office/drawing/2014/main" id="{F0C427F2-E23E-8606-B68D-1DD6DBC8C82B}"/>
                </a:ext>
              </a:extLst>
            </p:cNvPr>
            <p:cNvSpPr/>
            <p:nvPr/>
          </p:nvSpPr>
          <p:spPr>
            <a:xfrm>
              <a:off x="0" y="0"/>
              <a:ext cx="1211961" cy="927088"/>
            </a:xfrm>
            <a:custGeom>
              <a:avLst/>
              <a:gdLst/>
              <a:ahLst/>
              <a:cxnLst/>
              <a:rect l="l" t="t" r="r" b="b"/>
              <a:pathLst>
                <a:path w="1211961" h="927088">
                  <a:moveTo>
                    <a:pt x="85803" y="0"/>
                  </a:moveTo>
                  <a:lnTo>
                    <a:pt x="1126158" y="0"/>
                  </a:lnTo>
                  <a:cubicBezTo>
                    <a:pt x="1148914" y="0"/>
                    <a:pt x="1170738" y="9040"/>
                    <a:pt x="1186830" y="25131"/>
                  </a:cubicBezTo>
                  <a:cubicBezTo>
                    <a:pt x="1202921" y="41222"/>
                    <a:pt x="1211961" y="63047"/>
                    <a:pt x="1211961" y="85803"/>
                  </a:cubicBezTo>
                  <a:lnTo>
                    <a:pt x="1211961" y="841285"/>
                  </a:lnTo>
                  <a:cubicBezTo>
                    <a:pt x="1211961" y="888672"/>
                    <a:pt x="1173545" y="927088"/>
                    <a:pt x="1126158" y="927088"/>
                  </a:cubicBezTo>
                  <a:lnTo>
                    <a:pt x="85803" y="927088"/>
                  </a:lnTo>
                  <a:cubicBezTo>
                    <a:pt x="38415" y="927088"/>
                    <a:pt x="0" y="888672"/>
                    <a:pt x="0" y="841285"/>
                  </a:cubicBezTo>
                  <a:lnTo>
                    <a:pt x="0" y="85803"/>
                  </a:lnTo>
                  <a:cubicBezTo>
                    <a:pt x="0" y="38415"/>
                    <a:pt x="38415" y="0"/>
                    <a:pt x="85803" y="0"/>
                  </a:cubicBezTo>
                  <a:close/>
                </a:path>
              </a:pathLst>
            </a:custGeom>
            <a:solidFill>
              <a:srgbClr val="CC0000"/>
            </a:solidFill>
          </p:spPr>
          <p:txBody>
            <a:bodyPr lIns="91440" tIns="45720" rIns="91440" bIns="45720" anchor="t"/>
            <a:lstStyle/>
            <a:p>
              <a:endParaRPr lang="fi-FI">
                <a:solidFill>
                  <a:srgbClr val="FF0000"/>
                </a:solidFill>
                <a:highlight>
                  <a:srgbClr val="008080"/>
                </a:highlight>
                <a:cs typeface="Calibri"/>
              </a:endParaRPr>
            </a:p>
          </p:txBody>
        </p:sp>
        <p:sp>
          <p:nvSpPr>
            <p:cNvPr id="8" name="TextBox 5">
              <a:extLst>
                <a:ext uri="{FF2B5EF4-FFF2-40B4-BE49-F238E27FC236}">
                  <a16:creationId xmlns:a16="http://schemas.microsoft.com/office/drawing/2014/main" id="{7714B3E4-52D1-3090-784D-A61514E7A283}"/>
                </a:ext>
              </a:extLst>
            </p:cNvPr>
            <p:cNvSpPr txBox="1"/>
            <p:nvPr/>
          </p:nvSpPr>
          <p:spPr>
            <a:xfrm>
              <a:off x="1495303" y="495352"/>
              <a:ext cx="839206" cy="840616"/>
            </a:xfrm>
            <a:prstGeom prst="rect">
              <a:avLst/>
            </a:prstGeom>
          </p:spPr>
          <p:txBody>
            <a:bodyPr lIns="33867" tIns="33867" rIns="33867" bIns="33867" rtlCol="0" anchor="ctr"/>
            <a:lstStyle/>
            <a:p>
              <a:pPr algn="ctr">
                <a:lnSpc>
                  <a:spcPts val="1866"/>
                </a:lnSpc>
              </a:pPr>
              <a:endParaRPr lang="en-US" sz="1200">
                <a:solidFill>
                  <a:srgbClr val="FF0000"/>
                </a:solidFill>
                <a:highlight>
                  <a:srgbClr val="008080"/>
                </a:highlight>
                <a:cs typeface="Calibri"/>
              </a:endParaRPr>
            </a:p>
          </p:txBody>
        </p:sp>
      </p:grpSp>
      <p:sp>
        <p:nvSpPr>
          <p:cNvPr id="11" name="TextBox 6">
            <a:extLst>
              <a:ext uri="{FF2B5EF4-FFF2-40B4-BE49-F238E27FC236}">
                <a16:creationId xmlns:a16="http://schemas.microsoft.com/office/drawing/2014/main" id="{E9C207B2-3A51-4C1D-B195-179114574C43}"/>
              </a:ext>
            </a:extLst>
          </p:cNvPr>
          <p:cNvSpPr txBox="1"/>
          <p:nvPr/>
        </p:nvSpPr>
        <p:spPr>
          <a:xfrm>
            <a:off x="166326" y="2250730"/>
            <a:ext cx="2879968" cy="3400931"/>
          </a:xfrm>
          <a:prstGeom prst="rect">
            <a:avLst/>
          </a:prstGeom>
        </p:spPr>
        <p:txBody>
          <a:bodyPr wrap="square" lIns="0" tIns="0" rIns="0" bIns="0" rtlCol="0" anchor="t">
            <a:spAutoFit/>
          </a:bodyPr>
          <a:lstStyle/>
          <a:p>
            <a:pPr marL="215265" lvl="1" indent="-107315">
              <a:buFont typeface="Arial"/>
              <a:buChar char="•"/>
            </a:pPr>
            <a:r>
              <a:rPr lang="en-US" sz="1700" err="1">
                <a:solidFill>
                  <a:schemeClr val="bg1"/>
                </a:solidFill>
                <a:latin typeface="Arial"/>
              </a:rPr>
              <a:t>Elintarvikkeiden</a:t>
            </a:r>
            <a:r>
              <a:rPr lang="en-US" sz="1700">
                <a:solidFill>
                  <a:schemeClr val="bg1"/>
                </a:solidFill>
                <a:latin typeface="Arial"/>
              </a:rPr>
              <a:t> </a:t>
            </a:r>
            <a:r>
              <a:rPr lang="en-US" sz="1700" err="1">
                <a:solidFill>
                  <a:schemeClr val="bg1"/>
                </a:solidFill>
                <a:latin typeface="Arial"/>
              </a:rPr>
              <a:t>tarkistaminen</a:t>
            </a:r>
            <a:r>
              <a:rPr lang="en-US" sz="1700">
                <a:solidFill>
                  <a:schemeClr val="bg1"/>
                </a:solidFill>
                <a:latin typeface="Arial"/>
              </a:rPr>
              <a:t> ja </a:t>
            </a:r>
            <a:r>
              <a:rPr lang="en-US" sz="1700" err="1">
                <a:solidFill>
                  <a:schemeClr val="bg1"/>
                </a:solidFill>
                <a:latin typeface="Arial"/>
              </a:rPr>
              <a:t>lajittelu</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Ruoan</a:t>
            </a:r>
            <a:r>
              <a:rPr lang="en-US" sz="1700">
                <a:solidFill>
                  <a:schemeClr val="bg1"/>
                </a:solidFill>
                <a:latin typeface="Arial"/>
              </a:rPr>
              <a:t> </a:t>
            </a:r>
            <a:r>
              <a:rPr lang="en-US" sz="1700" err="1">
                <a:solidFill>
                  <a:schemeClr val="bg1"/>
                </a:solidFill>
                <a:latin typeface="Arial"/>
              </a:rPr>
              <a:t>laittaminen</a:t>
            </a:r>
            <a:r>
              <a:rPr lang="en-US" sz="1700">
                <a:solidFill>
                  <a:schemeClr val="bg1"/>
                </a:solidFill>
                <a:latin typeface="Arial"/>
              </a:rPr>
              <a:t> (</a:t>
            </a:r>
            <a:r>
              <a:rPr lang="en-US" sz="1700" err="1">
                <a:solidFill>
                  <a:schemeClr val="bg1"/>
                </a:solidFill>
                <a:latin typeface="Arial"/>
              </a:rPr>
              <a:t>myös</a:t>
            </a:r>
            <a:r>
              <a:rPr lang="en-US" sz="1700">
                <a:solidFill>
                  <a:schemeClr val="bg1"/>
                </a:solidFill>
                <a:latin typeface="Arial"/>
              </a:rPr>
              <a:t> mm. </a:t>
            </a:r>
            <a:r>
              <a:rPr lang="en-US" sz="1700" err="1">
                <a:solidFill>
                  <a:schemeClr val="bg1"/>
                </a:solidFill>
                <a:latin typeface="Arial"/>
              </a:rPr>
              <a:t>soppatykin</a:t>
            </a:r>
            <a:r>
              <a:rPr lang="en-US" sz="1700">
                <a:solidFill>
                  <a:schemeClr val="bg1"/>
                </a:solidFill>
                <a:latin typeface="Arial"/>
              </a:rPr>
              <a:t> </a:t>
            </a:r>
            <a:r>
              <a:rPr lang="en-US" sz="1700" err="1">
                <a:solidFill>
                  <a:schemeClr val="bg1"/>
                </a:solidFill>
                <a:latin typeface="Arial"/>
              </a:rPr>
              <a:t>käyttö</a:t>
            </a:r>
            <a:r>
              <a:rPr lang="en-US" sz="1700">
                <a:solidFill>
                  <a:schemeClr val="bg1"/>
                </a:solidFill>
                <a:latin typeface="Arial"/>
              </a:rPr>
              <a:t>)</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Ruoan</a:t>
            </a:r>
            <a:r>
              <a:rPr lang="en-US" sz="1700">
                <a:solidFill>
                  <a:schemeClr val="bg1"/>
                </a:solidFill>
                <a:latin typeface="Arial"/>
              </a:rPr>
              <a:t> </a:t>
            </a:r>
            <a:r>
              <a:rPr lang="en-US" sz="1700" err="1">
                <a:solidFill>
                  <a:schemeClr val="bg1"/>
                </a:solidFill>
                <a:latin typeface="Arial"/>
              </a:rPr>
              <a:t>kuljetus</a:t>
            </a:r>
            <a:r>
              <a:rPr lang="en-US" sz="1700">
                <a:solidFill>
                  <a:schemeClr val="bg1"/>
                </a:solidFill>
                <a:latin typeface="Arial"/>
              </a:rPr>
              <a:t> ja </a:t>
            </a:r>
            <a:r>
              <a:rPr lang="en-US" sz="1700" err="1">
                <a:solidFill>
                  <a:schemeClr val="bg1"/>
                </a:solidFill>
                <a:latin typeface="Arial"/>
              </a:rPr>
              <a:t>toimitus</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Ruoan</a:t>
            </a:r>
            <a:r>
              <a:rPr lang="en-US" sz="1700">
                <a:solidFill>
                  <a:schemeClr val="bg1"/>
                </a:solidFill>
                <a:latin typeface="Arial"/>
              </a:rPr>
              <a:t> </a:t>
            </a:r>
            <a:r>
              <a:rPr lang="en-US" sz="1700" err="1">
                <a:solidFill>
                  <a:schemeClr val="bg1"/>
                </a:solidFill>
                <a:latin typeface="Arial"/>
              </a:rPr>
              <a:t>jakaminen</a:t>
            </a:r>
            <a:r>
              <a:rPr lang="en-US" sz="1700">
                <a:solidFill>
                  <a:schemeClr val="bg1"/>
                </a:solidFill>
                <a:latin typeface="Arial"/>
              </a:rPr>
              <a:t> </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Siistiminen</a:t>
            </a:r>
            <a:r>
              <a:rPr lang="en-US" sz="1700">
                <a:solidFill>
                  <a:schemeClr val="bg1"/>
                </a:solidFill>
                <a:latin typeface="Arial"/>
              </a:rPr>
              <a:t> ja </a:t>
            </a:r>
            <a:r>
              <a:rPr lang="en-US" sz="1700" err="1">
                <a:solidFill>
                  <a:schemeClr val="bg1"/>
                </a:solidFill>
                <a:latin typeface="Arial"/>
              </a:rPr>
              <a:t>tilojen</a:t>
            </a:r>
            <a:r>
              <a:rPr lang="en-US" sz="1700">
                <a:solidFill>
                  <a:schemeClr val="bg1"/>
                </a:solidFill>
                <a:latin typeface="Arial"/>
              </a:rPr>
              <a:t> </a:t>
            </a:r>
            <a:r>
              <a:rPr lang="en-US" sz="1700" err="1">
                <a:solidFill>
                  <a:schemeClr val="bg1"/>
                </a:solidFill>
                <a:latin typeface="Arial"/>
              </a:rPr>
              <a:t>järjestäminen</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Ihmisten</a:t>
            </a:r>
            <a:r>
              <a:rPr lang="en-US" sz="1700">
                <a:solidFill>
                  <a:schemeClr val="bg1"/>
                </a:solidFill>
                <a:latin typeface="Arial"/>
              </a:rPr>
              <a:t> </a:t>
            </a:r>
            <a:r>
              <a:rPr lang="en-US" sz="1700" err="1">
                <a:solidFill>
                  <a:schemeClr val="bg1"/>
                </a:solidFill>
                <a:latin typeface="Arial"/>
              </a:rPr>
              <a:t>ohjaaminen</a:t>
            </a:r>
            <a:r>
              <a:rPr lang="en-US" sz="1700">
                <a:solidFill>
                  <a:schemeClr val="bg1"/>
                </a:solidFill>
                <a:latin typeface="Arial"/>
              </a:rPr>
              <a:t> ja </a:t>
            </a:r>
            <a:r>
              <a:rPr lang="en-US" sz="1700" err="1">
                <a:solidFill>
                  <a:schemeClr val="bg1"/>
                </a:solidFill>
                <a:latin typeface="Arial"/>
              </a:rPr>
              <a:t>neuvominen</a:t>
            </a:r>
            <a:r>
              <a:rPr lang="en-US" sz="1700">
                <a:solidFill>
                  <a:schemeClr val="bg1"/>
                </a:solidFill>
                <a:latin typeface="Arial"/>
              </a:rPr>
              <a:t> </a:t>
            </a:r>
            <a:r>
              <a:rPr lang="en-US" sz="1700" err="1">
                <a:solidFill>
                  <a:schemeClr val="bg1"/>
                </a:solidFill>
                <a:latin typeface="Arial"/>
              </a:rPr>
              <a:t>ruoka-aputapahtumassa</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Kahvin</a:t>
            </a:r>
            <a:r>
              <a:rPr lang="en-US" sz="1700">
                <a:solidFill>
                  <a:schemeClr val="bg1"/>
                </a:solidFill>
                <a:latin typeface="Arial"/>
              </a:rPr>
              <a:t> </a:t>
            </a:r>
            <a:r>
              <a:rPr lang="en-US" sz="1700" err="1">
                <a:solidFill>
                  <a:schemeClr val="bg1"/>
                </a:solidFill>
                <a:latin typeface="Arial"/>
              </a:rPr>
              <a:t>keittäminen</a:t>
            </a:r>
            <a:endParaRPr lang="en-US" sz="1700">
              <a:solidFill>
                <a:schemeClr val="bg1"/>
              </a:solidFill>
              <a:latin typeface="Arial"/>
              <a:cs typeface="Arial"/>
            </a:endParaRPr>
          </a:p>
          <a:p>
            <a:pPr marL="215265" lvl="1" indent="-107315">
              <a:buFont typeface="Arial"/>
              <a:buChar char="•"/>
            </a:pPr>
            <a:r>
              <a:rPr lang="en-US" sz="1700" err="1">
                <a:solidFill>
                  <a:schemeClr val="bg1"/>
                </a:solidFill>
                <a:latin typeface="Arial"/>
              </a:rPr>
              <a:t>Teltan</a:t>
            </a:r>
            <a:r>
              <a:rPr lang="en-US" sz="1700">
                <a:solidFill>
                  <a:schemeClr val="bg1"/>
                </a:solidFill>
                <a:latin typeface="Arial"/>
              </a:rPr>
              <a:t> </a:t>
            </a:r>
            <a:r>
              <a:rPr lang="en-US" sz="1700" err="1">
                <a:solidFill>
                  <a:schemeClr val="bg1"/>
                </a:solidFill>
                <a:latin typeface="Arial"/>
              </a:rPr>
              <a:t>pystytys</a:t>
            </a:r>
            <a:endParaRPr lang="en-US" sz="1700">
              <a:solidFill>
                <a:schemeClr val="bg1"/>
              </a:solidFill>
              <a:latin typeface="Arial"/>
              <a:cs typeface="Arial"/>
            </a:endParaRPr>
          </a:p>
        </p:txBody>
      </p:sp>
      <p:grpSp>
        <p:nvGrpSpPr>
          <p:cNvPr id="15" name="Group 7">
            <a:extLst>
              <a:ext uri="{FF2B5EF4-FFF2-40B4-BE49-F238E27FC236}">
                <a16:creationId xmlns:a16="http://schemas.microsoft.com/office/drawing/2014/main" id="{E00B7D62-012B-0570-D858-C54430A82CDA}"/>
              </a:ext>
            </a:extLst>
          </p:cNvPr>
          <p:cNvGrpSpPr/>
          <p:nvPr/>
        </p:nvGrpSpPr>
        <p:grpSpPr>
          <a:xfrm>
            <a:off x="6485132" y="2526094"/>
            <a:ext cx="2921275" cy="3310113"/>
            <a:chOff x="0" y="-76200"/>
            <a:chExt cx="1078825" cy="1247079"/>
          </a:xfrm>
        </p:grpSpPr>
        <p:sp>
          <p:nvSpPr>
            <p:cNvPr id="13" name="Freeform 8">
              <a:extLst>
                <a:ext uri="{FF2B5EF4-FFF2-40B4-BE49-F238E27FC236}">
                  <a16:creationId xmlns:a16="http://schemas.microsoft.com/office/drawing/2014/main" id="{942BBCAC-023D-F425-191D-5698624903B8}"/>
                </a:ext>
              </a:extLst>
            </p:cNvPr>
            <p:cNvSpPr/>
            <p:nvPr/>
          </p:nvSpPr>
          <p:spPr>
            <a:xfrm>
              <a:off x="0" y="0"/>
              <a:ext cx="1078825" cy="1170879"/>
            </a:xfrm>
            <a:custGeom>
              <a:avLst/>
              <a:gdLst/>
              <a:ahLst/>
              <a:cxnLst/>
              <a:rect l="l" t="t" r="r" b="b"/>
              <a:pathLst>
                <a:path w="1078825" h="1170879">
                  <a:moveTo>
                    <a:pt x="96392" y="0"/>
                  </a:moveTo>
                  <a:lnTo>
                    <a:pt x="982433" y="0"/>
                  </a:lnTo>
                  <a:cubicBezTo>
                    <a:pt x="1007998" y="0"/>
                    <a:pt x="1032515" y="10156"/>
                    <a:pt x="1050592" y="28233"/>
                  </a:cubicBezTo>
                  <a:cubicBezTo>
                    <a:pt x="1068669" y="46310"/>
                    <a:pt x="1078825" y="70827"/>
                    <a:pt x="1078825" y="96392"/>
                  </a:cubicBezTo>
                  <a:lnTo>
                    <a:pt x="1078825" y="1074487"/>
                  </a:lnTo>
                  <a:cubicBezTo>
                    <a:pt x="1078825" y="1127723"/>
                    <a:pt x="1035669" y="1170879"/>
                    <a:pt x="982433" y="1170879"/>
                  </a:cubicBezTo>
                  <a:lnTo>
                    <a:pt x="96392" y="1170879"/>
                  </a:lnTo>
                  <a:cubicBezTo>
                    <a:pt x="43156" y="1170879"/>
                    <a:pt x="0" y="1127723"/>
                    <a:pt x="0" y="1074487"/>
                  </a:cubicBezTo>
                  <a:lnTo>
                    <a:pt x="0" y="96392"/>
                  </a:lnTo>
                  <a:cubicBezTo>
                    <a:pt x="0" y="43156"/>
                    <a:pt x="43156" y="0"/>
                    <a:pt x="96392" y="0"/>
                  </a:cubicBezTo>
                  <a:close/>
                </a:path>
              </a:pathLst>
            </a:custGeom>
            <a:solidFill>
              <a:srgbClr val="D7D7D7"/>
            </a:solidFill>
          </p:spPr>
          <p:txBody>
            <a:bodyPr/>
            <a:lstStyle/>
            <a:p>
              <a:endParaRPr lang="fi-FI"/>
            </a:p>
          </p:txBody>
        </p:sp>
        <p:sp>
          <p:nvSpPr>
            <p:cNvPr id="14" name="TextBox 9">
              <a:extLst>
                <a:ext uri="{FF2B5EF4-FFF2-40B4-BE49-F238E27FC236}">
                  <a16:creationId xmlns:a16="http://schemas.microsoft.com/office/drawing/2014/main" id="{5B913369-D134-D3B4-4727-82F42FD85CCB}"/>
                </a:ext>
              </a:extLst>
            </p:cNvPr>
            <p:cNvSpPr txBox="1"/>
            <p:nvPr/>
          </p:nvSpPr>
          <p:spPr>
            <a:xfrm>
              <a:off x="0" y="-76200"/>
              <a:ext cx="1078825" cy="1247079"/>
            </a:xfrm>
            <a:prstGeom prst="rect">
              <a:avLst/>
            </a:prstGeom>
            <a:solidFill>
              <a:srgbClr val="D7D7D7"/>
            </a:solidFill>
          </p:spPr>
          <p:txBody>
            <a:bodyPr lIns="33867" tIns="33867" rIns="33867" bIns="33867" rtlCol="0" anchor="ctr"/>
            <a:lstStyle/>
            <a:p>
              <a:pPr algn="ctr">
                <a:lnSpc>
                  <a:spcPts val="1866"/>
                </a:lnSpc>
              </a:pPr>
              <a:endParaRPr sz="1200"/>
            </a:p>
          </p:txBody>
        </p:sp>
      </p:grpSp>
      <p:sp>
        <p:nvSpPr>
          <p:cNvPr id="17" name="Freeform 11">
            <a:extLst>
              <a:ext uri="{FF2B5EF4-FFF2-40B4-BE49-F238E27FC236}">
                <a16:creationId xmlns:a16="http://schemas.microsoft.com/office/drawing/2014/main" id="{00B082F3-1EF1-69F3-A1BD-9EB2A62CE31E}"/>
              </a:ext>
            </a:extLst>
          </p:cNvPr>
          <p:cNvSpPr/>
          <p:nvPr/>
        </p:nvSpPr>
        <p:spPr>
          <a:xfrm>
            <a:off x="3268612" y="1068695"/>
            <a:ext cx="3154367" cy="3692268"/>
          </a:xfrm>
          <a:custGeom>
            <a:avLst/>
            <a:gdLst/>
            <a:ahLst/>
            <a:cxnLst/>
            <a:rect l="l" t="t" r="r" b="b"/>
            <a:pathLst>
              <a:path w="1211961" h="1021182">
                <a:moveTo>
                  <a:pt x="85803" y="0"/>
                </a:moveTo>
                <a:lnTo>
                  <a:pt x="1126158" y="0"/>
                </a:lnTo>
                <a:cubicBezTo>
                  <a:pt x="1148914" y="0"/>
                  <a:pt x="1170738" y="9040"/>
                  <a:pt x="1186830" y="25131"/>
                </a:cubicBezTo>
                <a:cubicBezTo>
                  <a:pt x="1202921" y="41222"/>
                  <a:pt x="1211961" y="63047"/>
                  <a:pt x="1211961" y="85803"/>
                </a:cubicBezTo>
                <a:lnTo>
                  <a:pt x="1211961" y="935379"/>
                </a:lnTo>
                <a:cubicBezTo>
                  <a:pt x="1211961" y="982766"/>
                  <a:pt x="1173545" y="1021182"/>
                  <a:pt x="1126158" y="1021182"/>
                </a:cubicBezTo>
                <a:lnTo>
                  <a:pt x="85803" y="1021182"/>
                </a:lnTo>
                <a:cubicBezTo>
                  <a:pt x="38415" y="1021182"/>
                  <a:pt x="0" y="982766"/>
                  <a:pt x="0" y="935379"/>
                </a:cubicBezTo>
                <a:lnTo>
                  <a:pt x="0" y="85803"/>
                </a:lnTo>
                <a:cubicBezTo>
                  <a:pt x="0" y="38415"/>
                  <a:pt x="38415" y="0"/>
                  <a:pt x="85803" y="0"/>
                </a:cubicBezTo>
                <a:close/>
              </a:path>
            </a:pathLst>
          </a:custGeom>
          <a:solidFill>
            <a:srgbClr val="BEA996"/>
          </a:solidFill>
        </p:spPr>
        <p:txBody>
          <a:bodyPr/>
          <a:lstStyle/>
          <a:p>
            <a:endParaRPr lang="fi-FI"/>
          </a:p>
        </p:txBody>
      </p:sp>
      <p:sp>
        <p:nvSpPr>
          <p:cNvPr id="19" name="Freeform 14">
            <a:extLst>
              <a:ext uri="{FF2B5EF4-FFF2-40B4-BE49-F238E27FC236}">
                <a16:creationId xmlns:a16="http://schemas.microsoft.com/office/drawing/2014/main" id="{97C70FCA-6701-B160-DA50-B779104D9987}"/>
              </a:ext>
            </a:extLst>
          </p:cNvPr>
          <p:cNvSpPr/>
          <p:nvPr/>
        </p:nvSpPr>
        <p:spPr>
          <a:xfrm flipH="1">
            <a:off x="4303916" y="4582061"/>
            <a:ext cx="2364833" cy="1803185"/>
          </a:xfrm>
          <a:custGeom>
            <a:avLst/>
            <a:gdLst/>
            <a:ahLst/>
            <a:cxnLst/>
            <a:rect l="l" t="t" r="r" b="b"/>
            <a:pathLst>
              <a:path w="3547249" h="2704777">
                <a:moveTo>
                  <a:pt x="3547249" y="0"/>
                </a:moveTo>
                <a:lnTo>
                  <a:pt x="0" y="0"/>
                </a:lnTo>
                <a:lnTo>
                  <a:pt x="0" y="2704777"/>
                </a:lnTo>
                <a:lnTo>
                  <a:pt x="3547249" y="2704777"/>
                </a:lnTo>
                <a:lnTo>
                  <a:pt x="3547249"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fi-FI"/>
          </a:p>
        </p:txBody>
      </p:sp>
      <p:sp>
        <p:nvSpPr>
          <p:cNvPr id="21" name="Freeform 15">
            <a:extLst>
              <a:ext uri="{FF2B5EF4-FFF2-40B4-BE49-F238E27FC236}">
                <a16:creationId xmlns:a16="http://schemas.microsoft.com/office/drawing/2014/main" id="{DE73E7B1-DD15-EE9E-3F53-DC3B168E4F0D}"/>
              </a:ext>
            </a:extLst>
          </p:cNvPr>
          <p:cNvSpPr/>
          <p:nvPr/>
        </p:nvSpPr>
        <p:spPr>
          <a:xfrm>
            <a:off x="163406" y="1261829"/>
            <a:ext cx="709276" cy="400741"/>
          </a:xfrm>
          <a:custGeom>
            <a:avLst/>
            <a:gdLst/>
            <a:ahLst/>
            <a:cxnLst/>
            <a:rect l="l" t="t" r="r" b="b"/>
            <a:pathLst>
              <a:path w="1063914" h="601112">
                <a:moveTo>
                  <a:pt x="0" y="0"/>
                </a:moveTo>
                <a:lnTo>
                  <a:pt x="1063914" y="0"/>
                </a:lnTo>
                <a:lnTo>
                  <a:pt x="1063914" y="601112"/>
                </a:lnTo>
                <a:lnTo>
                  <a:pt x="0" y="601112"/>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fi-FI"/>
          </a:p>
        </p:txBody>
      </p:sp>
      <p:sp>
        <p:nvSpPr>
          <p:cNvPr id="23" name="Freeform 16">
            <a:extLst>
              <a:ext uri="{FF2B5EF4-FFF2-40B4-BE49-F238E27FC236}">
                <a16:creationId xmlns:a16="http://schemas.microsoft.com/office/drawing/2014/main" id="{7EAE0312-C0D9-1AE5-49F4-FD0D4BFDE18E}"/>
              </a:ext>
            </a:extLst>
          </p:cNvPr>
          <p:cNvSpPr/>
          <p:nvPr/>
        </p:nvSpPr>
        <p:spPr>
          <a:xfrm>
            <a:off x="6672111" y="1106891"/>
            <a:ext cx="2006739" cy="1508399"/>
          </a:xfrm>
          <a:custGeom>
            <a:avLst/>
            <a:gdLst/>
            <a:ahLst/>
            <a:cxnLst/>
            <a:rect l="l" t="t" r="r" b="b"/>
            <a:pathLst>
              <a:path w="3010109" h="2262598">
                <a:moveTo>
                  <a:pt x="0" y="0"/>
                </a:moveTo>
                <a:lnTo>
                  <a:pt x="3010108" y="0"/>
                </a:lnTo>
                <a:lnTo>
                  <a:pt x="3010108" y="2262598"/>
                </a:lnTo>
                <a:lnTo>
                  <a:pt x="0" y="2262598"/>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fi-FI"/>
          </a:p>
        </p:txBody>
      </p:sp>
      <p:sp>
        <p:nvSpPr>
          <p:cNvPr id="25" name="Freeform 18">
            <a:extLst>
              <a:ext uri="{FF2B5EF4-FFF2-40B4-BE49-F238E27FC236}">
                <a16:creationId xmlns:a16="http://schemas.microsoft.com/office/drawing/2014/main" id="{4CB2C5B4-98DF-2D31-22DA-9683B230E3F0}"/>
              </a:ext>
            </a:extLst>
          </p:cNvPr>
          <p:cNvSpPr/>
          <p:nvPr/>
        </p:nvSpPr>
        <p:spPr>
          <a:xfrm>
            <a:off x="1906285" y="5648561"/>
            <a:ext cx="1738887" cy="938999"/>
          </a:xfrm>
          <a:custGeom>
            <a:avLst/>
            <a:gdLst/>
            <a:ahLst/>
            <a:cxnLst/>
            <a:rect l="l" t="t" r="r" b="b"/>
            <a:pathLst>
              <a:path w="2608330" h="1408498">
                <a:moveTo>
                  <a:pt x="0" y="0"/>
                </a:moveTo>
                <a:lnTo>
                  <a:pt x="2608330" y="0"/>
                </a:lnTo>
                <a:lnTo>
                  <a:pt x="2608330" y="1408498"/>
                </a:lnTo>
                <a:lnTo>
                  <a:pt x="0" y="1408498"/>
                </a:lnTo>
                <a:lnTo>
                  <a:pt x="0" y="0"/>
                </a:lnTo>
                <a:close/>
              </a:path>
            </a:pathLst>
          </a:cu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fi-FI"/>
          </a:p>
        </p:txBody>
      </p:sp>
      <p:sp>
        <p:nvSpPr>
          <p:cNvPr id="27" name="Freeform 19">
            <a:extLst>
              <a:ext uri="{FF2B5EF4-FFF2-40B4-BE49-F238E27FC236}">
                <a16:creationId xmlns:a16="http://schemas.microsoft.com/office/drawing/2014/main" id="{E70998FB-16F2-C2D4-DBFB-EB77D2845A10}"/>
              </a:ext>
            </a:extLst>
          </p:cNvPr>
          <p:cNvSpPr/>
          <p:nvPr/>
        </p:nvSpPr>
        <p:spPr>
          <a:xfrm>
            <a:off x="8740850" y="1989285"/>
            <a:ext cx="471691" cy="441031"/>
          </a:xfrm>
          <a:custGeom>
            <a:avLst/>
            <a:gdLst/>
            <a:ahLst/>
            <a:cxnLst/>
            <a:rect l="l" t="t" r="r" b="b"/>
            <a:pathLst>
              <a:path w="707536" h="661546">
                <a:moveTo>
                  <a:pt x="0" y="0"/>
                </a:moveTo>
                <a:lnTo>
                  <a:pt x="707536" y="0"/>
                </a:lnTo>
                <a:lnTo>
                  <a:pt x="707536" y="661546"/>
                </a:lnTo>
                <a:lnTo>
                  <a:pt x="0" y="661546"/>
                </a:lnTo>
                <a:lnTo>
                  <a:pt x="0" y="0"/>
                </a:lnTo>
                <a:close/>
              </a:path>
            </a:pathLst>
          </a:cu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fi-FI"/>
          </a:p>
        </p:txBody>
      </p:sp>
      <p:sp>
        <p:nvSpPr>
          <p:cNvPr id="29" name="Freeform 20">
            <a:extLst>
              <a:ext uri="{FF2B5EF4-FFF2-40B4-BE49-F238E27FC236}">
                <a16:creationId xmlns:a16="http://schemas.microsoft.com/office/drawing/2014/main" id="{3BD9A2B9-2C4E-4D81-37C2-D20AECA67B53}"/>
              </a:ext>
            </a:extLst>
          </p:cNvPr>
          <p:cNvSpPr/>
          <p:nvPr/>
        </p:nvSpPr>
        <p:spPr>
          <a:xfrm>
            <a:off x="8750702" y="2727219"/>
            <a:ext cx="845687" cy="1012799"/>
          </a:xfrm>
          <a:custGeom>
            <a:avLst/>
            <a:gdLst/>
            <a:ahLst/>
            <a:cxnLst/>
            <a:rect l="l" t="t" r="r" b="b"/>
            <a:pathLst>
              <a:path w="1268531" h="1519199">
                <a:moveTo>
                  <a:pt x="0" y="0"/>
                </a:moveTo>
                <a:lnTo>
                  <a:pt x="1268531" y="0"/>
                </a:lnTo>
                <a:lnTo>
                  <a:pt x="1268531" y="1519199"/>
                </a:lnTo>
                <a:lnTo>
                  <a:pt x="0" y="1519199"/>
                </a:lnTo>
                <a:lnTo>
                  <a:pt x="0" y="0"/>
                </a:lnTo>
                <a:close/>
              </a:path>
            </a:pathLst>
          </a:cu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fi-FI"/>
          </a:p>
        </p:txBody>
      </p:sp>
      <p:grpSp>
        <p:nvGrpSpPr>
          <p:cNvPr id="33" name="Group 21">
            <a:extLst>
              <a:ext uri="{FF2B5EF4-FFF2-40B4-BE49-F238E27FC236}">
                <a16:creationId xmlns:a16="http://schemas.microsoft.com/office/drawing/2014/main" id="{EAE6C4AE-CA11-19CA-4AB8-8F90CD0EA5B0}"/>
              </a:ext>
            </a:extLst>
          </p:cNvPr>
          <p:cNvGrpSpPr/>
          <p:nvPr/>
        </p:nvGrpSpPr>
        <p:grpSpPr>
          <a:xfrm>
            <a:off x="9505915" y="3237272"/>
            <a:ext cx="2519792" cy="2948430"/>
            <a:chOff x="0" y="-76200"/>
            <a:chExt cx="892847" cy="1189795"/>
          </a:xfrm>
        </p:grpSpPr>
        <p:sp>
          <p:nvSpPr>
            <p:cNvPr id="31" name="Freeform 22">
              <a:extLst>
                <a:ext uri="{FF2B5EF4-FFF2-40B4-BE49-F238E27FC236}">
                  <a16:creationId xmlns:a16="http://schemas.microsoft.com/office/drawing/2014/main" id="{2268DE9C-6174-0681-51A4-93D3EA639FF2}"/>
                </a:ext>
              </a:extLst>
            </p:cNvPr>
            <p:cNvSpPr/>
            <p:nvPr/>
          </p:nvSpPr>
          <p:spPr>
            <a:xfrm>
              <a:off x="0" y="0"/>
              <a:ext cx="892847" cy="1113595"/>
            </a:xfrm>
            <a:custGeom>
              <a:avLst/>
              <a:gdLst/>
              <a:ahLst/>
              <a:cxnLst/>
              <a:rect l="l" t="t" r="r" b="b"/>
              <a:pathLst>
                <a:path w="892847" h="575481">
                  <a:moveTo>
                    <a:pt x="116470" y="0"/>
                  </a:moveTo>
                  <a:lnTo>
                    <a:pt x="776377" y="0"/>
                  </a:lnTo>
                  <a:cubicBezTo>
                    <a:pt x="840702" y="0"/>
                    <a:pt x="892847" y="52146"/>
                    <a:pt x="892847" y="116470"/>
                  </a:cubicBezTo>
                  <a:lnTo>
                    <a:pt x="892847" y="459011"/>
                  </a:lnTo>
                  <a:cubicBezTo>
                    <a:pt x="892847" y="523335"/>
                    <a:pt x="840702" y="575481"/>
                    <a:pt x="776377" y="575481"/>
                  </a:cubicBezTo>
                  <a:lnTo>
                    <a:pt x="116470" y="575481"/>
                  </a:lnTo>
                  <a:cubicBezTo>
                    <a:pt x="52146" y="575481"/>
                    <a:pt x="0" y="523335"/>
                    <a:pt x="0" y="459011"/>
                  </a:cubicBezTo>
                  <a:lnTo>
                    <a:pt x="0" y="116470"/>
                  </a:lnTo>
                  <a:cubicBezTo>
                    <a:pt x="0" y="52146"/>
                    <a:pt x="52146" y="0"/>
                    <a:pt x="116470" y="0"/>
                  </a:cubicBezTo>
                  <a:close/>
                </a:path>
              </a:pathLst>
            </a:custGeom>
            <a:solidFill>
              <a:srgbClr val="BEA996"/>
            </a:solidFill>
          </p:spPr>
          <p:txBody>
            <a:bodyPr/>
            <a:lstStyle/>
            <a:p>
              <a:endParaRPr lang="fi-FI"/>
            </a:p>
          </p:txBody>
        </p:sp>
        <p:sp>
          <p:nvSpPr>
            <p:cNvPr id="32" name="TextBox 23">
              <a:extLst>
                <a:ext uri="{FF2B5EF4-FFF2-40B4-BE49-F238E27FC236}">
                  <a16:creationId xmlns:a16="http://schemas.microsoft.com/office/drawing/2014/main" id="{14D6ED7E-D2C6-CDC9-C4B1-A9C02E3206C7}"/>
                </a:ext>
              </a:extLst>
            </p:cNvPr>
            <p:cNvSpPr txBox="1"/>
            <p:nvPr/>
          </p:nvSpPr>
          <p:spPr>
            <a:xfrm>
              <a:off x="0" y="-76200"/>
              <a:ext cx="892847" cy="651681"/>
            </a:xfrm>
            <a:prstGeom prst="rect">
              <a:avLst/>
            </a:prstGeom>
            <a:solidFill>
              <a:srgbClr val="BEA996"/>
            </a:solidFill>
          </p:spPr>
          <p:txBody>
            <a:bodyPr lIns="33867" tIns="33867" rIns="33867" bIns="33867" rtlCol="0" anchor="ctr"/>
            <a:lstStyle/>
            <a:p>
              <a:pPr algn="ctr">
                <a:lnSpc>
                  <a:spcPts val="1866"/>
                </a:lnSpc>
              </a:pPr>
              <a:endParaRPr sz="1200"/>
            </a:p>
          </p:txBody>
        </p:sp>
      </p:grpSp>
      <p:grpSp>
        <p:nvGrpSpPr>
          <p:cNvPr id="37" name="Group 24">
            <a:extLst>
              <a:ext uri="{FF2B5EF4-FFF2-40B4-BE49-F238E27FC236}">
                <a16:creationId xmlns:a16="http://schemas.microsoft.com/office/drawing/2014/main" id="{CC5E88F3-9F24-EE51-4A9D-ADA023D6EB63}"/>
              </a:ext>
            </a:extLst>
          </p:cNvPr>
          <p:cNvGrpSpPr/>
          <p:nvPr/>
        </p:nvGrpSpPr>
        <p:grpSpPr>
          <a:xfrm>
            <a:off x="9503448" y="1464901"/>
            <a:ext cx="2521375" cy="1571551"/>
            <a:chOff x="0" y="-76200"/>
            <a:chExt cx="985836" cy="507971"/>
          </a:xfrm>
        </p:grpSpPr>
        <p:sp>
          <p:nvSpPr>
            <p:cNvPr id="35" name="Freeform 25">
              <a:extLst>
                <a:ext uri="{FF2B5EF4-FFF2-40B4-BE49-F238E27FC236}">
                  <a16:creationId xmlns:a16="http://schemas.microsoft.com/office/drawing/2014/main" id="{E576D865-821F-BC61-CD9E-4A8DAA9AFC22}"/>
                </a:ext>
              </a:extLst>
            </p:cNvPr>
            <p:cNvSpPr/>
            <p:nvPr/>
          </p:nvSpPr>
          <p:spPr>
            <a:xfrm>
              <a:off x="0" y="0"/>
              <a:ext cx="985836" cy="431771"/>
            </a:xfrm>
            <a:custGeom>
              <a:avLst/>
              <a:gdLst/>
              <a:ahLst/>
              <a:cxnLst/>
              <a:rect l="l" t="t" r="r" b="b"/>
              <a:pathLst>
                <a:path w="985836" h="431771">
                  <a:moveTo>
                    <a:pt x="105484" y="0"/>
                  </a:moveTo>
                  <a:lnTo>
                    <a:pt x="880352" y="0"/>
                  </a:lnTo>
                  <a:cubicBezTo>
                    <a:pt x="938609" y="0"/>
                    <a:pt x="985836" y="47227"/>
                    <a:pt x="985836" y="105484"/>
                  </a:cubicBezTo>
                  <a:lnTo>
                    <a:pt x="985836" y="326287"/>
                  </a:lnTo>
                  <a:cubicBezTo>
                    <a:pt x="985836" y="384544"/>
                    <a:pt x="938609" y="431771"/>
                    <a:pt x="880352" y="431771"/>
                  </a:cubicBezTo>
                  <a:lnTo>
                    <a:pt x="105484" y="431771"/>
                  </a:lnTo>
                  <a:cubicBezTo>
                    <a:pt x="47227" y="431771"/>
                    <a:pt x="0" y="384544"/>
                    <a:pt x="0" y="326287"/>
                  </a:cubicBezTo>
                  <a:lnTo>
                    <a:pt x="0" y="105484"/>
                  </a:lnTo>
                  <a:cubicBezTo>
                    <a:pt x="0" y="47227"/>
                    <a:pt x="47227" y="0"/>
                    <a:pt x="105484" y="0"/>
                  </a:cubicBezTo>
                  <a:close/>
                </a:path>
              </a:pathLst>
            </a:custGeom>
            <a:solidFill>
              <a:srgbClr val="CC0000"/>
            </a:solidFill>
          </p:spPr>
          <p:txBody>
            <a:bodyPr/>
            <a:lstStyle/>
            <a:p>
              <a:endParaRPr lang="fi-FI"/>
            </a:p>
          </p:txBody>
        </p:sp>
        <p:sp>
          <p:nvSpPr>
            <p:cNvPr id="36" name="TextBox 26">
              <a:extLst>
                <a:ext uri="{FF2B5EF4-FFF2-40B4-BE49-F238E27FC236}">
                  <a16:creationId xmlns:a16="http://schemas.microsoft.com/office/drawing/2014/main" id="{0B37987A-9EEC-1F9E-791A-87182512B33C}"/>
                </a:ext>
              </a:extLst>
            </p:cNvPr>
            <p:cNvSpPr txBox="1"/>
            <p:nvPr/>
          </p:nvSpPr>
          <p:spPr>
            <a:xfrm>
              <a:off x="0" y="-76200"/>
              <a:ext cx="985836" cy="507971"/>
            </a:xfrm>
            <a:prstGeom prst="rect">
              <a:avLst/>
            </a:prstGeom>
            <a:solidFill>
              <a:srgbClr val="CC0000"/>
            </a:solidFill>
          </p:spPr>
          <p:txBody>
            <a:bodyPr lIns="33867" tIns="33867" rIns="33867" bIns="33867" rtlCol="0" anchor="ctr"/>
            <a:lstStyle/>
            <a:p>
              <a:pPr algn="ctr">
                <a:lnSpc>
                  <a:spcPts val="1866"/>
                </a:lnSpc>
              </a:pPr>
              <a:endParaRPr sz="1200"/>
            </a:p>
          </p:txBody>
        </p:sp>
      </p:grpSp>
      <p:sp>
        <p:nvSpPr>
          <p:cNvPr id="39" name="Freeform 27">
            <a:extLst>
              <a:ext uri="{FF2B5EF4-FFF2-40B4-BE49-F238E27FC236}">
                <a16:creationId xmlns:a16="http://schemas.microsoft.com/office/drawing/2014/main" id="{50553007-B6F9-1430-DFAB-845FF6D29E06}"/>
              </a:ext>
            </a:extLst>
          </p:cNvPr>
          <p:cNvSpPr/>
          <p:nvPr/>
        </p:nvSpPr>
        <p:spPr>
          <a:xfrm>
            <a:off x="9505757" y="669974"/>
            <a:ext cx="1144539" cy="789399"/>
          </a:xfrm>
          <a:custGeom>
            <a:avLst/>
            <a:gdLst/>
            <a:ahLst/>
            <a:cxnLst/>
            <a:rect l="l" t="t" r="r" b="b"/>
            <a:pathLst>
              <a:path w="1859683" h="1573757">
                <a:moveTo>
                  <a:pt x="0" y="0"/>
                </a:moveTo>
                <a:lnTo>
                  <a:pt x="1859683" y="0"/>
                </a:lnTo>
                <a:lnTo>
                  <a:pt x="1859683" y="1573757"/>
                </a:lnTo>
                <a:lnTo>
                  <a:pt x="0" y="1573757"/>
                </a:lnTo>
                <a:lnTo>
                  <a:pt x="0" y="0"/>
                </a:lnTo>
                <a:close/>
              </a:path>
            </a:pathLst>
          </a:cu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fi-FI"/>
          </a:p>
        </p:txBody>
      </p:sp>
      <p:sp>
        <p:nvSpPr>
          <p:cNvPr id="41" name="Freeform 28">
            <a:extLst>
              <a:ext uri="{FF2B5EF4-FFF2-40B4-BE49-F238E27FC236}">
                <a16:creationId xmlns:a16="http://schemas.microsoft.com/office/drawing/2014/main" id="{7E84A436-D265-0FEA-ABB1-50B889C04AB2}"/>
              </a:ext>
            </a:extLst>
          </p:cNvPr>
          <p:cNvSpPr/>
          <p:nvPr/>
        </p:nvSpPr>
        <p:spPr>
          <a:xfrm>
            <a:off x="8860463" y="4925410"/>
            <a:ext cx="980545" cy="1820036"/>
          </a:xfrm>
          <a:custGeom>
            <a:avLst/>
            <a:gdLst/>
            <a:ahLst/>
            <a:cxnLst/>
            <a:rect l="l" t="t" r="r" b="b"/>
            <a:pathLst>
              <a:path w="1470817" h="2730054">
                <a:moveTo>
                  <a:pt x="0" y="0"/>
                </a:moveTo>
                <a:lnTo>
                  <a:pt x="1470816" y="0"/>
                </a:lnTo>
                <a:lnTo>
                  <a:pt x="1470816" y="2730054"/>
                </a:lnTo>
                <a:lnTo>
                  <a:pt x="0" y="2730054"/>
                </a:lnTo>
                <a:lnTo>
                  <a:pt x="0" y="0"/>
                </a:lnTo>
                <a:close/>
              </a:path>
            </a:pathLst>
          </a:custGeom>
          <a: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fi-FI"/>
          </a:p>
        </p:txBody>
      </p:sp>
      <p:sp>
        <p:nvSpPr>
          <p:cNvPr id="43" name="Freeform 29">
            <a:extLst>
              <a:ext uri="{FF2B5EF4-FFF2-40B4-BE49-F238E27FC236}">
                <a16:creationId xmlns:a16="http://schemas.microsoft.com/office/drawing/2014/main" id="{48A7AA8F-ED67-6F77-1F98-56C9863B2AC9}"/>
              </a:ext>
            </a:extLst>
          </p:cNvPr>
          <p:cNvSpPr/>
          <p:nvPr/>
        </p:nvSpPr>
        <p:spPr>
          <a:xfrm>
            <a:off x="10685215" y="5481184"/>
            <a:ext cx="1178780" cy="1058759"/>
          </a:xfrm>
          <a:custGeom>
            <a:avLst/>
            <a:gdLst/>
            <a:ahLst/>
            <a:cxnLst/>
            <a:rect l="l" t="t" r="r" b="b"/>
            <a:pathLst>
              <a:path w="1768170" h="1588139">
                <a:moveTo>
                  <a:pt x="0" y="0"/>
                </a:moveTo>
                <a:lnTo>
                  <a:pt x="1768171" y="0"/>
                </a:lnTo>
                <a:lnTo>
                  <a:pt x="1768171" y="1588139"/>
                </a:lnTo>
                <a:lnTo>
                  <a:pt x="0" y="1588139"/>
                </a:lnTo>
                <a:lnTo>
                  <a:pt x="0" y="0"/>
                </a:lnTo>
                <a:close/>
              </a:path>
            </a:pathLst>
          </a:custGeom>
          <a: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a:blipFill>
        </p:spPr>
        <p:txBody>
          <a:bodyPr/>
          <a:lstStyle/>
          <a:p>
            <a:endParaRPr lang="fi-FI"/>
          </a:p>
        </p:txBody>
      </p:sp>
      <p:sp>
        <p:nvSpPr>
          <p:cNvPr id="45" name="Freeform 31">
            <a:extLst>
              <a:ext uri="{FF2B5EF4-FFF2-40B4-BE49-F238E27FC236}">
                <a16:creationId xmlns:a16="http://schemas.microsoft.com/office/drawing/2014/main" id="{26DF2685-DA09-AA42-F408-9389DB1EAD25}"/>
              </a:ext>
            </a:extLst>
          </p:cNvPr>
          <p:cNvSpPr/>
          <p:nvPr/>
        </p:nvSpPr>
        <p:spPr>
          <a:xfrm>
            <a:off x="2486792" y="4537624"/>
            <a:ext cx="946605" cy="945421"/>
          </a:xfrm>
          <a:custGeom>
            <a:avLst/>
            <a:gdLst/>
            <a:ahLst/>
            <a:cxnLst/>
            <a:rect l="l" t="t" r="r" b="b"/>
            <a:pathLst>
              <a:path w="1419907" h="1418132">
                <a:moveTo>
                  <a:pt x="0" y="0"/>
                </a:moveTo>
                <a:lnTo>
                  <a:pt x="1419906" y="0"/>
                </a:lnTo>
                <a:lnTo>
                  <a:pt x="1419906" y="1418132"/>
                </a:lnTo>
                <a:lnTo>
                  <a:pt x="0" y="1418132"/>
                </a:lnTo>
                <a:lnTo>
                  <a:pt x="0" y="0"/>
                </a:lnTo>
                <a:close/>
              </a:path>
            </a:pathLst>
          </a:custGeom>
          <a: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a:blipFill>
        </p:spPr>
        <p:txBody>
          <a:bodyPr/>
          <a:lstStyle/>
          <a:p>
            <a:endParaRPr lang="fi-FI"/>
          </a:p>
        </p:txBody>
      </p:sp>
      <p:sp>
        <p:nvSpPr>
          <p:cNvPr id="47" name="Freeform 32">
            <a:extLst>
              <a:ext uri="{FF2B5EF4-FFF2-40B4-BE49-F238E27FC236}">
                <a16:creationId xmlns:a16="http://schemas.microsoft.com/office/drawing/2014/main" id="{BA5494CF-5171-6704-4CBF-8E57B888D727}"/>
              </a:ext>
            </a:extLst>
          </p:cNvPr>
          <p:cNvSpPr/>
          <p:nvPr/>
        </p:nvSpPr>
        <p:spPr>
          <a:xfrm>
            <a:off x="6748068" y="5230884"/>
            <a:ext cx="1042063" cy="827137"/>
          </a:xfrm>
          <a:custGeom>
            <a:avLst/>
            <a:gdLst/>
            <a:ahLst/>
            <a:cxnLst/>
            <a:rect l="l" t="t" r="r" b="b"/>
            <a:pathLst>
              <a:path w="1563094" h="1240706">
                <a:moveTo>
                  <a:pt x="0" y="0"/>
                </a:moveTo>
                <a:lnTo>
                  <a:pt x="1563094" y="0"/>
                </a:lnTo>
                <a:lnTo>
                  <a:pt x="1563094" y="1240706"/>
                </a:lnTo>
                <a:lnTo>
                  <a:pt x="0" y="1240706"/>
                </a:lnTo>
                <a:lnTo>
                  <a:pt x="0" y="0"/>
                </a:lnTo>
                <a:close/>
              </a:path>
            </a:pathLst>
          </a:custGeom>
          <a: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a:blipFill>
        </p:spPr>
        <p:txBody>
          <a:bodyPr/>
          <a:lstStyle/>
          <a:p>
            <a:endParaRPr lang="fi-FI"/>
          </a:p>
        </p:txBody>
      </p:sp>
      <p:sp>
        <p:nvSpPr>
          <p:cNvPr id="49" name="TextBox 33">
            <a:extLst>
              <a:ext uri="{FF2B5EF4-FFF2-40B4-BE49-F238E27FC236}">
                <a16:creationId xmlns:a16="http://schemas.microsoft.com/office/drawing/2014/main" id="{4DB87713-E5D1-AE5D-6F1A-FB57D80FAE1E}"/>
              </a:ext>
            </a:extLst>
          </p:cNvPr>
          <p:cNvSpPr txBox="1"/>
          <p:nvPr/>
        </p:nvSpPr>
        <p:spPr>
          <a:xfrm>
            <a:off x="9609666" y="3306301"/>
            <a:ext cx="2071345" cy="243656"/>
          </a:xfrm>
          <a:prstGeom prst="rect">
            <a:avLst/>
          </a:prstGeom>
        </p:spPr>
        <p:txBody>
          <a:bodyPr wrap="square" lIns="0" tIns="0" rIns="0" bIns="0" rtlCol="0" anchor="t">
            <a:spAutoFit/>
          </a:bodyPr>
          <a:lstStyle/>
          <a:p>
            <a:pPr algn="ctr">
              <a:lnSpc>
                <a:spcPts val="1866"/>
              </a:lnSpc>
              <a:spcBef>
                <a:spcPct val="0"/>
              </a:spcBef>
            </a:pPr>
            <a:r>
              <a:rPr lang="en-US" b="1" err="1">
                <a:solidFill>
                  <a:srgbClr val="000000"/>
                </a:solidFill>
                <a:latin typeface="Arial Bold"/>
              </a:rPr>
              <a:t>Koordinointi</a:t>
            </a:r>
            <a:endParaRPr lang="en-US" b="1">
              <a:solidFill>
                <a:srgbClr val="000000"/>
              </a:solidFill>
              <a:latin typeface="Arial Bold"/>
              <a:cs typeface="Arial Bold"/>
            </a:endParaRPr>
          </a:p>
        </p:txBody>
      </p:sp>
      <p:sp>
        <p:nvSpPr>
          <p:cNvPr id="51" name="TextBox 34">
            <a:extLst>
              <a:ext uri="{FF2B5EF4-FFF2-40B4-BE49-F238E27FC236}">
                <a16:creationId xmlns:a16="http://schemas.microsoft.com/office/drawing/2014/main" id="{74A91AF3-156D-E93C-FE39-51D48B0D526D}"/>
              </a:ext>
            </a:extLst>
          </p:cNvPr>
          <p:cNvSpPr txBox="1"/>
          <p:nvPr/>
        </p:nvSpPr>
        <p:spPr>
          <a:xfrm>
            <a:off x="-1083" y="206009"/>
            <a:ext cx="10515632" cy="410369"/>
          </a:xfrm>
          <a:prstGeom prst="rect">
            <a:avLst/>
          </a:prstGeom>
        </p:spPr>
        <p:txBody>
          <a:bodyPr wrap="square" lIns="0" tIns="0" rIns="0" bIns="0" rtlCol="0" anchor="t">
            <a:spAutoFit/>
          </a:bodyPr>
          <a:lstStyle/>
          <a:p>
            <a:pPr algn="ctr">
              <a:lnSpc>
                <a:spcPts val="3173"/>
              </a:lnSpc>
              <a:spcBef>
                <a:spcPct val="0"/>
              </a:spcBef>
            </a:pPr>
            <a:r>
              <a:rPr lang="en-US" sz="2800" b="1" err="1">
                <a:solidFill>
                  <a:srgbClr val="CD0A06"/>
                </a:solidFill>
                <a:latin typeface="Arial Bold"/>
              </a:rPr>
              <a:t>Mitä</a:t>
            </a:r>
            <a:r>
              <a:rPr lang="en-US" sz="2800" b="1">
                <a:solidFill>
                  <a:srgbClr val="CD0A06"/>
                </a:solidFill>
                <a:latin typeface="Arial Bold"/>
              </a:rPr>
              <a:t> </a:t>
            </a:r>
            <a:r>
              <a:rPr lang="en-US" sz="2800" b="1" err="1">
                <a:solidFill>
                  <a:srgbClr val="CD0A06"/>
                </a:solidFill>
                <a:latin typeface="Arial Bold"/>
              </a:rPr>
              <a:t>voit</a:t>
            </a:r>
            <a:r>
              <a:rPr lang="en-US" sz="2800" b="1">
                <a:solidFill>
                  <a:srgbClr val="CD0A06"/>
                </a:solidFill>
                <a:latin typeface="Arial Bold"/>
              </a:rPr>
              <a:t> </a:t>
            </a:r>
            <a:r>
              <a:rPr lang="en-US" sz="2800" b="1" err="1">
                <a:solidFill>
                  <a:srgbClr val="CD0A06"/>
                </a:solidFill>
                <a:latin typeface="Arial Bold"/>
              </a:rPr>
              <a:t>tehdä</a:t>
            </a:r>
            <a:r>
              <a:rPr lang="en-US" sz="2800" b="1">
                <a:solidFill>
                  <a:srgbClr val="CD0A06"/>
                </a:solidFill>
                <a:latin typeface="Arial Bold"/>
              </a:rPr>
              <a:t> </a:t>
            </a:r>
            <a:r>
              <a:rPr lang="en-US" sz="2800" b="1" err="1">
                <a:solidFill>
                  <a:srgbClr val="CD0A06"/>
                </a:solidFill>
                <a:latin typeface="Arial Bold"/>
              </a:rPr>
              <a:t>monimuotoisen</a:t>
            </a:r>
            <a:r>
              <a:rPr lang="en-US" sz="2800" b="1">
                <a:solidFill>
                  <a:srgbClr val="CD0A06"/>
                </a:solidFill>
                <a:latin typeface="Arial Bold"/>
              </a:rPr>
              <a:t> </a:t>
            </a:r>
            <a:r>
              <a:rPr lang="en-US" sz="2800" b="1" err="1">
                <a:solidFill>
                  <a:srgbClr val="CD0A06"/>
                </a:solidFill>
                <a:latin typeface="Arial Bold"/>
              </a:rPr>
              <a:t>ruoka-avun</a:t>
            </a:r>
            <a:r>
              <a:rPr lang="en-US" sz="2800" b="1">
                <a:solidFill>
                  <a:srgbClr val="CD0A06"/>
                </a:solidFill>
                <a:latin typeface="Arial Bold"/>
              </a:rPr>
              <a:t> </a:t>
            </a:r>
            <a:r>
              <a:rPr lang="en-US" sz="2800" b="1" err="1">
                <a:solidFill>
                  <a:srgbClr val="CD0A06"/>
                </a:solidFill>
                <a:latin typeface="Arial Bold"/>
              </a:rPr>
              <a:t>vapaaehtoisena</a:t>
            </a:r>
            <a:r>
              <a:rPr lang="en-US" sz="2800" b="1">
                <a:solidFill>
                  <a:srgbClr val="CD0A06"/>
                </a:solidFill>
                <a:latin typeface="Arial Bold"/>
              </a:rPr>
              <a:t>?</a:t>
            </a:r>
          </a:p>
        </p:txBody>
      </p:sp>
      <p:sp>
        <p:nvSpPr>
          <p:cNvPr id="53" name="TextBox 35">
            <a:extLst>
              <a:ext uri="{FF2B5EF4-FFF2-40B4-BE49-F238E27FC236}">
                <a16:creationId xmlns:a16="http://schemas.microsoft.com/office/drawing/2014/main" id="{6283EB4E-7DC0-DC16-9C2E-32B7D6F603E4}"/>
              </a:ext>
            </a:extLst>
          </p:cNvPr>
          <p:cNvSpPr txBox="1"/>
          <p:nvPr/>
        </p:nvSpPr>
        <p:spPr>
          <a:xfrm>
            <a:off x="-153827" y="1660899"/>
            <a:ext cx="3730591" cy="487313"/>
          </a:xfrm>
          <a:prstGeom prst="rect">
            <a:avLst/>
          </a:prstGeom>
        </p:spPr>
        <p:txBody>
          <a:bodyPr lIns="0" tIns="0" rIns="0" bIns="0" rtlCol="0" anchor="t">
            <a:spAutoFit/>
          </a:bodyPr>
          <a:lstStyle/>
          <a:p>
            <a:pPr algn="ctr">
              <a:lnSpc>
                <a:spcPts val="1866"/>
              </a:lnSpc>
              <a:spcBef>
                <a:spcPct val="0"/>
              </a:spcBef>
            </a:pPr>
            <a:r>
              <a:rPr lang="en-US" sz="2000" b="1" err="1">
                <a:solidFill>
                  <a:schemeClr val="bg1"/>
                </a:solidFill>
                <a:latin typeface="Arial Bold"/>
              </a:rPr>
              <a:t>Ruoka-avun</a:t>
            </a:r>
            <a:r>
              <a:rPr lang="en-US" sz="2000" b="1">
                <a:solidFill>
                  <a:schemeClr val="bg1"/>
                </a:solidFill>
                <a:latin typeface="Arial Bold"/>
              </a:rPr>
              <a:t> </a:t>
            </a:r>
            <a:r>
              <a:rPr lang="en-US" sz="2000" b="1" err="1">
                <a:solidFill>
                  <a:schemeClr val="bg1"/>
                </a:solidFill>
                <a:latin typeface="Arial Bold"/>
              </a:rPr>
              <a:t>käytännön</a:t>
            </a:r>
            <a:r>
              <a:rPr lang="en-US" sz="2000" b="1">
                <a:solidFill>
                  <a:schemeClr val="bg1"/>
                </a:solidFill>
                <a:latin typeface="Arial Bold"/>
              </a:rPr>
              <a:t> </a:t>
            </a:r>
            <a:endParaRPr lang="en-US" sz="2000">
              <a:solidFill>
                <a:schemeClr val="bg1"/>
              </a:solidFill>
              <a:cs typeface="Calibri"/>
            </a:endParaRPr>
          </a:p>
          <a:p>
            <a:pPr algn="ctr">
              <a:lnSpc>
                <a:spcPts val="1866"/>
              </a:lnSpc>
              <a:spcBef>
                <a:spcPct val="0"/>
              </a:spcBef>
            </a:pPr>
            <a:r>
              <a:rPr lang="en-US" sz="2000" b="1" err="1">
                <a:solidFill>
                  <a:schemeClr val="bg1"/>
                </a:solidFill>
                <a:latin typeface="Arial Bold"/>
              </a:rPr>
              <a:t>järjestelyt</a:t>
            </a:r>
            <a:endParaRPr lang="en-US" sz="2000" b="1">
              <a:solidFill>
                <a:schemeClr val="bg1"/>
              </a:solidFill>
              <a:latin typeface="Arial Bold"/>
              <a:cs typeface="Arial Bold"/>
            </a:endParaRPr>
          </a:p>
        </p:txBody>
      </p:sp>
      <p:sp>
        <p:nvSpPr>
          <p:cNvPr id="55" name="TextBox 37">
            <a:extLst>
              <a:ext uri="{FF2B5EF4-FFF2-40B4-BE49-F238E27FC236}">
                <a16:creationId xmlns:a16="http://schemas.microsoft.com/office/drawing/2014/main" id="{DADD68D4-F0F4-07BE-F17D-B85F89C34986}"/>
              </a:ext>
            </a:extLst>
          </p:cNvPr>
          <p:cNvSpPr txBox="1"/>
          <p:nvPr/>
        </p:nvSpPr>
        <p:spPr>
          <a:xfrm>
            <a:off x="3437257" y="1537833"/>
            <a:ext cx="2993887" cy="2877711"/>
          </a:xfrm>
          <a:prstGeom prst="rect">
            <a:avLst/>
          </a:prstGeom>
        </p:spPr>
        <p:txBody>
          <a:bodyPr wrap="square" lIns="0" tIns="0" rIns="0" bIns="0" rtlCol="0" anchor="t">
            <a:spAutoFit/>
          </a:bodyPr>
          <a:lstStyle/>
          <a:p>
            <a:pPr marL="215900" lvl="1" indent="-107950">
              <a:buFont typeface="Arial"/>
              <a:buChar char="•"/>
            </a:pPr>
            <a:r>
              <a:rPr lang="en-US" sz="1700" err="1">
                <a:solidFill>
                  <a:srgbClr val="000000"/>
                </a:solidFill>
                <a:latin typeface="Arial"/>
              </a:rPr>
              <a:t>Kohtaamiskahvilan</a:t>
            </a:r>
            <a:r>
              <a:rPr lang="en-US" sz="1700">
                <a:solidFill>
                  <a:srgbClr val="000000"/>
                </a:solidFill>
                <a:latin typeface="Arial"/>
              </a:rPr>
              <a:t> </a:t>
            </a:r>
            <a:r>
              <a:rPr lang="en-US" sz="1700" err="1">
                <a:solidFill>
                  <a:srgbClr val="000000"/>
                </a:solidFill>
                <a:latin typeface="Arial"/>
              </a:rPr>
              <a:t>pitäminen</a:t>
            </a:r>
            <a:endParaRPr lang="en-US" sz="1700">
              <a:solidFill>
                <a:srgbClr val="000000"/>
              </a:solidFill>
              <a:latin typeface="Arial"/>
              <a:cs typeface="Arial"/>
            </a:endParaRPr>
          </a:p>
          <a:p>
            <a:pPr marL="215900" lvl="1" indent="-107950">
              <a:buFont typeface="Arial"/>
              <a:buChar char="•"/>
            </a:pPr>
            <a:r>
              <a:rPr lang="en-US" sz="1700" err="1">
                <a:solidFill>
                  <a:srgbClr val="000000"/>
                </a:solidFill>
                <a:latin typeface="Arial"/>
              </a:rPr>
              <a:t>Ihmisten</a:t>
            </a:r>
            <a:r>
              <a:rPr lang="en-US" sz="1700">
                <a:solidFill>
                  <a:srgbClr val="000000"/>
                </a:solidFill>
                <a:latin typeface="Arial"/>
              </a:rPr>
              <a:t> </a:t>
            </a:r>
            <a:r>
              <a:rPr lang="en-US" sz="1700" err="1">
                <a:solidFill>
                  <a:srgbClr val="000000"/>
                </a:solidFill>
                <a:latin typeface="Arial"/>
              </a:rPr>
              <a:t>kohtaaminen</a:t>
            </a:r>
            <a:r>
              <a:rPr lang="en-US" sz="1700">
                <a:solidFill>
                  <a:srgbClr val="000000"/>
                </a:solidFill>
                <a:latin typeface="Arial"/>
              </a:rPr>
              <a:t>, </a:t>
            </a:r>
            <a:r>
              <a:rPr lang="en-US" sz="1700" err="1">
                <a:solidFill>
                  <a:srgbClr val="000000"/>
                </a:solidFill>
                <a:latin typeface="Arial"/>
              </a:rPr>
              <a:t>keskustelu</a:t>
            </a:r>
            <a:endParaRPr lang="en-US" sz="1700">
              <a:solidFill>
                <a:srgbClr val="000000"/>
              </a:solidFill>
              <a:latin typeface="Arial"/>
              <a:cs typeface="Arial"/>
            </a:endParaRPr>
          </a:p>
          <a:p>
            <a:pPr marL="215900" lvl="1" indent="-107950">
              <a:buFont typeface="Arial"/>
              <a:buChar char="•"/>
            </a:pPr>
            <a:r>
              <a:rPr lang="en-US" sz="1700" err="1">
                <a:solidFill>
                  <a:srgbClr val="000000"/>
                </a:solidFill>
                <a:latin typeface="Arial"/>
              </a:rPr>
              <a:t>Yhteisön</a:t>
            </a:r>
            <a:r>
              <a:rPr lang="en-US" sz="1700">
                <a:solidFill>
                  <a:srgbClr val="000000"/>
                </a:solidFill>
                <a:latin typeface="Arial"/>
              </a:rPr>
              <a:t> </a:t>
            </a:r>
            <a:r>
              <a:rPr lang="en-US" sz="1700" err="1">
                <a:solidFill>
                  <a:srgbClr val="000000"/>
                </a:solidFill>
                <a:latin typeface="Arial"/>
              </a:rPr>
              <a:t>kanssa</a:t>
            </a:r>
            <a:r>
              <a:rPr lang="en-US" sz="1700">
                <a:solidFill>
                  <a:srgbClr val="000000"/>
                </a:solidFill>
                <a:latin typeface="Arial"/>
              </a:rPr>
              <a:t> </a:t>
            </a:r>
            <a:r>
              <a:rPr lang="en-US" sz="1700" err="1">
                <a:solidFill>
                  <a:srgbClr val="000000"/>
                </a:solidFill>
                <a:latin typeface="Arial"/>
              </a:rPr>
              <a:t>toimiminen</a:t>
            </a:r>
            <a:endParaRPr lang="en-US" sz="1700">
              <a:solidFill>
                <a:srgbClr val="000000"/>
              </a:solidFill>
              <a:latin typeface="Arial"/>
              <a:cs typeface="Arial"/>
            </a:endParaRPr>
          </a:p>
          <a:p>
            <a:pPr marL="215900" lvl="1" indent="-107950">
              <a:buFont typeface="Arial"/>
              <a:buChar char="•"/>
            </a:pPr>
            <a:r>
              <a:rPr lang="en-US" sz="1700">
                <a:solidFill>
                  <a:srgbClr val="000000"/>
                </a:solidFill>
                <a:latin typeface="Arial"/>
              </a:rPr>
              <a:t>Lasten ja </a:t>
            </a:r>
            <a:r>
              <a:rPr lang="en-US" sz="1700" err="1">
                <a:solidFill>
                  <a:srgbClr val="000000"/>
                </a:solidFill>
                <a:latin typeface="Arial"/>
              </a:rPr>
              <a:t>nuorten</a:t>
            </a:r>
            <a:r>
              <a:rPr lang="en-US" sz="1700">
                <a:solidFill>
                  <a:srgbClr val="000000"/>
                </a:solidFill>
                <a:latin typeface="Arial"/>
              </a:rPr>
              <a:t> </a:t>
            </a:r>
            <a:r>
              <a:rPr lang="en-US" sz="1700" err="1">
                <a:solidFill>
                  <a:srgbClr val="000000"/>
                </a:solidFill>
                <a:latin typeface="Arial"/>
              </a:rPr>
              <a:t>kohtaaminen</a:t>
            </a:r>
            <a:r>
              <a:rPr lang="en-US" sz="1700">
                <a:solidFill>
                  <a:srgbClr val="000000"/>
                </a:solidFill>
                <a:latin typeface="Arial"/>
              </a:rPr>
              <a:t> (”</a:t>
            </a:r>
            <a:r>
              <a:rPr lang="en-US" sz="1700" err="1">
                <a:solidFill>
                  <a:srgbClr val="000000"/>
                </a:solidFill>
                <a:latin typeface="Arial"/>
              </a:rPr>
              <a:t>leikkinurkka</a:t>
            </a:r>
            <a:r>
              <a:rPr lang="en-US" sz="1700">
                <a:solidFill>
                  <a:srgbClr val="000000"/>
                </a:solidFill>
                <a:latin typeface="Arial"/>
              </a:rPr>
              <a:t>”)</a:t>
            </a:r>
            <a:endParaRPr lang="en-US" sz="1700">
              <a:solidFill>
                <a:srgbClr val="000000"/>
              </a:solidFill>
              <a:latin typeface="Arial"/>
              <a:cs typeface="Arial"/>
            </a:endParaRPr>
          </a:p>
          <a:p>
            <a:pPr marL="215900" lvl="1" indent="-107950">
              <a:buFont typeface="Arial"/>
              <a:buChar char="•"/>
            </a:pPr>
            <a:r>
              <a:rPr lang="en-US" sz="1700" err="1">
                <a:solidFill>
                  <a:srgbClr val="000000"/>
                </a:solidFill>
                <a:latin typeface="Arial"/>
              </a:rPr>
              <a:t>Uusien</a:t>
            </a:r>
            <a:r>
              <a:rPr lang="en-US" sz="1700">
                <a:solidFill>
                  <a:srgbClr val="000000"/>
                </a:solidFill>
                <a:latin typeface="Arial"/>
              </a:rPr>
              <a:t> </a:t>
            </a:r>
            <a:r>
              <a:rPr lang="en-US" sz="1700" err="1">
                <a:solidFill>
                  <a:srgbClr val="000000"/>
                </a:solidFill>
                <a:latin typeface="Arial"/>
              </a:rPr>
              <a:t>vapaaehtoisten</a:t>
            </a:r>
            <a:r>
              <a:rPr lang="en-US" sz="1700">
                <a:solidFill>
                  <a:srgbClr val="000000"/>
                </a:solidFill>
                <a:latin typeface="Arial"/>
              </a:rPr>
              <a:t> </a:t>
            </a:r>
            <a:r>
              <a:rPr lang="en-US" sz="1700" err="1">
                <a:solidFill>
                  <a:srgbClr val="000000"/>
                </a:solidFill>
                <a:latin typeface="Arial"/>
              </a:rPr>
              <a:t>kutsuminen</a:t>
            </a:r>
            <a:r>
              <a:rPr lang="en-US" sz="1700">
                <a:solidFill>
                  <a:srgbClr val="000000"/>
                </a:solidFill>
                <a:latin typeface="Arial"/>
              </a:rPr>
              <a:t> </a:t>
            </a:r>
            <a:r>
              <a:rPr lang="en-US" sz="1700" err="1">
                <a:solidFill>
                  <a:srgbClr val="000000"/>
                </a:solidFill>
                <a:latin typeface="Arial"/>
              </a:rPr>
              <a:t>mukaan</a:t>
            </a:r>
            <a:r>
              <a:rPr lang="en-US" sz="1700">
                <a:solidFill>
                  <a:srgbClr val="000000"/>
                </a:solidFill>
                <a:latin typeface="Arial"/>
              </a:rPr>
              <a:t> </a:t>
            </a:r>
            <a:r>
              <a:rPr lang="en-US" sz="1700" err="1">
                <a:solidFill>
                  <a:srgbClr val="000000"/>
                </a:solidFill>
                <a:latin typeface="Arial"/>
              </a:rPr>
              <a:t>toimintaan</a:t>
            </a:r>
            <a:r>
              <a:rPr lang="en-US" sz="1700">
                <a:solidFill>
                  <a:srgbClr val="000000"/>
                </a:solidFill>
                <a:latin typeface="Arial"/>
              </a:rPr>
              <a:t> </a:t>
            </a:r>
            <a:r>
              <a:rPr lang="en-US" sz="1700" err="1">
                <a:solidFill>
                  <a:srgbClr val="000000"/>
                </a:solidFill>
                <a:latin typeface="Arial"/>
              </a:rPr>
              <a:t>ruoka-avussa</a:t>
            </a:r>
            <a:r>
              <a:rPr lang="en-US" sz="1700">
                <a:solidFill>
                  <a:srgbClr val="000000"/>
                </a:solidFill>
                <a:latin typeface="Arial"/>
              </a:rPr>
              <a:t> </a:t>
            </a:r>
            <a:r>
              <a:rPr lang="en-US" sz="1700" err="1">
                <a:solidFill>
                  <a:srgbClr val="000000"/>
                </a:solidFill>
                <a:latin typeface="Arial"/>
              </a:rPr>
              <a:t>käyvien</a:t>
            </a:r>
            <a:r>
              <a:rPr lang="en-US" sz="1700">
                <a:solidFill>
                  <a:srgbClr val="000000"/>
                </a:solidFill>
                <a:latin typeface="Arial"/>
              </a:rPr>
              <a:t> </a:t>
            </a:r>
            <a:r>
              <a:rPr lang="en-US" sz="1700" err="1">
                <a:solidFill>
                  <a:srgbClr val="000000"/>
                </a:solidFill>
                <a:latin typeface="Arial"/>
              </a:rPr>
              <a:t>joukosta</a:t>
            </a:r>
            <a:endParaRPr lang="en-US" sz="1700" err="1">
              <a:solidFill>
                <a:srgbClr val="000000"/>
              </a:solidFill>
              <a:latin typeface="Arial"/>
              <a:cs typeface="Arial"/>
            </a:endParaRPr>
          </a:p>
        </p:txBody>
      </p:sp>
      <p:sp>
        <p:nvSpPr>
          <p:cNvPr id="57" name="TextBox 38">
            <a:extLst>
              <a:ext uri="{FF2B5EF4-FFF2-40B4-BE49-F238E27FC236}">
                <a16:creationId xmlns:a16="http://schemas.microsoft.com/office/drawing/2014/main" id="{AAE29915-E2B5-54DC-E0A4-A790287EC02E}"/>
              </a:ext>
            </a:extLst>
          </p:cNvPr>
          <p:cNvSpPr txBox="1"/>
          <p:nvPr/>
        </p:nvSpPr>
        <p:spPr>
          <a:xfrm>
            <a:off x="3980665" y="1219766"/>
            <a:ext cx="1583242" cy="243656"/>
          </a:xfrm>
          <a:prstGeom prst="rect">
            <a:avLst/>
          </a:prstGeom>
        </p:spPr>
        <p:txBody>
          <a:bodyPr wrap="square" lIns="0" tIns="0" rIns="0" bIns="0" rtlCol="0" anchor="t">
            <a:spAutoFit/>
          </a:bodyPr>
          <a:lstStyle/>
          <a:p>
            <a:pPr algn="ctr">
              <a:lnSpc>
                <a:spcPts val="1866"/>
              </a:lnSpc>
              <a:spcBef>
                <a:spcPct val="0"/>
              </a:spcBef>
            </a:pPr>
            <a:r>
              <a:rPr lang="en-US" b="1" err="1">
                <a:solidFill>
                  <a:srgbClr val="000000"/>
                </a:solidFill>
                <a:latin typeface="Arial Bold"/>
              </a:rPr>
              <a:t>Kohtaaminen</a:t>
            </a:r>
            <a:endParaRPr lang="en-US" b="1" err="1">
              <a:solidFill>
                <a:srgbClr val="000000"/>
              </a:solidFill>
              <a:latin typeface="Arial Bold"/>
              <a:cs typeface="Arial Bold"/>
            </a:endParaRPr>
          </a:p>
        </p:txBody>
      </p:sp>
      <p:sp>
        <p:nvSpPr>
          <p:cNvPr id="59" name="TextBox 39">
            <a:extLst>
              <a:ext uri="{FF2B5EF4-FFF2-40B4-BE49-F238E27FC236}">
                <a16:creationId xmlns:a16="http://schemas.microsoft.com/office/drawing/2014/main" id="{02A7658B-480C-6077-DB6A-5CEA772FF308}"/>
              </a:ext>
            </a:extLst>
          </p:cNvPr>
          <p:cNvSpPr txBox="1"/>
          <p:nvPr/>
        </p:nvSpPr>
        <p:spPr>
          <a:xfrm>
            <a:off x="6994075" y="2610932"/>
            <a:ext cx="1813123" cy="243656"/>
          </a:xfrm>
          <a:prstGeom prst="rect">
            <a:avLst/>
          </a:prstGeom>
        </p:spPr>
        <p:txBody>
          <a:bodyPr wrap="square" lIns="0" tIns="0" rIns="0" bIns="0" rtlCol="0" anchor="t">
            <a:spAutoFit/>
          </a:bodyPr>
          <a:lstStyle/>
          <a:p>
            <a:pPr algn="ctr">
              <a:lnSpc>
                <a:spcPts val="1866"/>
              </a:lnSpc>
              <a:spcBef>
                <a:spcPct val="0"/>
              </a:spcBef>
            </a:pPr>
            <a:r>
              <a:rPr lang="en-US" b="1" err="1">
                <a:solidFill>
                  <a:srgbClr val="000000"/>
                </a:solidFill>
                <a:latin typeface="Arial Bold"/>
              </a:rPr>
              <a:t>Oheistoiminnot</a:t>
            </a:r>
            <a:endParaRPr lang="en-US" b="1" err="1">
              <a:solidFill>
                <a:srgbClr val="000000"/>
              </a:solidFill>
              <a:latin typeface="Arial Bold"/>
              <a:cs typeface="Arial Bold"/>
            </a:endParaRPr>
          </a:p>
        </p:txBody>
      </p:sp>
      <p:sp>
        <p:nvSpPr>
          <p:cNvPr id="61" name="TextBox 40">
            <a:extLst>
              <a:ext uri="{FF2B5EF4-FFF2-40B4-BE49-F238E27FC236}">
                <a16:creationId xmlns:a16="http://schemas.microsoft.com/office/drawing/2014/main" id="{692E3D99-697F-7A38-C5D5-8CD65F7BD1EF}"/>
              </a:ext>
            </a:extLst>
          </p:cNvPr>
          <p:cNvSpPr txBox="1"/>
          <p:nvPr/>
        </p:nvSpPr>
        <p:spPr>
          <a:xfrm>
            <a:off x="6483189" y="3026640"/>
            <a:ext cx="2591729" cy="2092881"/>
          </a:xfrm>
          <a:prstGeom prst="rect">
            <a:avLst/>
          </a:prstGeom>
        </p:spPr>
        <p:txBody>
          <a:bodyPr wrap="square" lIns="0" tIns="0" rIns="0" bIns="0" rtlCol="0" anchor="t">
            <a:spAutoFit/>
          </a:bodyPr>
          <a:lstStyle/>
          <a:p>
            <a:pPr marL="215900" lvl="1" indent="-107950">
              <a:buFont typeface="Arial"/>
              <a:buChar char="•"/>
            </a:pPr>
            <a:r>
              <a:rPr lang="en-US" sz="1700" err="1">
                <a:solidFill>
                  <a:srgbClr val="000000"/>
                </a:solidFill>
                <a:latin typeface="Arial"/>
              </a:rPr>
              <a:t>Kerhon</a:t>
            </a:r>
            <a:r>
              <a:rPr lang="en-US" sz="1700">
                <a:solidFill>
                  <a:srgbClr val="000000"/>
                </a:solidFill>
                <a:latin typeface="Arial"/>
              </a:rPr>
              <a:t> </a:t>
            </a:r>
            <a:r>
              <a:rPr lang="en-US" sz="1700" err="1">
                <a:solidFill>
                  <a:srgbClr val="000000"/>
                </a:solidFill>
                <a:latin typeface="Arial"/>
              </a:rPr>
              <a:t>järjestäminen</a:t>
            </a:r>
            <a:endParaRPr lang="en-US" sz="1700" err="1">
              <a:solidFill>
                <a:srgbClr val="000000"/>
              </a:solidFill>
              <a:latin typeface="Arial"/>
              <a:cs typeface="Arial"/>
            </a:endParaRPr>
          </a:p>
          <a:p>
            <a:pPr marL="215900" lvl="1" indent="-107950">
              <a:buFont typeface="Arial"/>
              <a:buChar char="•"/>
            </a:pPr>
            <a:r>
              <a:rPr lang="en-US" sz="1700" err="1">
                <a:solidFill>
                  <a:srgbClr val="000000"/>
                </a:solidFill>
                <a:latin typeface="Arial"/>
              </a:rPr>
              <a:t>Muun</a:t>
            </a:r>
            <a:r>
              <a:rPr lang="en-US" sz="1700">
                <a:solidFill>
                  <a:srgbClr val="000000"/>
                </a:solidFill>
                <a:latin typeface="Arial"/>
              </a:rPr>
              <a:t> </a:t>
            </a:r>
            <a:r>
              <a:rPr lang="en-US" sz="1700" err="1">
                <a:solidFill>
                  <a:srgbClr val="000000"/>
                </a:solidFill>
                <a:latin typeface="Arial"/>
              </a:rPr>
              <a:t>oheistoiminnan</a:t>
            </a:r>
            <a:r>
              <a:rPr lang="en-US" sz="1700">
                <a:solidFill>
                  <a:srgbClr val="000000"/>
                </a:solidFill>
                <a:latin typeface="Arial"/>
              </a:rPr>
              <a:t> </a:t>
            </a:r>
            <a:r>
              <a:rPr lang="en-US" sz="1700" err="1">
                <a:solidFill>
                  <a:srgbClr val="000000"/>
                </a:solidFill>
                <a:latin typeface="Arial"/>
              </a:rPr>
              <a:t>järjestäminen</a:t>
            </a:r>
            <a:r>
              <a:rPr lang="en-US" sz="1700">
                <a:solidFill>
                  <a:srgbClr val="000000"/>
                </a:solidFill>
                <a:latin typeface="Arial"/>
              </a:rPr>
              <a:t> </a:t>
            </a:r>
            <a:r>
              <a:rPr lang="en-US" sz="1700" err="1">
                <a:solidFill>
                  <a:srgbClr val="000000"/>
                </a:solidFill>
                <a:latin typeface="Arial"/>
              </a:rPr>
              <a:t>yhteistyössä</a:t>
            </a:r>
            <a:r>
              <a:rPr lang="en-US" sz="1700">
                <a:solidFill>
                  <a:srgbClr val="000000"/>
                </a:solidFill>
                <a:latin typeface="Arial"/>
              </a:rPr>
              <a:t>, </a:t>
            </a:r>
            <a:r>
              <a:rPr lang="en-US" sz="1700" err="1">
                <a:solidFill>
                  <a:srgbClr val="000000"/>
                </a:solidFill>
                <a:latin typeface="Arial"/>
              </a:rPr>
              <a:t>esim</a:t>
            </a:r>
            <a:r>
              <a:rPr lang="en-US" sz="1700">
                <a:solidFill>
                  <a:srgbClr val="000000"/>
                </a:solidFill>
                <a:latin typeface="Arial"/>
              </a:rPr>
              <a:t>. </a:t>
            </a:r>
            <a:r>
              <a:rPr lang="en-US" sz="1700" err="1">
                <a:solidFill>
                  <a:srgbClr val="000000"/>
                </a:solidFill>
                <a:latin typeface="Arial"/>
              </a:rPr>
              <a:t>Terveyspiste</a:t>
            </a:r>
            <a:r>
              <a:rPr lang="en-US" sz="1700">
                <a:solidFill>
                  <a:srgbClr val="000000"/>
                </a:solidFill>
                <a:latin typeface="Arial"/>
              </a:rPr>
              <a:t>, </a:t>
            </a:r>
            <a:r>
              <a:rPr lang="en-US" sz="1700" err="1">
                <a:solidFill>
                  <a:srgbClr val="000000"/>
                </a:solidFill>
                <a:latin typeface="Arial"/>
              </a:rPr>
              <a:t>tietoiskut</a:t>
            </a:r>
            <a:r>
              <a:rPr lang="en-US" sz="1700">
                <a:solidFill>
                  <a:srgbClr val="000000"/>
                </a:solidFill>
                <a:latin typeface="Arial"/>
              </a:rPr>
              <a:t>, </a:t>
            </a:r>
            <a:r>
              <a:rPr lang="en-US" sz="1700" err="1">
                <a:solidFill>
                  <a:srgbClr val="000000"/>
                </a:solidFill>
                <a:latin typeface="Arial"/>
              </a:rPr>
              <a:t>esittelypiste</a:t>
            </a:r>
            <a:endParaRPr lang="en-US" sz="1700" err="1">
              <a:solidFill>
                <a:srgbClr val="000000"/>
              </a:solidFill>
              <a:latin typeface="Arial"/>
              <a:cs typeface="Arial"/>
            </a:endParaRPr>
          </a:p>
          <a:p>
            <a:pPr marL="215900" lvl="1" indent="-107950">
              <a:buFont typeface="Arial"/>
              <a:buChar char="•"/>
            </a:pPr>
            <a:r>
              <a:rPr lang="en-US" sz="1700" err="1">
                <a:solidFill>
                  <a:srgbClr val="000000"/>
                </a:solidFill>
                <a:latin typeface="Arial"/>
              </a:rPr>
              <a:t>Toiminnan</a:t>
            </a:r>
            <a:r>
              <a:rPr lang="en-US" sz="1700">
                <a:solidFill>
                  <a:srgbClr val="000000"/>
                </a:solidFill>
                <a:latin typeface="Arial"/>
              </a:rPr>
              <a:t> </a:t>
            </a:r>
            <a:r>
              <a:rPr lang="en-US" sz="1700" err="1">
                <a:solidFill>
                  <a:srgbClr val="000000"/>
                </a:solidFill>
                <a:latin typeface="Arial"/>
              </a:rPr>
              <a:t>järjestäminen</a:t>
            </a:r>
            <a:r>
              <a:rPr lang="en-US" sz="1700">
                <a:solidFill>
                  <a:srgbClr val="000000"/>
                </a:solidFill>
                <a:latin typeface="Arial"/>
              </a:rPr>
              <a:t> </a:t>
            </a:r>
            <a:r>
              <a:rPr lang="en-US" sz="1700" err="1">
                <a:solidFill>
                  <a:srgbClr val="000000"/>
                </a:solidFill>
                <a:latin typeface="Arial"/>
              </a:rPr>
              <a:t>yhteisön</a:t>
            </a:r>
            <a:r>
              <a:rPr lang="en-US" sz="1700">
                <a:solidFill>
                  <a:srgbClr val="000000"/>
                </a:solidFill>
                <a:latin typeface="Arial"/>
              </a:rPr>
              <a:t> </a:t>
            </a:r>
            <a:r>
              <a:rPr lang="en-US" sz="1700" err="1">
                <a:solidFill>
                  <a:srgbClr val="000000"/>
                </a:solidFill>
                <a:latin typeface="Arial"/>
              </a:rPr>
              <a:t>kanssa</a:t>
            </a:r>
            <a:endParaRPr lang="en-US" sz="1700" err="1">
              <a:solidFill>
                <a:srgbClr val="000000"/>
              </a:solidFill>
              <a:latin typeface="Arial"/>
              <a:cs typeface="Arial"/>
            </a:endParaRPr>
          </a:p>
        </p:txBody>
      </p:sp>
      <p:sp>
        <p:nvSpPr>
          <p:cNvPr id="63" name="TextBox 41">
            <a:extLst>
              <a:ext uri="{FF2B5EF4-FFF2-40B4-BE49-F238E27FC236}">
                <a16:creationId xmlns:a16="http://schemas.microsoft.com/office/drawing/2014/main" id="{A02B5C96-0BB2-7C2E-C0E8-9CEFA5DA10DC}"/>
              </a:ext>
            </a:extLst>
          </p:cNvPr>
          <p:cNvSpPr txBox="1"/>
          <p:nvPr/>
        </p:nvSpPr>
        <p:spPr>
          <a:xfrm>
            <a:off x="9505757" y="3658577"/>
            <a:ext cx="2325221" cy="1308050"/>
          </a:xfrm>
          <a:prstGeom prst="rect">
            <a:avLst/>
          </a:prstGeom>
        </p:spPr>
        <p:txBody>
          <a:bodyPr wrap="square" lIns="0" tIns="0" rIns="0" bIns="0" rtlCol="0" anchor="t">
            <a:spAutoFit/>
          </a:bodyPr>
          <a:lstStyle/>
          <a:p>
            <a:pPr marL="215900" lvl="1" indent="-107950">
              <a:buFont typeface="Arial"/>
              <a:buChar char="•"/>
            </a:pPr>
            <a:r>
              <a:rPr lang="en-US" sz="1700" err="1">
                <a:solidFill>
                  <a:srgbClr val="000000"/>
                </a:solidFill>
                <a:latin typeface="Arial"/>
              </a:rPr>
              <a:t>Ruoka-avun</a:t>
            </a:r>
            <a:r>
              <a:rPr lang="en-US" sz="1700">
                <a:solidFill>
                  <a:srgbClr val="000000"/>
                </a:solidFill>
                <a:latin typeface="Arial"/>
              </a:rPr>
              <a:t> </a:t>
            </a:r>
            <a:r>
              <a:rPr lang="en-US" sz="1700" err="1">
                <a:solidFill>
                  <a:srgbClr val="000000"/>
                </a:solidFill>
                <a:latin typeface="Arial"/>
              </a:rPr>
              <a:t>kouluttaja</a:t>
            </a:r>
            <a:endParaRPr lang="en-US" sz="1700">
              <a:solidFill>
                <a:srgbClr val="000000"/>
              </a:solidFill>
              <a:latin typeface="Arial"/>
              <a:cs typeface="Arial"/>
            </a:endParaRPr>
          </a:p>
          <a:p>
            <a:pPr marL="215900" lvl="1" indent="-107950">
              <a:buFont typeface="Arial"/>
              <a:buChar char="•"/>
            </a:pPr>
            <a:r>
              <a:rPr lang="en-US" sz="1700" err="1">
                <a:solidFill>
                  <a:srgbClr val="000000"/>
                </a:solidFill>
                <a:latin typeface="Arial"/>
              </a:rPr>
              <a:t>Toimintaa</a:t>
            </a:r>
            <a:r>
              <a:rPr lang="en-US" sz="1700">
                <a:solidFill>
                  <a:srgbClr val="000000"/>
                </a:solidFill>
                <a:latin typeface="Arial"/>
              </a:rPr>
              <a:t> </a:t>
            </a:r>
            <a:r>
              <a:rPr lang="en-US" sz="1700" err="1">
                <a:solidFill>
                  <a:srgbClr val="000000"/>
                </a:solidFill>
                <a:latin typeface="Arial"/>
              </a:rPr>
              <a:t>koordinoiva</a:t>
            </a:r>
            <a:r>
              <a:rPr lang="en-US" sz="1700">
                <a:solidFill>
                  <a:srgbClr val="000000"/>
                </a:solidFill>
                <a:latin typeface="Arial"/>
              </a:rPr>
              <a:t> </a:t>
            </a:r>
            <a:r>
              <a:rPr lang="en-US" sz="1700" err="1">
                <a:solidFill>
                  <a:srgbClr val="000000"/>
                </a:solidFill>
                <a:latin typeface="Arial"/>
              </a:rPr>
              <a:t>vastuuvapaaehtoinen</a:t>
            </a:r>
            <a:endParaRPr lang="en-US" sz="1700">
              <a:solidFill>
                <a:srgbClr val="000000"/>
              </a:solidFill>
              <a:latin typeface="Arial"/>
              <a:cs typeface="Arial"/>
            </a:endParaRPr>
          </a:p>
          <a:p>
            <a:pPr marL="215900" lvl="1" indent="-107950">
              <a:buFont typeface="Arial"/>
              <a:buChar char="•"/>
            </a:pPr>
            <a:r>
              <a:rPr lang="en-US" sz="1700" err="1">
                <a:solidFill>
                  <a:srgbClr val="000000"/>
                </a:solidFill>
                <a:latin typeface="Arial"/>
              </a:rPr>
              <a:t>Yhteyshenkilö</a:t>
            </a:r>
            <a:endParaRPr lang="en-US" sz="1700">
              <a:solidFill>
                <a:srgbClr val="000000"/>
              </a:solidFill>
              <a:latin typeface="Arial"/>
              <a:cs typeface="Arial"/>
            </a:endParaRPr>
          </a:p>
        </p:txBody>
      </p:sp>
      <p:sp>
        <p:nvSpPr>
          <p:cNvPr id="65" name="TextBox 42">
            <a:extLst>
              <a:ext uri="{FF2B5EF4-FFF2-40B4-BE49-F238E27FC236}">
                <a16:creationId xmlns:a16="http://schemas.microsoft.com/office/drawing/2014/main" id="{B3AF70EB-49D5-B202-5C2C-47D2F9CB8232}"/>
              </a:ext>
            </a:extLst>
          </p:cNvPr>
          <p:cNvSpPr txBox="1"/>
          <p:nvPr/>
        </p:nvSpPr>
        <p:spPr>
          <a:xfrm>
            <a:off x="9818325" y="1470049"/>
            <a:ext cx="1900598" cy="243656"/>
          </a:xfrm>
          <a:prstGeom prst="rect">
            <a:avLst/>
          </a:prstGeom>
        </p:spPr>
        <p:txBody>
          <a:bodyPr wrap="square" lIns="0" tIns="0" rIns="0" bIns="0" rtlCol="0" anchor="t">
            <a:spAutoFit/>
          </a:bodyPr>
          <a:lstStyle/>
          <a:p>
            <a:pPr algn="ctr">
              <a:lnSpc>
                <a:spcPts val="1866"/>
              </a:lnSpc>
              <a:spcBef>
                <a:spcPct val="0"/>
              </a:spcBef>
            </a:pPr>
            <a:r>
              <a:rPr lang="en-US" b="1" err="1">
                <a:solidFill>
                  <a:schemeClr val="bg1"/>
                </a:solidFill>
                <a:latin typeface="Arial Bold"/>
              </a:rPr>
              <a:t>Viestintä</a:t>
            </a:r>
            <a:endParaRPr lang="en-US" b="1">
              <a:solidFill>
                <a:schemeClr val="bg1"/>
              </a:solidFill>
              <a:latin typeface="Arial Bold"/>
              <a:cs typeface="Arial Bold"/>
            </a:endParaRPr>
          </a:p>
        </p:txBody>
      </p:sp>
      <p:sp>
        <p:nvSpPr>
          <p:cNvPr id="67" name="TextBox 43">
            <a:extLst>
              <a:ext uri="{FF2B5EF4-FFF2-40B4-BE49-F238E27FC236}">
                <a16:creationId xmlns:a16="http://schemas.microsoft.com/office/drawing/2014/main" id="{55621AAD-EF23-D343-59DB-23660FCBB496}"/>
              </a:ext>
            </a:extLst>
          </p:cNvPr>
          <p:cNvSpPr txBox="1"/>
          <p:nvPr/>
        </p:nvSpPr>
        <p:spPr>
          <a:xfrm>
            <a:off x="9607931" y="1826997"/>
            <a:ext cx="2416685" cy="1046440"/>
          </a:xfrm>
          <a:prstGeom prst="rect">
            <a:avLst/>
          </a:prstGeom>
        </p:spPr>
        <p:txBody>
          <a:bodyPr wrap="square" lIns="0" tIns="0" rIns="0" bIns="0" rtlCol="0" anchor="t">
            <a:spAutoFit/>
          </a:bodyPr>
          <a:lstStyle/>
          <a:p>
            <a:pPr marL="285750" indent="-285750">
              <a:spcBef>
                <a:spcPct val="0"/>
              </a:spcBef>
              <a:buFont typeface="Arial"/>
              <a:buChar char="•"/>
            </a:pPr>
            <a:r>
              <a:rPr lang="en-US" sz="1700" err="1">
                <a:solidFill>
                  <a:schemeClr val="bg1"/>
                </a:solidFill>
                <a:latin typeface="Arial"/>
              </a:rPr>
              <a:t>Viestintätehtävät</a:t>
            </a:r>
            <a:r>
              <a:rPr lang="en-US" sz="1700">
                <a:solidFill>
                  <a:schemeClr val="bg1"/>
                </a:solidFill>
                <a:latin typeface="Arial"/>
              </a:rPr>
              <a:t> ja </a:t>
            </a:r>
            <a:r>
              <a:rPr lang="en-US" sz="1700" err="1">
                <a:solidFill>
                  <a:schemeClr val="bg1"/>
                </a:solidFill>
                <a:latin typeface="Arial"/>
              </a:rPr>
              <a:t>markkinointi</a:t>
            </a:r>
            <a:r>
              <a:rPr lang="en-US" sz="1700">
                <a:solidFill>
                  <a:schemeClr val="bg1"/>
                </a:solidFill>
                <a:latin typeface="Arial"/>
              </a:rPr>
              <a:t> (</a:t>
            </a:r>
            <a:r>
              <a:rPr lang="en-US" sz="1700" err="1">
                <a:solidFill>
                  <a:schemeClr val="bg1"/>
                </a:solidFill>
                <a:latin typeface="Arial"/>
              </a:rPr>
              <a:t>mainokset</a:t>
            </a:r>
            <a:r>
              <a:rPr lang="en-US" sz="1700">
                <a:solidFill>
                  <a:schemeClr val="bg1"/>
                </a:solidFill>
                <a:latin typeface="Arial"/>
              </a:rPr>
              <a:t>, Ruoka-apu.fi)</a:t>
            </a:r>
            <a:endParaRPr lang="en-US" sz="1700">
              <a:solidFill>
                <a:schemeClr val="bg1"/>
              </a:solidFill>
              <a:latin typeface="Arial"/>
              <a:cs typeface="Arial"/>
            </a:endParaRPr>
          </a:p>
        </p:txBody>
      </p:sp>
    </p:spTree>
    <p:extLst>
      <p:ext uri="{BB962C8B-B14F-4D97-AF65-F5344CB8AC3E}">
        <p14:creationId xmlns:p14="http://schemas.microsoft.com/office/powerpoint/2010/main" val="56101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grpSp>
        <p:nvGrpSpPr>
          <p:cNvPr id="3" name="Group 3"/>
          <p:cNvGrpSpPr/>
          <p:nvPr/>
        </p:nvGrpSpPr>
        <p:grpSpPr>
          <a:xfrm>
            <a:off x="232870" y="5238031"/>
            <a:ext cx="10914184" cy="1137216"/>
            <a:chOff x="0" y="0"/>
            <a:chExt cx="21031200" cy="1172464"/>
          </a:xfrm>
        </p:grpSpPr>
        <p:sp>
          <p:nvSpPr>
            <p:cNvPr id="4" name="Freeform 4"/>
            <p:cNvSpPr/>
            <p:nvPr/>
          </p:nvSpPr>
          <p:spPr>
            <a:xfrm>
              <a:off x="0" y="0"/>
              <a:ext cx="21031200" cy="1172457"/>
            </a:xfrm>
            <a:custGeom>
              <a:avLst/>
              <a:gdLst/>
              <a:ahLst/>
              <a:cxnLst/>
              <a:rect l="l" t="t" r="r" b="b"/>
              <a:pathLst>
                <a:path w="21031200" h="1172457">
                  <a:moveTo>
                    <a:pt x="0" y="0"/>
                  </a:moveTo>
                  <a:lnTo>
                    <a:pt x="21031200" y="0"/>
                  </a:lnTo>
                  <a:lnTo>
                    <a:pt x="21031200" y="1172457"/>
                  </a:lnTo>
                  <a:lnTo>
                    <a:pt x="0" y="1172457"/>
                  </a:lnTo>
                  <a:close/>
                </a:path>
              </a:pathLst>
            </a:custGeom>
            <a:solidFill>
              <a:srgbClr val="EEE7CD"/>
            </a:solidFill>
          </p:spPr>
          <p:txBody>
            <a:bodyPr/>
            <a:lstStyle/>
            <a:p>
              <a:endParaRPr lang="fi-FI"/>
            </a:p>
          </p:txBody>
        </p:sp>
        <p:sp>
          <p:nvSpPr>
            <p:cNvPr id="5" name="TextBox 5"/>
            <p:cNvSpPr txBox="1"/>
            <p:nvPr/>
          </p:nvSpPr>
          <p:spPr>
            <a:xfrm>
              <a:off x="0" y="-47625"/>
              <a:ext cx="21031200" cy="1220089"/>
            </a:xfrm>
            <a:prstGeom prst="rect">
              <a:avLst/>
            </a:prstGeom>
          </p:spPr>
          <p:txBody>
            <a:bodyPr lIns="33867" tIns="33867" rIns="33867" bIns="33867" rtlCol="0" anchor="t"/>
            <a:lstStyle/>
            <a:p>
              <a:pPr>
                <a:lnSpc>
                  <a:spcPts val="1919"/>
                </a:lnSpc>
              </a:pPr>
              <a:endParaRPr lang="en-US" sz="2000">
                <a:solidFill>
                  <a:srgbClr val="000000"/>
                </a:solidFill>
                <a:latin typeface="Arial"/>
                <a:cs typeface="Arial"/>
              </a:endParaRPr>
            </a:p>
          </p:txBody>
        </p:sp>
      </p:grpSp>
      <p:sp>
        <p:nvSpPr>
          <p:cNvPr id="6" name="Freeform 6"/>
          <p:cNvSpPr/>
          <p:nvPr/>
        </p:nvSpPr>
        <p:spPr>
          <a:xfrm>
            <a:off x="165807" y="747208"/>
            <a:ext cx="1435246" cy="1516442"/>
          </a:xfrm>
          <a:custGeom>
            <a:avLst/>
            <a:gdLst/>
            <a:ahLst/>
            <a:cxnLst/>
            <a:rect l="l" t="t" r="r" b="b"/>
            <a:pathLst>
              <a:path w="1681382" h="1445988">
                <a:moveTo>
                  <a:pt x="0" y="0"/>
                </a:moveTo>
                <a:lnTo>
                  <a:pt x="1681382" y="0"/>
                </a:lnTo>
                <a:lnTo>
                  <a:pt x="1681382" y="1445988"/>
                </a:lnTo>
                <a:lnTo>
                  <a:pt x="0" y="144598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i-FI"/>
          </a:p>
        </p:txBody>
      </p:sp>
      <p:sp>
        <p:nvSpPr>
          <p:cNvPr id="7" name="Freeform 7"/>
          <p:cNvSpPr/>
          <p:nvPr/>
        </p:nvSpPr>
        <p:spPr>
          <a:xfrm>
            <a:off x="6371929" y="1179622"/>
            <a:ext cx="1639599" cy="1722447"/>
          </a:xfrm>
          <a:custGeom>
            <a:avLst/>
            <a:gdLst/>
            <a:ahLst/>
            <a:cxnLst/>
            <a:rect l="l" t="t" r="r" b="b"/>
            <a:pathLst>
              <a:path w="1973624" h="1812145">
                <a:moveTo>
                  <a:pt x="0" y="0"/>
                </a:moveTo>
                <a:lnTo>
                  <a:pt x="1973624" y="0"/>
                </a:lnTo>
                <a:lnTo>
                  <a:pt x="1973624" y="1812145"/>
                </a:lnTo>
                <a:lnTo>
                  <a:pt x="0" y="1812145"/>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fi-FI"/>
          </a:p>
        </p:txBody>
      </p:sp>
      <p:sp>
        <p:nvSpPr>
          <p:cNvPr id="8" name="Freeform 8"/>
          <p:cNvSpPr/>
          <p:nvPr/>
        </p:nvSpPr>
        <p:spPr>
          <a:xfrm>
            <a:off x="7385466" y="3635007"/>
            <a:ext cx="3081230" cy="1066876"/>
          </a:xfrm>
          <a:custGeom>
            <a:avLst/>
            <a:gdLst/>
            <a:ahLst/>
            <a:cxnLst/>
            <a:rect l="l" t="t" r="r" b="b"/>
            <a:pathLst>
              <a:path w="4621845" h="1600314">
                <a:moveTo>
                  <a:pt x="0" y="0"/>
                </a:moveTo>
                <a:lnTo>
                  <a:pt x="4621845" y="0"/>
                </a:lnTo>
                <a:lnTo>
                  <a:pt x="4621845" y="1600314"/>
                </a:lnTo>
                <a:lnTo>
                  <a:pt x="0" y="1600314"/>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fi-FI"/>
          </a:p>
        </p:txBody>
      </p:sp>
      <p:sp>
        <p:nvSpPr>
          <p:cNvPr id="9" name="Freeform 9"/>
          <p:cNvSpPr/>
          <p:nvPr/>
        </p:nvSpPr>
        <p:spPr>
          <a:xfrm>
            <a:off x="367090" y="3604618"/>
            <a:ext cx="1229259" cy="1127731"/>
          </a:xfrm>
          <a:custGeom>
            <a:avLst/>
            <a:gdLst/>
            <a:ahLst/>
            <a:cxnLst/>
            <a:rect l="l" t="t" r="r" b="b"/>
            <a:pathLst>
              <a:path w="1415264" h="1091522">
                <a:moveTo>
                  <a:pt x="0" y="0"/>
                </a:moveTo>
                <a:lnTo>
                  <a:pt x="1415264" y="0"/>
                </a:lnTo>
                <a:lnTo>
                  <a:pt x="1415264" y="1091522"/>
                </a:lnTo>
                <a:lnTo>
                  <a:pt x="0" y="1091522"/>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fi-FI"/>
          </a:p>
        </p:txBody>
      </p:sp>
      <p:sp>
        <p:nvSpPr>
          <p:cNvPr id="10" name="TextBox 10"/>
          <p:cNvSpPr txBox="1"/>
          <p:nvPr/>
        </p:nvSpPr>
        <p:spPr>
          <a:xfrm>
            <a:off x="632460" y="153379"/>
            <a:ext cx="10393680" cy="408766"/>
          </a:xfrm>
          <a:prstGeom prst="rect">
            <a:avLst/>
          </a:prstGeom>
        </p:spPr>
        <p:txBody>
          <a:bodyPr lIns="0" tIns="0" rIns="0" bIns="0" rtlCol="0" anchor="t">
            <a:spAutoFit/>
          </a:bodyPr>
          <a:lstStyle/>
          <a:p>
            <a:pPr>
              <a:lnSpc>
                <a:spcPts val="3360"/>
              </a:lnSpc>
            </a:pPr>
            <a:r>
              <a:rPr lang="en-US" sz="2800" b="1" err="1">
                <a:solidFill>
                  <a:srgbClr val="000000"/>
                </a:solidFill>
                <a:latin typeface="Arial Bold"/>
              </a:rPr>
              <a:t>Ruoka-avun</a:t>
            </a:r>
            <a:r>
              <a:rPr lang="en-US" sz="2800" b="1">
                <a:solidFill>
                  <a:srgbClr val="000000"/>
                </a:solidFill>
                <a:latin typeface="Arial Bold"/>
              </a:rPr>
              <a:t> </a:t>
            </a:r>
            <a:r>
              <a:rPr lang="en-US" sz="2800" b="1" err="1">
                <a:solidFill>
                  <a:srgbClr val="000000"/>
                </a:solidFill>
                <a:latin typeface="Arial Bold"/>
              </a:rPr>
              <a:t>jakelutapoja</a:t>
            </a:r>
            <a:endParaRPr lang="en-US" sz="2800" b="1" err="1">
              <a:solidFill>
                <a:srgbClr val="000000"/>
              </a:solidFill>
              <a:latin typeface="Arial Bold"/>
              <a:cs typeface="Arial Bold"/>
            </a:endParaRPr>
          </a:p>
        </p:txBody>
      </p:sp>
      <p:sp>
        <p:nvSpPr>
          <p:cNvPr id="11" name="TextBox 11"/>
          <p:cNvSpPr txBox="1"/>
          <p:nvPr/>
        </p:nvSpPr>
        <p:spPr>
          <a:xfrm>
            <a:off x="1449284" y="969232"/>
            <a:ext cx="4776841" cy="1090042"/>
          </a:xfrm>
          <a:prstGeom prst="rect">
            <a:avLst/>
          </a:prstGeom>
        </p:spPr>
        <p:txBody>
          <a:bodyPr lIns="0" tIns="0" rIns="0" bIns="0" rtlCol="0" anchor="t">
            <a:spAutoFit/>
          </a:bodyPr>
          <a:lstStyle/>
          <a:p>
            <a:pPr marL="302260" lvl="1" indent="-151130">
              <a:lnSpc>
                <a:spcPts val="1679"/>
              </a:lnSpc>
              <a:buFont typeface="Arial"/>
              <a:buChar char="•"/>
            </a:pPr>
            <a:r>
              <a:rPr lang="en-US" err="1">
                <a:solidFill>
                  <a:srgbClr val="000000"/>
                </a:solidFill>
                <a:latin typeface="Arial"/>
              </a:rPr>
              <a:t>Hävikki</a:t>
            </a:r>
            <a:r>
              <a:rPr lang="en-US">
                <a:solidFill>
                  <a:srgbClr val="000000"/>
                </a:solidFill>
                <a:latin typeface="Arial"/>
              </a:rPr>
              <a:t>- ja </a:t>
            </a:r>
            <a:r>
              <a:rPr lang="en-US" err="1">
                <a:solidFill>
                  <a:srgbClr val="000000"/>
                </a:solidFill>
                <a:latin typeface="Arial"/>
              </a:rPr>
              <a:t>lahjoitusruokien</a:t>
            </a:r>
            <a:r>
              <a:rPr lang="en-US">
                <a:solidFill>
                  <a:srgbClr val="000000"/>
                </a:solidFill>
                <a:latin typeface="Arial"/>
              </a:rPr>
              <a:t> </a:t>
            </a:r>
            <a:r>
              <a:rPr lang="en-US" err="1">
                <a:solidFill>
                  <a:srgbClr val="000000"/>
                </a:solidFill>
                <a:latin typeface="Arial"/>
              </a:rPr>
              <a:t>jakaminen</a:t>
            </a:r>
            <a:endParaRPr lang="en-US">
              <a:solidFill>
                <a:srgbClr val="000000"/>
              </a:solidFill>
              <a:latin typeface="Arial"/>
              <a:cs typeface="Arial"/>
            </a:endParaRPr>
          </a:p>
          <a:p>
            <a:pPr marL="604520" lvl="2" indent="-201295">
              <a:lnSpc>
                <a:spcPts val="1679"/>
              </a:lnSpc>
              <a:buFont typeface="Arial"/>
              <a:buChar char="⚬"/>
            </a:pPr>
            <a:r>
              <a:rPr lang="en-US" err="1">
                <a:solidFill>
                  <a:srgbClr val="000000"/>
                </a:solidFill>
                <a:latin typeface="Arial"/>
              </a:rPr>
              <a:t>Kauppojen</a:t>
            </a:r>
            <a:r>
              <a:rPr lang="en-US">
                <a:solidFill>
                  <a:srgbClr val="000000"/>
                </a:solidFill>
                <a:latin typeface="Arial"/>
              </a:rPr>
              <a:t>, </a:t>
            </a:r>
            <a:r>
              <a:rPr lang="en-US" err="1">
                <a:solidFill>
                  <a:srgbClr val="000000"/>
                </a:solidFill>
                <a:latin typeface="Arial"/>
              </a:rPr>
              <a:t>leipomoiden</a:t>
            </a:r>
            <a:r>
              <a:rPr lang="en-US">
                <a:solidFill>
                  <a:srgbClr val="000000"/>
                </a:solidFill>
                <a:latin typeface="Arial"/>
              </a:rPr>
              <a:t>, </a:t>
            </a:r>
            <a:r>
              <a:rPr lang="en-US" err="1">
                <a:solidFill>
                  <a:srgbClr val="000000"/>
                </a:solidFill>
                <a:latin typeface="Arial"/>
              </a:rPr>
              <a:t>maataloustuottajien</a:t>
            </a:r>
            <a:r>
              <a:rPr lang="en-US">
                <a:solidFill>
                  <a:srgbClr val="000000"/>
                </a:solidFill>
                <a:latin typeface="Arial"/>
              </a:rPr>
              <a:t> </a:t>
            </a:r>
            <a:r>
              <a:rPr lang="en-US" err="1">
                <a:solidFill>
                  <a:srgbClr val="000000"/>
                </a:solidFill>
                <a:latin typeface="Arial"/>
              </a:rPr>
              <a:t>ym</a:t>
            </a:r>
            <a:r>
              <a:rPr lang="en-US">
                <a:solidFill>
                  <a:srgbClr val="000000"/>
                </a:solidFill>
                <a:latin typeface="Arial"/>
              </a:rPr>
              <a:t>. </a:t>
            </a:r>
            <a:r>
              <a:rPr lang="en-US" err="1">
                <a:solidFill>
                  <a:srgbClr val="000000"/>
                </a:solidFill>
                <a:latin typeface="Arial"/>
              </a:rPr>
              <a:t>lahjoittamat</a:t>
            </a:r>
            <a:r>
              <a:rPr lang="en-US">
                <a:solidFill>
                  <a:srgbClr val="000000"/>
                </a:solidFill>
                <a:latin typeface="Arial"/>
              </a:rPr>
              <a:t> </a:t>
            </a:r>
            <a:r>
              <a:rPr lang="en-US" err="1">
                <a:solidFill>
                  <a:srgbClr val="000000"/>
                </a:solidFill>
                <a:latin typeface="Arial"/>
              </a:rPr>
              <a:t>elintarvikkeet</a:t>
            </a:r>
            <a:r>
              <a:rPr lang="en-US">
                <a:solidFill>
                  <a:srgbClr val="000000"/>
                </a:solidFill>
                <a:latin typeface="Arial"/>
              </a:rPr>
              <a:t> </a:t>
            </a:r>
            <a:endParaRPr lang="en-US">
              <a:solidFill>
                <a:srgbClr val="000000"/>
              </a:solidFill>
              <a:latin typeface="Arial"/>
              <a:cs typeface="Arial"/>
            </a:endParaRPr>
          </a:p>
          <a:p>
            <a:pPr marL="604520" lvl="2" indent="-201295">
              <a:lnSpc>
                <a:spcPts val="1679"/>
              </a:lnSpc>
              <a:buFont typeface="Arial"/>
              <a:buChar char="⚬"/>
            </a:pPr>
            <a:r>
              <a:rPr lang="en-US" err="1">
                <a:solidFill>
                  <a:srgbClr val="000000"/>
                </a:solidFill>
                <a:latin typeface="Arial"/>
              </a:rPr>
              <a:t>Ruokaloiden</a:t>
            </a:r>
            <a:r>
              <a:rPr lang="en-US">
                <a:solidFill>
                  <a:srgbClr val="000000"/>
                </a:solidFill>
                <a:latin typeface="Arial"/>
              </a:rPr>
              <a:t> ja </a:t>
            </a:r>
            <a:r>
              <a:rPr lang="en-US" err="1">
                <a:solidFill>
                  <a:srgbClr val="000000"/>
                </a:solidFill>
                <a:latin typeface="Arial"/>
              </a:rPr>
              <a:t>ravintoloiden</a:t>
            </a:r>
            <a:r>
              <a:rPr lang="en-US">
                <a:solidFill>
                  <a:srgbClr val="000000"/>
                </a:solidFill>
                <a:latin typeface="Arial"/>
              </a:rPr>
              <a:t> </a:t>
            </a:r>
            <a:r>
              <a:rPr lang="en-US" err="1">
                <a:solidFill>
                  <a:srgbClr val="000000"/>
                </a:solidFill>
                <a:latin typeface="Arial"/>
              </a:rPr>
              <a:t>lahjoittamat</a:t>
            </a:r>
            <a:endParaRPr lang="en-US" err="1">
              <a:solidFill>
                <a:srgbClr val="000000"/>
              </a:solidFill>
              <a:latin typeface="Arial"/>
              <a:cs typeface="Arial"/>
            </a:endParaRPr>
          </a:p>
        </p:txBody>
      </p:sp>
      <p:sp>
        <p:nvSpPr>
          <p:cNvPr id="12" name="TextBox 12"/>
          <p:cNvSpPr txBox="1"/>
          <p:nvPr/>
        </p:nvSpPr>
        <p:spPr>
          <a:xfrm>
            <a:off x="8129003" y="1617446"/>
            <a:ext cx="3619472" cy="654025"/>
          </a:xfrm>
          <a:prstGeom prst="rect">
            <a:avLst/>
          </a:prstGeom>
        </p:spPr>
        <p:txBody>
          <a:bodyPr lIns="0" tIns="0" rIns="0" bIns="0" rtlCol="0" anchor="t">
            <a:spAutoFit/>
          </a:bodyPr>
          <a:lstStyle/>
          <a:p>
            <a:pPr marL="285750" indent="-285750">
              <a:lnSpc>
                <a:spcPts val="1679"/>
              </a:lnSpc>
              <a:spcBef>
                <a:spcPct val="0"/>
              </a:spcBef>
              <a:buFont typeface="Arial" panose="020B0604020202020204" pitchFamily="34" charset="0"/>
              <a:buChar char="•"/>
            </a:pPr>
            <a:r>
              <a:rPr lang="en-US" err="1">
                <a:solidFill>
                  <a:srgbClr val="000000"/>
                </a:solidFill>
                <a:latin typeface="Arial"/>
              </a:rPr>
              <a:t>Valmistetun</a:t>
            </a:r>
            <a:r>
              <a:rPr lang="en-US">
                <a:solidFill>
                  <a:srgbClr val="000000"/>
                </a:solidFill>
                <a:latin typeface="Arial"/>
              </a:rPr>
              <a:t> </a:t>
            </a:r>
            <a:r>
              <a:rPr lang="en-US" err="1">
                <a:solidFill>
                  <a:srgbClr val="000000"/>
                </a:solidFill>
                <a:latin typeface="Arial"/>
              </a:rPr>
              <a:t>ruoan</a:t>
            </a:r>
            <a:r>
              <a:rPr lang="en-US">
                <a:solidFill>
                  <a:srgbClr val="000000"/>
                </a:solidFill>
                <a:latin typeface="Arial"/>
              </a:rPr>
              <a:t> </a:t>
            </a:r>
            <a:r>
              <a:rPr lang="en-US" err="1">
                <a:solidFill>
                  <a:srgbClr val="000000"/>
                </a:solidFill>
                <a:latin typeface="Arial"/>
              </a:rPr>
              <a:t>jakaminen</a:t>
            </a:r>
            <a:r>
              <a:rPr lang="en-US">
                <a:solidFill>
                  <a:srgbClr val="000000"/>
                </a:solidFill>
                <a:latin typeface="Arial"/>
              </a:rPr>
              <a:t> </a:t>
            </a:r>
            <a:r>
              <a:rPr lang="en-US" err="1">
                <a:solidFill>
                  <a:srgbClr val="000000"/>
                </a:solidFill>
                <a:latin typeface="Arial"/>
              </a:rPr>
              <a:t>esim</a:t>
            </a:r>
            <a:r>
              <a:rPr lang="en-US">
                <a:solidFill>
                  <a:srgbClr val="000000"/>
                </a:solidFill>
                <a:latin typeface="Arial"/>
              </a:rPr>
              <a:t>. </a:t>
            </a:r>
            <a:r>
              <a:rPr lang="en-US" err="1">
                <a:solidFill>
                  <a:srgbClr val="000000"/>
                </a:solidFill>
                <a:latin typeface="Arial"/>
              </a:rPr>
              <a:t>soppatykillä</a:t>
            </a:r>
            <a:r>
              <a:rPr lang="en-US">
                <a:solidFill>
                  <a:srgbClr val="000000"/>
                </a:solidFill>
                <a:latin typeface="Arial"/>
              </a:rPr>
              <a:t> </a:t>
            </a:r>
            <a:r>
              <a:rPr lang="en-US" err="1">
                <a:solidFill>
                  <a:srgbClr val="000000"/>
                </a:solidFill>
                <a:latin typeface="Arial"/>
              </a:rPr>
              <a:t>valmistettu</a:t>
            </a:r>
            <a:r>
              <a:rPr lang="en-US">
                <a:solidFill>
                  <a:srgbClr val="000000"/>
                </a:solidFill>
                <a:latin typeface="Arial"/>
              </a:rPr>
              <a:t> </a:t>
            </a:r>
            <a:r>
              <a:rPr lang="en-US" err="1">
                <a:solidFill>
                  <a:srgbClr val="000000"/>
                </a:solidFill>
                <a:latin typeface="Arial"/>
              </a:rPr>
              <a:t>ruoka</a:t>
            </a:r>
            <a:endParaRPr lang="en-US">
              <a:solidFill>
                <a:srgbClr val="000000"/>
              </a:solidFill>
              <a:latin typeface="Arial"/>
            </a:endParaRPr>
          </a:p>
        </p:txBody>
      </p:sp>
      <p:sp>
        <p:nvSpPr>
          <p:cNvPr id="13" name="TextBox 13"/>
          <p:cNvSpPr txBox="1"/>
          <p:nvPr/>
        </p:nvSpPr>
        <p:spPr>
          <a:xfrm>
            <a:off x="8129003" y="3105386"/>
            <a:ext cx="3621699" cy="218008"/>
          </a:xfrm>
          <a:prstGeom prst="rect">
            <a:avLst/>
          </a:prstGeom>
        </p:spPr>
        <p:txBody>
          <a:bodyPr wrap="square" lIns="0" tIns="0" rIns="0" bIns="0" rtlCol="0" anchor="t">
            <a:spAutoFit/>
          </a:bodyPr>
          <a:lstStyle/>
          <a:p>
            <a:pPr marL="285750" indent="-285750" algn="ctr">
              <a:lnSpc>
                <a:spcPts val="1679"/>
              </a:lnSpc>
              <a:spcBef>
                <a:spcPct val="0"/>
              </a:spcBef>
              <a:buFont typeface="Arial" panose="020B0604020202020204" pitchFamily="34" charset="0"/>
              <a:buChar char="•"/>
            </a:pPr>
            <a:r>
              <a:rPr lang="en-US" err="1">
                <a:solidFill>
                  <a:srgbClr val="000000"/>
                </a:solidFill>
                <a:latin typeface="Arial"/>
              </a:rPr>
              <a:t>Yhteisölliset</a:t>
            </a:r>
            <a:r>
              <a:rPr lang="en-US">
                <a:solidFill>
                  <a:srgbClr val="000000"/>
                </a:solidFill>
                <a:latin typeface="Arial"/>
              </a:rPr>
              <a:t> </a:t>
            </a:r>
            <a:r>
              <a:rPr lang="en-US" err="1">
                <a:solidFill>
                  <a:srgbClr val="000000"/>
                </a:solidFill>
                <a:latin typeface="Arial"/>
              </a:rPr>
              <a:t>ruokailutapahtumat</a:t>
            </a:r>
            <a:endParaRPr lang="en-US">
              <a:solidFill>
                <a:srgbClr val="000000"/>
              </a:solidFill>
              <a:latin typeface="Arial"/>
              <a:cs typeface="Arial"/>
            </a:endParaRPr>
          </a:p>
        </p:txBody>
      </p:sp>
      <p:sp>
        <p:nvSpPr>
          <p:cNvPr id="14" name="TextBox 14"/>
          <p:cNvSpPr txBox="1"/>
          <p:nvPr/>
        </p:nvSpPr>
        <p:spPr>
          <a:xfrm>
            <a:off x="1593058" y="2441684"/>
            <a:ext cx="4502942" cy="654025"/>
          </a:xfrm>
          <a:prstGeom prst="rect">
            <a:avLst/>
          </a:prstGeom>
        </p:spPr>
        <p:txBody>
          <a:bodyPr lIns="0" tIns="0" rIns="0" bIns="0" rtlCol="0" anchor="t">
            <a:spAutoFit/>
          </a:bodyPr>
          <a:lstStyle/>
          <a:p>
            <a:pPr marL="302260" lvl="1" indent="-151130">
              <a:lnSpc>
                <a:spcPts val="1679"/>
              </a:lnSpc>
              <a:buFont typeface="Arial"/>
              <a:buChar char="•"/>
            </a:pPr>
            <a:r>
              <a:rPr lang="en-US" err="1">
                <a:solidFill>
                  <a:srgbClr val="000000"/>
                </a:solidFill>
                <a:latin typeface="Arial"/>
              </a:rPr>
              <a:t>Jaetaan</a:t>
            </a:r>
            <a:r>
              <a:rPr lang="en-US">
                <a:solidFill>
                  <a:srgbClr val="000000"/>
                </a:solidFill>
                <a:latin typeface="Arial"/>
              </a:rPr>
              <a:t> </a:t>
            </a:r>
            <a:r>
              <a:rPr lang="en-US" err="1">
                <a:solidFill>
                  <a:srgbClr val="000000"/>
                </a:solidFill>
                <a:latin typeface="Arial"/>
              </a:rPr>
              <a:t>valmiiksi</a:t>
            </a:r>
            <a:r>
              <a:rPr lang="en-US">
                <a:solidFill>
                  <a:srgbClr val="000000"/>
                </a:solidFill>
                <a:latin typeface="Arial"/>
              </a:rPr>
              <a:t> </a:t>
            </a:r>
            <a:r>
              <a:rPr lang="en-US" err="1">
                <a:solidFill>
                  <a:srgbClr val="000000"/>
                </a:solidFill>
                <a:latin typeface="Arial"/>
              </a:rPr>
              <a:t>pakattuja</a:t>
            </a:r>
            <a:r>
              <a:rPr lang="en-US">
                <a:solidFill>
                  <a:srgbClr val="000000"/>
                </a:solidFill>
                <a:latin typeface="Arial"/>
              </a:rPr>
              <a:t> </a:t>
            </a:r>
            <a:r>
              <a:rPr lang="en-US" err="1">
                <a:solidFill>
                  <a:srgbClr val="000000"/>
                </a:solidFill>
                <a:latin typeface="Arial"/>
              </a:rPr>
              <a:t>ruokakasseja</a:t>
            </a:r>
            <a:r>
              <a:rPr lang="en-US">
                <a:solidFill>
                  <a:srgbClr val="000000"/>
                </a:solidFill>
                <a:latin typeface="Arial"/>
              </a:rPr>
              <a:t> tai </a:t>
            </a:r>
            <a:r>
              <a:rPr lang="en-US" err="1">
                <a:solidFill>
                  <a:srgbClr val="000000"/>
                </a:solidFill>
                <a:latin typeface="Arial"/>
              </a:rPr>
              <a:t>asiakkaat</a:t>
            </a:r>
            <a:r>
              <a:rPr lang="en-US">
                <a:solidFill>
                  <a:srgbClr val="000000"/>
                </a:solidFill>
                <a:latin typeface="Arial"/>
              </a:rPr>
              <a:t> </a:t>
            </a:r>
            <a:r>
              <a:rPr lang="en-US" err="1">
                <a:solidFill>
                  <a:srgbClr val="000000"/>
                </a:solidFill>
                <a:latin typeface="Arial"/>
              </a:rPr>
              <a:t>pakkaavat</a:t>
            </a:r>
            <a:r>
              <a:rPr lang="en-US">
                <a:solidFill>
                  <a:srgbClr val="000000"/>
                </a:solidFill>
                <a:latin typeface="Arial"/>
              </a:rPr>
              <a:t> </a:t>
            </a:r>
            <a:r>
              <a:rPr lang="en-US" err="1">
                <a:solidFill>
                  <a:srgbClr val="000000"/>
                </a:solidFill>
                <a:latin typeface="Arial"/>
              </a:rPr>
              <a:t>elintarvikkeet</a:t>
            </a:r>
            <a:r>
              <a:rPr lang="en-US">
                <a:solidFill>
                  <a:srgbClr val="000000"/>
                </a:solidFill>
                <a:latin typeface="Arial"/>
              </a:rPr>
              <a:t> </a:t>
            </a:r>
            <a:r>
              <a:rPr lang="en-US" err="1">
                <a:solidFill>
                  <a:srgbClr val="000000"/>
                </a:solidFill>
                <a:latin typeface="Arial"/>
              </a:rPr>
              <a:t>linjastosta</a:t>
            </a:r>
            <a:r>
              <a:rPr lang="en-US">
                <a:solidFill>
                  <a:srgbClr val="000000"/>
                </a:solidFill>
                <a:latin typeface="Arial"/>
              </a:rPr>
              <a:t> tai ”</a:t>
            </a:r>
            <a:r>
              <a:rPr lang="en-US" err="1">
                <a:solidFill>
                  <a:srgbClr val="000000"/>
                </a:solidFill>
                <a:latin typeface="Arial"/>
              </a:rPr>
              <a:t>ruokapankin</a:t>
            </a:r>
            <a:r>
              <a:rPr lang="en-US">
                <a:solidFill>
                  <a:srgbClr val="000000"/>
                </a:solidFill>
                <a:latin typeface="Arial"/>
              </a:rPr>
              <a:t>” </a:t>
            </a:r>
            <a:r>
              <a:rPr lang="en-US" err="1">
                <a:solidFill>
                  <a:srgbClr val="000000"/>
                </a:solidFill>
                <a:latin typeface="Arial"/>
              </a:rPr>
              <a:t>hyllyltä</a:t>
            </a:r>
            <a:r>
              <a:rPr lang="en-US">
                <a:solidFill>
                  <a:srgbClr val="000000"/>
                </a:solidFill>
                <a:latin typeface="Arial"/>
              </a:rPr>
              <a:t>.</a:t>
            </a:r>
            <a:endParaRPr lang="en-US"/>
          </a:p>
        </p:txBody>
      </p:sp>
      <p:sp>
        <p:nvSpPr>
          <p:cNvPr id="15" name="TextBox 15"/>
          <p:cNvSpPr txBox="1"/>
          <p:nvPr/>
        </p:nvSpPr>
        <p:spPr>
          <a:xfrm>
            <a:off x="1593058" y="3964925"/>
            <a:ext cx="4502942" cy="872034"/>
          </a:xfrm>
          <a:prstGeom prst="rect">
            <a:avLst/>
          </a:prstGeom>
        </p:spPr>
        <p:txBody>
          <a:bodyPr lIns="0" tIns="0" rIns="0" bIns="0" rtlCol="0" anchor="t">
            <a:spAutoFit/>
          </a:bodyPr>
          <a:lstStyle/>
          <a:p>
            <a:pPr marL="302260" lvl="1" indent="-151130">
              <a:lnSpc>
                <a:spcPts val="1679"/>
              </a:lnSpc>
              <a:buFont typeface="Arial"/>
              <a:buChar char="•"/>
            </a:pPr>
            <a:r>
              <a:rPr lang="en-US" err="1">
                <a:solidFill>
                  <a:srgbClr val="000000"/>
                </a:solidFill>
                <a:latin typeface="Arial"/>
              </a:rPr>
              <a:t>Maksu</a:t>
            </a:r>
            <a:r>
              <a:rPr lang="en-US">
                <a:solidFill>
                  <a:srgbClr val="000000"/>
                </a:solidFill>
                <a:latin typeface="Arial"/>
              </a:rPr>
              <a:t>- ja </a:t>
            </a:r>
            <a:r>
              <a:rPr lang="en-US" err="1">
                <a:solidFill>
                  <a:srgbClr val="000000"/>
                </a:solidFill>
                <a:latin typeface="Arial"/>
              </a:rPr>
              <a:t>lahjakorttien</a:t>
            </a:r>
            <a:r>
              <a:rPr lang="en-US">
                <a:solidFill>
                  <a:srgbClr val="000000"/>
                </a:solidFill>
                <a:latin typeface="Arial"/>
              </a:rPr>
              <a:t> </a:t>
            </a:r>
            <a:r>
              <a:rPr lang="en-US" err="1">
                <a:solidFill>
                  <a:srgbClr val="000000"/>
                </a:solidFill>
                <a:latin typeface="Arial"/>
              </a:rPr>
              <a:t>jakaminen</a:t>
            </a:r>
            <a:r>
              <a:rPr lang="en-US">
                <a:solidFill>
                  <a:srgbClr val="000000"/>
                </a:solidFill>
                <a:latin typeface="Arial"/>
              </a:rPr>
              <a:t>. </a:t>
            </a:r>
            <a:r>
              <a:rPr lang="en-US" err="1">
                <a:solidFill>
                  <a:srgbClr val="000000"/>
                </a:solidFill>
                <a:latin typeface="Arial"/>
              </a:rPr>
              <a:t>Esimerkiksi</a:t>
            </a:r>
            <a:r>
              <a:rPr lang="en-US">
                <a:solidFill>
                  <a:srgbClr val="000000"/>
                </a:solidFill>
                <a:latin typeface="Arial"/>
              </a:rPr>
              <a:t> EU-</a:t>
            </a:r>
            <a:r>
              <a:rPr lang="en-US" err="1">
                <a:solidFill>
                  <a:srgbClr val="000000"/>
                </a:solidFill>
                <a:latin typeface="Arial"/>
              </a:rPr>
              <a:t>rahotteiset</a:t>
            </a:r>
            <a:r>
              <a:rPr lang="en-US">
                <a:solidFill>
                  <a:srgbClr val="000000"/>
                </a:solidFill>
                <a:latin typeface="Arial"/>
              </a:rPr>
              <a:t> </a:t>
            </a:r>
            <a:r>
              <a:rPr lang="en-US" err="1">
                <a:solidFill>
                  <a:srgbClr val="000000"/>
                </a:solidFill>
                <a:latin typeface="Arial"/>
              </a:rPr>
              <a:t>maksukortit</a:t>
            </a:r>
            <a:r>
              <a:rPr lang="en-US">
                <a:solidFill>
                  <a:srgbClr val="000000"/>
                </a:solidFill>
                <a:latin typeface="Arial"/>
              </a:rPr>
              <a:t>, </a:t>
            </a:r>
            <a:r>
              <a:rPr lang="en-US" err="1">
                <a:solidFill>
                  <a:srgbClr val="000000"/>
                </a:solidFill>
                <a:latin typeface="Arial"/>
              </a:rPr>
              <a:t>joilla</a:t>
            </a:r>
            <a:r>
              <a:rPr lang="en-US">
                <a:solidFill>
                  <a:srgbClr val="000000"/>
                </a:solidFill>
                <a:latin typeface="Arial"/>
              </a:rPr>
              <a:t> </a:t>
            </a:r>
            <a:r>
              <a:rPr lang="en-US" err="1">
                <a:solidFill>
                  <a:srgbClr val="000000"/>
                </a:solidFill>
                <a:latin typeface="Arial"/>
              </a:rPr>
              <a:t>voi</a:t>
            </a:r>
            <a:r>
              <a:rPr lang="en-US">
                <a:solidFill>
                  <a:srgbClr val="000000"/>
                </a:solidFill>
                <a:latin typeface="Arial"/>
              </a:rPr>
              <a:t> </a:t>
            </a:r>
            <a:r>
              <a:rPr lang="en-US" err="1">
                <a:solidFill>
                  <a:srgbClr val="000000"/>
                </a:solidFill>
                <a:latin typeface="Arial"/>
              </a:rPr>
              <a:t>ostaa</a:t>
            </a:r>
            <a:r>
              <a:rPr lang="en-US">
                <a:solidFill>
                  <a:srgbClr val="000000"/>
                </a:solidFill>
                <a:latin typeface="Arial"/>
              </a:rPr>
              <a:t> </a:t>
            </a:r>
            <a:r>
              <a:rPr lang="en-US" err="1">
                <a:solidFill>
                  <a:srgbClr val="000000"/>
                </a:solidFill>
                <a:latin typeface="Arial"/>
              </a:rPr>
              <a:t>elintarvikkeita</a:t>
            </a:r>
            <a:r>
              <a:rPr lang="en-US">
                <a:solidFill>
                  <a:srgbClr val="000000"/>
                </a:solidFill>
                <a:latin typeface="Arial"/>
              </a:rPr>
              <a:t> ja </a:t>
            </a:r>
            <a:r>
              <a:rPr lang="en-US" err="1">
                <a:solidFill>
                  <a:srgbClr val="000000"/>
                </a:solidFill>
                <a:latin typeface="Arial"/>
              </a:rPr>
              <a:t>perustuotteita</a:t>
            </a:r>
            <a:r>
              <a:rPr lang="en-US">
                <a:solidFill>
                  <a:srgbClr val="000000"/>
                </a:solidFill>
                <a:latin typeface="Arial"/>
              </a:rPr>
              <a:t> (</a:t>
            </a:r>
            <a:r>
              <a:rPr lang="en-US" err="1">
                <a:solidFill>
                  <a:srgbClr val="000000"/>
                </a:solidFill>
                <a:latin typeface="Arial"/>
              </a:rPr>
              <a:t>esim</a:t>
            </a:r>
            <a:r>
              <a:rPr lang="en-US">
                <a:solidFill>
                  <a:srgbClr val="000000"/>
                </a:solidFill>
                <a:latin typeface="Arial"/>
              </a:rPr>
              <a:t>. </a:t>
            </a:r>
            <a:r>
              <a:rPr lang="en-US" err="1">
                <a:solidFill>
                  <a:srgbClr val="000000"/>
                </a:solidFill>
                <a:latin typeface="Arial"/>
              </a:rPr>
              <a:t>hygieniatuotteet</a:t>
            </a:r>
            <a:r>
              <a:rPr lang="en-US">
                <a:solidFill>
                  <a:srgbClr val="000000"/>
                </a:solidFill>
                <a:latin typeface="Arial"/>
              </a:rPr>
              <a:t>).</a:t>
            </a:r>
            <a:endParaRPr lang="en-US" sz="1600">
              <a:cs typeface="Calibri" panose="020F0502020204030204"/>
            </a:endParaRPr>
          </a:p>
        </p:txBody>
      </p:sp>
      <p:sp>
        <p:nvSpPr>
          <p:cNvPr id="16" name="TextBox 16"/>
          <p:cNvSpPr txBox="1"/>
          <p:nvPr/>
        </p:nvSpPr>
        <p:spPr>
          <a:xfrm>
            <a:off x="1593058" y="3316396"/>
            <a:ext cx="4776841" cy="440633"/>
          </a:xfrm>
          <a:prstGeom prst="rect">
            <a:avLst/>
          </a:prstGeom>
        </p:spPr>
        <p:txBody>
          <a:bodyPr lIns="0" tIns="0" rIns="0" bIns="0" rtlCol="0" anchor="t">
            <a:spAutoFit/>
          </a:bodyPr>
          <a:lstStyle/>
          <a:p>
            <a:pPr marL="302260" lvl="1" indent="-151130">
              <a:lnSpc>
                <a:spcPts val="1679"/>
              </a:lnSpc>
              <a:buFont typeface="Arial"/>
              <a:buChar char="•"/>
            </a:pPr>
            <a:r>
              <a:rPr lang="en-US" err="1">
                <a:solidFill>
                  <a:srgbClr val="000000"/>
                </a:solidFill>
                <a:latin typeface="Arial"/>
              </a:rPr>
              <a:t>Jakelu</a:t>
            </a:r>
            <a:r>
              <a:rPr lang="en-US">
                <a:solidFill>
                  <a:srgbClr val="000000"/>
                </a:solidFill>
                <a:latin typeface="Arial"/>
              </a:rPr>
              <a:t> </a:t>
            </a:r>
            <a:r>
              <a:rPr lang="en-US" err="1">
                <a:solidFill>
                  <a:srgbClr val="000000"/>
                </a:solidFill>
                <a:latin typeface="Arial"/>
              </a:rPr>
              <a:t>jonottamalla</a:t>
            </a:r>
            <a:r>
              <a:rPr lang="en-US">
                <a:solidFill>
                  <a:srgbClr val="000000"/>
                </a:solidFill>
                <a:latin typeface="Arial"/>
              </a:rPr>
              <a:t> </a:t>
            </a:r>
            <a:r>
              <a:rPr lang="en-US" err="1">
                <a:solidFill>
                  <a:srgbClr val="000000"/>
                </a:solidFill>
                <a:latin typeface="Arial"/>
              </a:rPr>
              <a:t>saapumisjärjestyksessä</a:t>
            </a:r>
            <a:r>
              <a:rPr lang="en-US">
                <a:solidFill>
                  <a:srgbClr val="000000"/>
                </a:solidFill>
                <a:latin typeface="Arial"/>
              </a:rPr>
              <a:t> tai </a:t>
            </a:r>
            <a:r>
              <a:rPr lang="en-US" err="1">
                <a:solidFill>
                  <a:srgbClr val="000000"/>
                </a:solidFill>
                <a:latin typeface="Arial"/>
              </a:rPr>
              <a:t>arpomalla</a:t>
            </a:r>
            <a:r>
              <a:rPr lang="en-US">
                <a:solidFill>
                  <a:srgbClr val="000000"/>
                </a:solidFill>
                <a:latin typeface="Arial"/>
              </a:rPr>
              <a:t> </a:t>
            </a:r>
            <a:r>
              <a:rPr lang="en-US" err="1">
                <a:solidFill>
                  <a:srgbClr val="000000"/>
                </a:solidFill>
                <a:latin typeface="Arial"/>
              </a:rPr>
              <a:t>vuoronumeroita</a:t>
            </a:r>
            <a:r>
              <a:rPr lang="en-US">
                <a:solidFill>
                  <a:srgbClr val="000000"/>
                </a:solidFill>
                <a:latin typeface="Arial"/>
              </a:rPr>
              <a:t>.</a:t>
            </a:r>
            <a:endParaRPr lang="en-US">
              <a:cs typeface="Calibri" panose="020F0502020204030204"/>
            </a:endParaRPr>
          </a:p>
        </p:txBody>
      </p:sp>
      <p:sp>
        <p:nvSpPr>
          <p:cNvPr id="17" name="TextBox 16">
            <a:extLst>
              <a:ext uri="{FF2B5EF4-FFF2-40B4-BE49-F238E27FC236}">
                <a16:creationId xmlns:a16="http://schemas.microsoft.com/office/drawing/2014/main" id="{7A12331D-9BE6-44D5-6B86-2CBD2857093D}"/>
              </a:ext>
            </a:extLst>
          </p:cNvPr>
          <p:cNvSpPr txBox="1"/>
          <p:nvPr/>
        </p:nvSpPr>
        <p:spPr>
          <a:xfrm>
            <a:off x="539263" y="5451231"/>
            <a:ext cx="103983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rPr>
              <a:t>Ruoka-aputoimintaa voidaan järjestää monin eri tavoin. Käytänteissä on eroavaisuuksia. Tarkemmat käytännöt ja eri jakelutavat perehdytetään paikallisesti omassa osastossa.</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34A5D7-6A43-D2AE-16EC-04512EB44874}"/>
              </a:ext>
            </a:extLst>
          </p:cNvPr>
          <p:cNvSpPr>
            <a:spLocks noGrp="1"/>
          </p:cNvSpPr>
          <p:nvPr>
            <p:ph type="title"/>
          </p:nvPr>
        </p:nvSpPr>
        <p:spPr>
          <a:xfrm>
            <a:off x="1495425" y="2909295"/>
            <a:ext cx="9201150" cy="1039409"/>
          </a:xfrm>
          <a:solidFill>
            <a:schemeClr val="bg1"/>
          </a:solidFill>
        </p:spPr>
        <p:txBody>
          <a:bodyPr vert="horz" lIns="91440" tIns="45720" rIns="91440" bIns="45720" rtlCol="0" anchor="ctr">
            <a:normAutofit fontScale="90000"/>
          </a:bodyPr>
          <a:lstStyle/>
          <a:p>
            <a:pPr algn="ctr">
              <a:lnSpc>
                <a:spcPct val="90000"/>
              </a:lnSpc>
            </a:pPr>
            <a:r>
              <a:rPr lang="fi-FI" sz="2200" i="1">
                <a:solidFill>
                  <a:schemeClr val="tx1">
                    <a:lumMod val="85000"/>
                    <a:lumOff val="15000"/>
                  </a:schemeClr>
                </a:solidFill>
              </a:rPr>
              <a:t>”Viimeksi tänä syksynä tekstiviesti tulla hakemaan ruokakassi pelasti parin viikon nälkäkuurilta. Mielialani vaihtui epätoivosta iloon. Kiitos!”</a:t>
            </a:r>
            <a:br>
              <a:rPr lang="fi-FI" sz="1400" i="1">
                <a:solidFill>
                  <a:schemeClr val="tx1">
                    <a:lumMod val="85000"/>
                    <a:lumOff val="15000"/>
                  </a:schemeClr>
                </a:solidFill>
              </a:rPr>
            </a:br>
            <a:br>
              <a:rPr lang="fi-FI" sz="1400" i="1">
                <a:solidFill>
                  <a:schemeClr val="tx1">
                    <a:lumMod val="85000"/>
                    <a:lumOff val="15000"/>
                  </a:schemeClr>
                </a:solidFill>
              </a:rPr>
            </a:br>
            <a:r>
              <a:rPr lang="fi-FI" sz="1400" b="0" i="1">
                <a:solidFill>
                  <a:schemeClr val="tx1">
                    <a:lumMod val="85000"/>
                    <a:lumOff val="15000"/>
                  </a:schemeClr>
                </a:solidFill>
              </a:rPr>
              <a:t>Punaisen Ristin ruoka-apukysely 2022</a:t>
            </a:r>
            <a:endParaRPr lang="fi-FI" sz="1400" b="0">
              <a:solidFill>
                <a:schemeClr val="tx1">
                  <a:lumMod val="85000"/>
                  <a:lumOff val="15000"/>
                </a:schemeClr>
              </a:solidFill>
            </a:endParaRPr>
          </a:p>
        </p:txBody>
      </p:sp>
    </p:spTree>
    <p:extLst>
      <p:ext uri="{BB962C8B-B14F-4D97-AF65-F5344CB8AC3E}">
        <p14:creationId xmlns:p14="http://schemas.microsoft.com/office/powerpoint/2010/main" val="1228939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565076" y="2088404"/>
            <a:ext cx="11061848" cy="2681191"/>
          </a:xfrm>
        </p:spPr>
        <p:txBody>
          <a:bodyPr>
            <a:normAutofit fontScale="90000"/>
          </a:bodyPr>
          <a:lstStyle/>
          <a:p>
            <a:r>
              <a:rPr lang="fi-FI">
                <a:latin typeface="Arial"/>
                <a:cs typeface="Arial"/>
              </a:rPr>
              <a:t>3. Punaisen Ristin eettiset ohjeet ruoka-aputoiminnassa</a:t>
            </a:r>
            <a:br>
              <a:rPr lang="fi-FI">
                <a:latin typeface="Arial" panose="020B0604020202020204" pitchFamily="34" charset="0"/>
                <a:cs typeface="Arial" panose="020B0604020202020204" pitchFamily="34" charset="0"/>
              </a:rPr>
            </a:br>
            <a:endParaRPr lang="fi-FI"/>
          </a:p>
        </p:txBody>
      </p:sp>
    </p:spTree>
    <p:extLst>
      <p:ext uri="{BB962C8B-B14F-4D97-AF65-F5344CB8AC3E}">
        <p14:creationId xmlns:p14="http://schemas.microsoft.com/office/powerpoint/2010/main" val="112444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60D3F1-7506-C993-10B1-4018D13A8C1F}"/>
              </a:ext>
            </a:extLst>
          </p:cNvPr>
          <p:cNvSpPr/>
          <p:nvPr/>
        </p:nvSpPr>
        <p:spPr>
          <a:xfrm>
            <a:off x="-106728" y="0"/>
            <a:ext cx="358705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460187B6-F678-B86F-21E3-2CF75969E44F}"/>
              </a:ext>
            </a:extLst>
          </p:cNvPr>
          <p:cNvSpPr>
            <a:spLocks noGrp="1"/>
          </p:cNvSpPr>
          <p:nvPr>
            <p:ph type="body" idx="1"/>
          </p:nvPr>
        </p:nvSpPr>
        <p:spPr>
          <a:xfrm>
            <a:off x="262595" y="854280"/>
            <a:ext cx="2998857" cy="1831787"/>
          </a:xfrm>
        </p:spPr>
        <p:txBody>
          <a:bodyPr/>
          <a:lstStyle/>
          <a:p>
            <a:r>
              <a:rPr lang="fi-FI" sz="2900">
                <a:solidFill>
                  <a:srgbClr val="004B79"/>
                </a:solidFill>
              </a:rPr>
              <a:t>Seitsemän turvallisemman tilan periaatetta</a:t>
            </a:r>
          </a:p>
        </p:txBody>
      </p:sp>
      <p:sp>
        <p:nvSpPr>
          <p:cNvPr id="3" name="Text Placeholder 7">
            <a:extLst>
              <a:ext uri="{FF2B5EF4-FFF2-40B4-BE49-F238E27FC236}">
                <a16:creationId xmlns:a16="http://schemas.microsoft.com/office/drawing/2014/main" id="{1E374A83-E01D-88EE-625B-8D5D904CC60E}"/>
              </a:ext>
            </a:extLst>
          </p:cNvPr>
          <p:cNvSpPr txBox="1">
            <a:spLocks/>
          </p:cNvSpPr>
          <p:nvPr/>
        </p:nvSpPr>
        <p:spPr>
          <a:xfrm>
            <a:off x="4146062" y="1046268"/>
            <a:ext cx="2078796" cy="11511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Kohtaa uudet ihmiset ja asiat ennakkoluulottomasti.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Ota jokainen kohtaaminen mahdollisuutena oppia uutta ja kehittyä.</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 Placeholder 3">
            <a:extLst>
              <a:ext uri="{FF2B5EF4-FFF2-40B4-BE49-F238E27FC236}">
                <a16:creationId xmlns:a16="http://schemas.microsoft.com/office/drawing/2014/main" id="{8A85D4F0-3FD1-32BE-9725-337C76300404}"/>
              </a:ext>
            </a:extLst>
          </p:cNvPr>
          <p:cNvSpPr txBox="1">
            <a:spLocks/>
          </p:cNvSpPr>
          <p:nvPr/>
        </p:nvSpPr>
        <p:spPr>
          <a:xfrm>
            <a:off x="4146062" y="646129"/>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Ole avoin</a:t>
            </a: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1C4133CA-055D-2A6E-114C-B4D219ED5FBA}"/>
              </a:ext>
            </a:extLst>
          </p:cNvPr>
          <p:cNvSpPr txBox="1">
            <a:spLocks/>
          </p:cNvSpPr>
          <p:nvPr/>
        </p:nvSpPr>
        <p:spPr>
          <a:xfrm>
            <a:off x="6954959" y="1046268"/>
            <a:ext cx="2101182" cy="11511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Kiinnitä huomiota sanavalintoihisi ja arvosta toisen mielipidettä. Älä pilkkaa, nolaa tai tuomitse ketään puheillasi tai käytökselläsi.</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1E3AB684-1570-E29B-DDA4-9727A73BDE33}"/>
              </a:ext>
            </a:extLst>
          </p:cNvPr>
          <p:cNvSpPr txBox="1">
            <a:spLocks/>
          </p:cNvSpPr>
          <p:nvPr/>
        </p:nvSpPr>
        <p:spPr>
          <a:xfrm>
            <a:off x="6954959" y="646129"/>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Kunnioita</a:t>
            </a: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 Placeholder 7">
            <a:extLst>
              <a:ext uri="{FF2B5EF4-FFF2-40B4-BE49-F238E27FC236}">
                <a16:creationId xmlns:a16="http://schemas.microsoft.com/office/drawing/2014/main" id="{942F3024-3DB2-5174-64A8-B7C220E5DC30}"/>
              </a:ext>
            </a:extLst>
          </p:cNvPr>
          <p:cNvSpPr txBox="1">
            <a:spLocks/>
          </p:cNvSpPr>
          <p:nvPr/>
        </p:nvSpPr>
        <p:spPr>
          <a:xfrm>
            <a:off x="9734058" y="1334881"/>
            <a:ext cx="2132416" cy="71997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Ota vastuuta myös toisen kokemuksesta. Kuuntele, kehu ja kannusta.</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Placeholder 3">
            <a:extLst>
              <a:ext uri="{FF2B5EF4-FFF2-40B4-BE49-F238E27FC236}">
                <a16:creationId xmlns:a16="http://schemas.microsoft.com/office/drawing/2014/main" id="{3FD9114D-D406-32F7-E458-AB2E0E80888C}"/>
              </a:ext>
            </a:extLst>
          </p:cNvPr>
          <p:cNvSpPr txBox="1">
            <a:spLocks/>
          </p:cNvSpPr>
          <p:nvPr/>
        </p:nvSpPr>
        <p:spPr>
          <a:xfrm>
            <a:off x="9734058" y="646129"/>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Luo myönteistä ilmapiiriä</a:t>
            </a:r>
            <a:br>
              <a:rPr kumimoji="0" lang="fi-FI"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 Placeholder 7">
            <a:extLst>
              <a:ext uri="{FF2B5EF4-FFF2-40B4-BE49-F238E27FC236}">
                <a16:creationId xmlns:a16="http://schemas.microsoft.com/office/drawing/2014/main" id="{D08E80E6-BDA7-5DC6-00F9-28D352FEA05A}"/>
              </a:ext>
            </a:extLst>
          </p:cNvPr>
          <p:cNvSpPr txBox="1">
            <a:spLocks/>
          </p:cNvSpPr>
          <p:nvPr/>
        </p:nvSpPr>
        <p:spPr>
          <a:xfrm>
            <a:off x="4158891" y="3061937"/>
            <a:ext cx="2481927" cy="122830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Älä tee oletuksia ulkoisten ominaisuuksien, ihonvärin, etnisyyden, uskonnon, sukupuolen, iän tai puheen perusteella. Älä tee oletuksia sukupuolesta, taustasta tai toimintakyvystä.</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 Placeholder 3">
            <a:extLst>
              <a:ext uri="{FF2B5EF4-FFF2-40B4-BE49-F238E27FC236}">
                <a16:creationId xmlns:a16="http://schemas.microsoft.com/office/drawing/2014/main" id="{8B40E8B4-77D2-0F12-7574-B81A6DA724B6}"/>
              </a:ext>
            </a:extLst>
          </p:cNvPr>
          <p:cNvSpPr txBox="1">
            <a:spLocks/>
          </p:cNvSpPr>
          <p:nvPr/>
        </p:nvSpPr>
        <p:spPr>
          <a:xfrm>
            <a:off x="4158889" y="2661798"/>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Vältä oletuksia</a:t>
            </a:r>
            <a:b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b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 Placeholder 7">
            <a:extLst>
              <a:ext uri="{FF2B5EF4-FFF2-40B4-BE49-F238E27FC236}">
                <a16:creationId xmlns:a16="http://schemas.microsoft.com/office/drawing/2014/main" id="{7CDDBBBC-0C54-7C1B-2A31-2D1B5AEDC9FA}"/>
              </a:ext>
            </a:extLst>
          </p:cNvPr>
          <p:cNvSpPr txBox="1">
            <a:spLocks/>
          </p:cNvSpPr>
          <p:nvPr/>
        </p:nvSpPr>
        <p:spPr>
          <a:xfrm>
            <a:off x="6954959" y="3054698"/>
            <a:ext cx="2356896" cy="11511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Kunnioita toisen henkilökohtaista tilaa, yksityisyyttä ja itsemääräämisoikeutta. Huolehdi, että kaikki tulevat kuulluksi ja anna kaikille mahdollisuus osallistua.</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 Placeholder 3">
            <a:extLst>
              <a:ext uri="{FF2B5EF4-FFF2-40B4-BE49-F238E27FC236}">
                <a16:creationId xmlns:a16="http://schemas.microsoft.com/office/drawing/2014/main" id="{0D530244-5FA6-0094-3EBA-E0269DA37B62}"/>
              </a:ext>
            </a:extLst>
          </p:cNvPr>
          <p:cNvSpPr txBox="1">
            <a:spLocks/>
          </p:cNvSpPr>
          <p:nvPr/>
        </p:nvSpPr>
        <p:spPr>
          <a:xfrm>
            <a:off x="6954959" y="2654559"/>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Anna tilaa</a:t>
            </a:r>
            <a:b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b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 Placeholder 7">
            <a:extLst>
              <a:ext uri="{FF2B5EF4-FFF2-40B4-BE49-F238E27FC236}">
                <a16:creationId xmlns:a16="http://schemas.microsoft.com/office/drawing/2014/main" id="{35D29E2B-AC8D-DAD4-0652-9289C8FDDA6D}"/>
              </a:ext>
            </a:extLst>
          </p:cNvPr>
          <p:cNvSpPr txBox="1">
            <a:spLocks/>
          </p:cNvSpPr>
          <p:nvPr/>
        </p:nvSpPr>
        <p:spPr>
          <a:xfrm>
            <a:off x="9734058" y="3054698"/>
            <a:ext cx="2074598" cy="11511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Älä seuraa sivusta, jos todistat häirintää tai muuta epäasiallista kohtelua.</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 Placeholder 3">
            <a:extLst>
              <a:ext uri="{FF2B5EF4-FFF2-40B4-BE49-F238E27FC236}">
                <a16:creationId xmlns:a16="http://schemas.microsoft.com/office/drawing/2014/main" id="{753441D1-EC30-38A9-9AE2-ADE417AB3010}"/>
              </a:ext>
            </a:extLst>
          </p:cNvPr>
          <p:cNvSpPr txBox="1">
            <a:spLocks/>
          </p:cNvSpPr>
          <p:nvPr/>
        </p:nvSpPr>
        <p:spPr>
          <a:xfrm>
            <a:off x="9734058" y="2654559"/>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Puutu</a:t>
            </a:r>
            <a:br>
              <a:rPr kumimoji="0" lang="fi-FI"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Placeholder 7">
            <a:extLst>
              <a:ext uri="{FF2B5EF4-FFF2-40B4-BE49-F238E27FC236}">
                <a16:creationId xmlns:a16="http://schemas.microsoft.com/office/drawing/2014/main" id="{63627746-02DB-9109-2460-2AF72FE8D7D1}"/>
              </a:ext>
            </a:extLst>
          </p:cNvPr>
          <p:cNvSpPr txBox="1">
            <a:spLocks/>
          </p:cNvSpPr>
          <p:nvPr/>
        </p:nvSpPr>
        <p:spPr>
          <a:xfrm>
            <a:off x="6954959" y="5171739"/>
            <a:ext cx="2058459" cy="11511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Pidä hauskaa! Kysy, jos joku asia ihmetyttää ja ota asiasta selvää.</a:t>
            </a:r>
            <a:endPar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 Placeholder 3">
            <a:extLst>
              <a:ext uri="{FF2B5EF4-FFF2-40B4-BE49-F238E27FC236}">
                <a16:creationId xmlns:a16="http://schemas.microsoft.com/office/drawing/2014/main" id="{2B6E1560-38CD-D015-91B9-4027088AED38}"/>
              </a:ext>
            </a:extLst>
          </p:cNvPr>
          <p:cNvSpPr txBox="1">
            <a:spLocks/>
          </p:cNvSpPr>
          <p:nvPr/>
        </p:nvSpPr>
        <p:spPr>
          <a:xfrm>
            <a:off x="6954959" y="4771600"/>
            <a:ext cx="2524714" cy="3365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241F20"/>
                </a:solidFill>
                <a:effectLst/>
                <a:uLnTx/>
                <a:uFillTx/>
                <a:latin typeface="Arial" panose="020B0604020202020204" pitchFamily="34" charset="0"/>
                <a:ea typeface="+mn-ea"/>
                <a:cs typeface="Arial" panose="020B0604020202020204" pitchFamily="34" charset="0"/>
              </a:rPr>
              <a:t>Nauti</a:t>
            </a:r>
            <a:b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2C02A8E-720F-A25E-8ADF-38C07BB97072}"/>
              </a:ext>
            </a:extLst>
          </p:cNvPr>
          <p:cNvSpPr txBox="1"/>
          <p:nvPr/>
        </p:nvSpPr>
        <p:spPr>
          <a:xfrm>
            <a:off x="3619943" y="506642"/>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CF8B3073-7026-F21E-6A3A-13504DA58440}"/>
              </a:ext>
            </a:extLst>
          </p:cNvPr>
          <p:cNvSpPr txBox="1"/>
          <p:nvPr/>
        </p:nvSpPr>
        <p:spPr>
          <a:xfrm>
            <a:off x="6437839" y="488930"/>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2</a:t>
            </a:r>
          </a:p>
        </p:txBody>
      </p:sp>
      <p:sp>
        <p:nvSpPr>
          <p:cNvPr id="23" name="TextBox 22">
            <a:extLst>
              <a:ext uri="{FF2B5EF4-FFF2-40B4-BE49-F238E27FC236}">
                <a16:creationId xmlns:a16="http://schemas.microsoft.com/office/drawing/2014/main" id="{97AE86F0-0965-19C9-815B-B8DB9F997506}"/>
              </a:ext>
            </a:extLst>
          </p:cNvPr>
          <p:cNvSpPr txBox="1"/>
          <p:nvPr/>
        </p:nvSpPr>
        <p:spPr>
          <a:xfrm>
            <a:off x="9225481" y="475362"/>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3</a:t>
            </a:r>
          </a:p>
        </p:txBody>
      </p:sp>
      <p:sp>
        <p:nvSpPr>
          <p:cNvPr id="24" name="TextBox 23">
            <a:extLst>
              <a:ext uri="{FF2B5EF4-FFF2-40B4-BE49-F238E27FC236}">
                <a16:creationId xmlns:a16="http://schemas.microsoft.com/office/drawing/2014/main" id="{2A604DB8-F0BB-389F-BD50-8155B8772713}"/>
              </a:ext>
            </a:extLst>
          </p:cNvPr>
          <p:cNvSpPr txBox="1"/>
          <p:nvPr/>
        </p:nvSpPr>
        <p:spPr>
          <a:xfrm>
            <a:off x="3630952" y="2522311"/>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4</a:t>
            </a:r>
          </a:p>
        </p:txBody>
      </p:sp>
      <p:sp>
        <p:nvSpPr>
          <p:cNvPr id="25" name="TextBox 24">
            <a:extLst>
              <a:ext uri="{FF2B5EF4-FFF2-40B4-BE49-F238E27FC236}">
                <a16:creationId xmlns:a16="http://schemas.microsoft.com/office/drawing/2014/main" id="{1B6080F9-A5ED-AF73-E088-94B4FA3548C1}"/>
              </a:ext>
            </a:extLst>
          </p:cNvPr>
          <p:cNvSpPr txBox="1"/>
          <p:nvPr/>
        </p:nvSpPr>
        <p:spPr>
          <a:xfrm>
            <a:off x="6437839" y="2515072"/>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5</a:t>
            </a:r>
          </a:p>
        </p:txBody>
      </p:sp>
      <p:sp>
        <p:nvSpPr>
          <p:cNvPr id="26" name="TextBox 25">
            <a:extLst>
              <a:ext uri="{FF2B5EF4-FFF2-40B4-BE49-F238E27FC236}">
                <a16:creationId xmlns:a16="http://schemas.microsoft.com/office/drawing/2014/main" id="{811CB8E1-09D6-EED9-C079-080FA9A9777A}"/>
              </a:ext>
            </a:extLst>
          </p:cNvPr>
          <p:cNvSpPr txBox="1"/>
          <p:nvPr/>
        </p:nvSpPr>
        <p:spPr>
          <a:xfrm>
            <a:off x="9225481" y="2482840"/>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6</a:t>
            </a:r>
          </a:p>
        </p:txBody>
      </p:sp>
      <p:sp>
        <p:nvSpPr>
          <p:cNvPr id="27" name="TextBox 26">
            <a:extLst>
              <a:ext uri="{FF2B5EF4-FFF2-40B4-BE49-F238E27FC236}">
                <a16:creationId xmlns:a16="http://schemas.microsoft.com/office/drawing/2014/main" id="{07C91DB9-50BB-664D-24D8-B34F1B31E428}"/>
              </a:ext>
            </a:extLst>
          </p:cNvPr>
          <p:cNvSpPr txBox="1"/>
          <p:nvPr/>
        </p:nvSpPr>
        <p:spPr>
          <a:xfrm>
            <a:off x="6437839" y="4632113"/>
            <a:ext cx="7083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CC0000"/>
                </a:solidFill>
                <a:effectLst/>
                <a:uLnTx/>
                <a:uFillTx/>
                <a:latin typeface="Arial" panose="020B0604020202020204"/>
                <a:ea typeface="+mn-ea"/>
                <a:cs typeface="+mn-cs"/>
              </a:rPr>
              <a:t>7</a:t>
            </a:r>
          </a:p>
        </p:txBody>
      </p:sp>
      <p:cxnSp>
        <p:nvCxnSpPr>
          <p:cNvPr id="28" name="Straight Connector 27">
            <a:extLst>
              <a:ext uri="{FF2B5EF4-FFF2-40B4-BE49-F238E27FC236}">
                <a16:creationId xmlns:a16="http://schemas.microsoft.com/office/drawing/2014/main" id="{14C61806-F3A9-3AF8-CA71-2FF68C48FE6E}"/>
              </a:ext>
            </a:extLst>
          </p:cNvPr>
          <p:cNvCxnSpPr>
            <a:cxnSpLocks/>
          </p:cNvCxnSpPr>
          <p:nvPr/>
        </p:nvCxnSpPr>
        <p:spPr>
          <a:xfrm>
            <a:off x="3657381" y="2549244"/>
            <a:ext cx="829490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B4D9FC-BA33-F6A6-FFE9-B6B425AB7B5C}"/>
              </a:ext>
            </a:extLst>
          </p:cNvPr>
          <p:cNvCxnSpPr>
            <a:cxnSpLocks/>
          </p:cNvCxnSpPr>
          <p:nvPr/>
        </p:nvCxnSpPr>
        <p:spPr>
          <a:xfrm>
            <a:off x="15326539" y="-3373739"/>
            <a:ext cx="0" cy="412295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BE3D08-8763-7CA3-F350-12B32B80F29E}"/>
              </a:ext>
            </a:extLst>
          </p:cNvPr>
          <p:cNvCxnSpPr>
            <a:cxnSpLocks/>
          </p:cNvCxnSpPr>
          <p:nvPr/>
        </p:nvCxnSpPr>
        <p:spPr>
          <a:xfrm>
            <a:off x="3657381" y="4648666"/>
            <a:ext cx="829490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3DE19CE-3BC7-0F90-8ECD-465560EC63D5}"/>
              </a:ext>
            </a:extLst>
          </p:cNvPr>
          <p:cNvCxnSpPr>
            <a:cxnSpLocks/>
          </p:cNvCxnSpPr>
          <p:nvPr/>
        </p:nvCxnSpPr>
        <p:spPr>
          <a:xfrm>
            <a:off x="6335403" y="272143"/>
            <a:ext cx="0" cy="62685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D23A6C1-EE97-8499-6821-5F76225B4A4D}"/>
              </a:ext>
            </a:extLst>
          </p:cNvPr>
          <p:cNvCxnSpPr>
            <a:cxnSpLocks/>
          </p:cNvCxnSpPr>
          <p:nvPr/>
        </p:nvCxnSpPr>
        <p:spPr>
          <a:xfrm>
            <a:off x="9175157" y="272143"/>
            <a:ext cx="0" cy="62685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D0A583F-BAF6-1BF6-56DA-FAF1A9E41D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642" y="3511705"/>
            <a:ext cx="2370503" cy="1788709"/>
          </a:xfrm>
          <a:prstGeom prst="rect">
            <a:avLst/>
          </a:prstGeom>
        </p:spPr>
      </p:pic>
    </p:spTree>
    <p:extLst>
      <p:ext uri="{BB962C8B-B14F-4D97-AF65-F5344CB8AC3E}">
        <p14:creationId xmlns:p14="http://schemas.microsoft.com/office/powerpoint/2010/main" val="1699356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a:xfrm>
            <a:off x="966355" y="2512580"/>
            <a:ext cx="10515600" cy="1325563"/>
          </a:xfrm>
        </p:spPr>
        <p:txBody>
          <a:bodyPr/>
          <a:lstStyle/>
          <a:p>
            <a:r>
              <a:rPr lang="fi-FI" sz="4800">
                <a:solidFill>
                  <a:srgbClr val="CC0000"/>
                </a:solidFill>
                <a:latin typeface="Arial"/>
                <a:cs typeface="Arial"/>
              </a:rPr>
              <a:t>Jokainen</a:t>
            </a:r>
            <a:r>
              <a:rPr lang="fi-FI" sz="4800">
                <a:solidFill>
                  <a:srgbClr val="000000"/>
                </a:solidFill>
                <a:latin typeface="Arial"/>
                <a:cs typeface="Arial"/>
              </a:rPr>
              <a:t> toiminnassa </a:t>
            </a:r>
            <a:r>
              <a:rPr lang="fi-FI" sz="4800">
                <a:latin typeface="Arial"/>
                <a:cs typeface="Arial"/>
              </a:rPr>
              <a:t>mukana oleva </a:t>
            </a:r>
            <a:r>
              <a:rPr lang="fi-FI" sz="4800">
                <a:solidFill>
                  <a:srgbClr val="CC0000"/>
                </a:solidFill>
                <a:latin typeface="Arial"/>
                <a:cs typeface="Arial"/>
              </a:rPr>
              <a:t>vapaaehtoinen edustaa</a:t>
            </a:r>
            <a:r>
              <a:rPr lang="fi-FI" sz="4800">
                <a:solidFill>
                  <a:srgbClr val="000000"/>
                </a:solidFill>
                <a:latin typeface="Arial"/>
                <a:cs typeface="Arial"/>
              </a:rPr>
              <a:t> vapaaehtoisena toimiessaan </a:t>
            </a:r>
            <a:r>
              <a:rPr lang="fi-FI" sz="4800">
                <a:solidFill>
                  <a:srgbClr val="CC0000"/>
                </a:solidFill>
                <a:latin typeface="Arial"/>
                <a:cs typeface="Arial"/>
              </a:rPr>
              <a:t>Punaista Ristiä </a:t>
            </a:r>
            <a:r>
              <a:rPr lang="fi-FI" sz="4800">
                <a:solidFill>
                  <a:srgbClr val="000000"/>
                </a:solidFill>
                <a:latin typeface="Arial"/>
                <a:cs typeface="Arial"/>
              </a:rPr>
              <a:t>ja sen periaatteita. </a:t>
            </a:r>
            <a:endParaRPr lang="en-US" sz="4800">
              <a:solidFill>
                <a:srgbClr val="C00000"/>
              </a:solidFill>
            </a:endParaRPr>
          </a:p>
        </p:txBody>
      </p:sp>
    </p:spTree>
    <p:extLst>
      <p:ext uri="{BB962C8B-B14F-4D97-AF65-F5344CB8AC3E}">
        <p14:creationId xmlns:p14="http://schemas.microsoft.com/office/powerpoint/2010/main" val="363256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6858000"/>
            <a:chOff x="0" y="0"/>
            <a:chExt cx="12192000" cy="13716000"/>
          </a:xfrm>
        </p:grpSpPr>
        <p:sp>
          <p:nvSpPr>
            <p:cNvPr id="3" name="Freeform 3"/>
            <p:cNvSpPr/>
            <p:nvPr/>
          </p:nvSpPr>
          <p:spPr>
            <a:xfrm>
              <a:off x="0" y="0"/>
              <a:ext cx="12192000" cy="13716000"/>
            </a:xfrm>
            <a:custGeom>
              <a:avLst/>
              <a:gdLst/>
              <a:ahLst/>
              <a:cxnLst/>
              <a:rect l="l" t="t" r="r" b="b"/>
              <a:pathLst>
                <a:path w="12192000" h="13716000">
                  <a:moveTo>
                    <a:pt x="0" y="0"/>
                  </a:moveTo>
                  <a:lnTo>
                    <a:pt x="12192000" y="0"/>
                  </a:lnTo>
                  <a:lnTo>
                    <a:pt x="12192000" y="13716000"/>
                  </a:lnTo>
                  <a:lnTo>
                    <a:pt x="0" y="13716000"/>
                  </a:lnTo>
                  <a:close/>
                </a:path>
              </a:pathLst>
            </a:custGeom>
            <a:solidFill>
              <a:srgbClr val="FFFFFF"/>
            </a:solidFill>
          </p:spPr>
          <p:txBody>
            <a:bodyPr/>
            <a:lstStyle/>
            <a:p>
              <a:endParaRPr lang="fi-FI"/>
            </a:p>
          </p:txBody>
        </p:sp>
      </p:grpSp>
      <p:grpSp>
        <p:nvGrpSpPr>
          <p:cNvPr id="4" name="Group 4"/>
          <p:cNvGrpSpPr/>
          <p:nvPr/>
        </p:nvGrpSpPr>
        <p:grpSpPr>
          <a:xfrm>
            <a:off x="6096000" y="0"/>
            <a:ext cx="6096002" cy="6858000"/>
            <a:chOff x="0" y="0"/>
            <a:chExt cx="12192004" cy="13716000"/>
          </a:xfrm>
        </p:grpSpPr>
        <p:sp>
          <p:nvSpPr>
            <p:cNvPr id="5" name="Freeform 5"/>
            <p:cNvSpPr/>
            <p:nvPr/>
          </p:nvSpPr>
          <p:spPr>
            <a:xfrm>
              <a:off x="0" y="0"/>
              <a:ext cx="12192000" cy="13716000"/>
            </a:xfrm>
            <a:custGeom>
              <a:avLst/>
              <a:gdLst/>
              <a:ahLst/>
              <a:cxnLst/>
              <a:rect l="l" t="t" r="r" b="b"/>
              <a:pathLst>
                <a:path w="12192000" h="13716000">
                  <a:moveTo>
                    <a:pt x="0" y="0"/>
                  </a:moveTo>
                  <a:lnTo>
                    <a:pt x="12192000" y="0"/>
                  </a:lnTo>
                  <a:lnTo>
                    <a:pt x="12192000" y="13716000"/>
                  </a:lnTo>
                  <a:lnTo>
                    <a:pt x="0" y="13716000"/>
                  </a:lnTo>
                  <a:close/>
                </a:path>
              </a:pathLst>
            </a:custGeom>
            <a:solidFill>
              <a:srgbClr val="D7D7D7"/>
            </a:solidFill>
          </p:spPr>
          <p:txBody>
            <a:bodyPr/>
            <a:lstStyle/>
            <a:p>
              <a:endParaRPr lang="fi-FI"/>
            </a:p>
          </p:txBody>
        </p:sp>
      </p:grpSp>
      <p:sp>
        <p:nvSpPr>
          <p:cNvPr id="6" name="TextBox 6"/>
          <p:cNvSpPr txBox="1"/>
          <p:nvPr/>
        </p:nvSpPr>
        <p:spPr>
          <a:xfrm>
            <a:off x="327662" y="1161333"/>
            <a:ext cx="5440676" cy="4782528"/>
          </a:xfrm>
          <a:prstGeom prst="rect">
            <a:avLst/>
          </a:prstGeom>
        </p:spPr>
        <p:txBody>
          <a:bodyPr lIns="0" tIns="0" rIns="0" bIns="0" rtlCol="0" anchor="t">
            <a:spAutoFit/>
          </a:bodyPr>
          <a:lstStyle/>
          <a:p>
            <a:pPr>
              <a:lnSpc>
                <a:spcPts val="1680"/>
              </a:lnSpc>
            </a:pPr>
            <a:r>
              <a:rPr lang="en-US" sz="1400" u="sng">
                <a:solidFill>
                  <a:srgbClr val="C00000"/>
                </a:solidFill>
                <a:latin typeface="Arial Bold"/>
              </a:rPr>
              <a:t>INHIMILLISYYS</a:t>
            </a:r>
          </a:p>
          <a:p>
            <a:pPr>
              <a:lnSpc>
                <a:spcPts val="1680"/>
              </a:lnSpc>
            </a:pPr>
            <a:endParaRPr lang="en-US" sz="1400" u="sng">
              <a:solidFill>
                <a:srgbClr val="C00000"/>
              </a:solidFill>
              <a:latin typeface="Arial Bold"/>
            </a:endParaRPr>
          </a:p>
          <a:p>
            <a:pPr>
              <a:lnSpc>
                <a:spcPts val="1680"/>
              </a:lnSpc>
            </a:pPr>
            <a:r>
              <a:rPr lang="en-US" sz="1400">
                <a:solidFill>
                  <a:srgbClr val="231F20"/>
                </a:solidFill>
                <a:latin typeface="Arial"/>
              </a:rPr>
              <a:t>Punaisen Ristin liike, joka on syntynyt halusta auttaa erottelematta haavoittuneita taistelukentällä, pyrkii sekä kansainvälisesti että kansallisesti estämään ja lievittämään inhimillistä kärsimystä kaikkialla, missä sitä esiintyy. Sen tavoitteena on suojella elämää, terveyttä ja ihmisarvoa. Se edistää ihmisten välistä ymmärrystä, ystävyyttä, yhteistyötä ja pysyvää rauhaa.</a:t>
            </a:r>
          </a:p>
          <a:p>
            <a:pPr>
              <a:lnSpc>
                <a:spcPts val="1680"/>
              </a:lnSpc>
            </a:pPr>
            <a:endParaRPr lang="en-US" sz="1400">
              <a:solidFill>
                <a:srgbClr val="231F20"/>
              </a:solidFill>
              <a:latin typeface="Arial"/>
            </a:endParaRPr>
          </a:p>
          <a:p>
            <a:pPr>
              <a:lnSpc>
                <a:spcPts val="1680"/>
              </a:lnSpc>
            </a:pPr>
            <a:r>
              <a:rPr lang="en-US" sz="1400" u="sng">
                <a:solidFill>
                  <a:srgbClr val="C00000"/>
                </a:solidFill>
                <a:latin typeface="Arial Bold"/>
              </a:rPr>
              <a:t>TASAPUOLISUUS</a:t>
            </a:r>
          </a:p>
          <a:p>
            <a:pPr>
              <a:lnSpc>
                <a:spcPts val="1680"/>
              </a:lnSpc>
            </a:pPr>
            <a:endParaRPr lang="en-US" sz="1400" u="sng">
              <a:solidFill>
                <a:srgbClr val="C00000"/>
              </a:solidFill>
              <a:latin typeface="Arial Bold"/>
            </a:endParaRPr>
          </a:p>
          <a:p>
            <a:pPr>
              <a:lnSpc>
                <a:spcPts val="1680"/>
              </a:lnSpc>
            </a:pPr>
            <a:r>
              <a:rPr lang="en-US" sz="1400">
                <a:solidFill>
                  <a:srgbClr val="231F20"/>
                </a:solidFill>
                <a:latin typeface="Arial"/>
              </a:rPr>
              <a:t>Punainen Risti pyrkii lievittämään ihmisten kärsimyksiä pelkästään avun tarpeen, ei kansallisuuden, uskonnon, rodun, poliittisten mielipiteiden tai yhteiskunnallisen aseman perusteella. Se antaa etusijan niille, jotka ovat suurimmassa hädässä.</a:t>
            </a:r>
          </a:p>
          <a:p>
            <a:pPr>
              <a:lnSpc>
                <a:spcPts val="1680"/>
              </a:lnSpc>
            </a:pPr>
            <a:endParaRPr lang="en-US" sz="1400">
              <a:solidFill>
                <a:srgbClr val="231F20"/>
              </a:solidFill>
              <a:latin typeface="Arial"/>
            </a:endParaRPr>
          </a:p>
          <a:p>
            <a:pPr>
              <a:lnSpc>
                <a:spcPts val="1680"/>
              </a:lnSpc>
            </a:pPr>
            <a:r>
              <a:rPr lang="en-US" sz="1400" u="sng">
                <a:solidFill>
                  <a:srgbClr val="C00000"/>
                </a:solidFill>
                <a:latin typeface="Arial Bold"/>
              </a:rPr>
              <a:t>PUOLUEETTOMUUS</a:t>
            </a:r>
          </a:p>
          <a:p>
            <a:pPr>
              <a:lnSpc>
                <a:spcPts val="1680"/>
              </a:lnSpc>
            </a:pPr>
            <a:endParaRPr lang="en-US" sz="1400" u="sng">
              <a:solidFill>
                <a:srgbClr val="C00000"/>
              </a:solidFill>
              <a:latin typeface="Arial Bold"/>
            </a:endParaRPr>
          </a:p>
          <a:p>
            <a:pPr>
              <a:lnSpc>
                <a:spcPts val="1680"/>
              </a:lnSpc>
            </a:pPr>
            <a:r>
              <a:rPr lang="en-US" sz="1400">
                <a:solidFill>
                  <a:srgbClr val="231F20"/>
                </a:solidFill>
                <a:latin typeface="Arial"/>
              </a:rPr>
              <a:t>Voidakseen nauttia kaikkien osapuolten luottamusta ja auttaa kaikkia uhreja järjestö pidättäytyy kannanotoista vihollisuuksien yhteydessä eikä milloinkaan sekaannu poliittisiin, aatteellisiin, uskonnollisiin tai kansallisiin ristiriitoihin.</a:t>
            </a:r>
          </a:p>
        </p:txBody>
      </p:sp>
      <p:sp>
        <p:nvSpPr>
          <p:cNvPr id="7" name="TextBox 7"/>
          <p:cNvSpPr txBox="1"/>
          <p:nvPr/>
        </p:nvSpPr>
        <p:spPr>
          <a:xfrm>
            <a:off x="6423662" y="831483"/>
            <a:ext cx="5267737" cy="5014193"/>
          </a:xfrm>
          <a:prstGeom prst="rect">
            <a:avLst/>
          </a:prstGeom>
        </p:spPr>
        <p:txBody>
          <a:bodyPr lIns="0" tIns="0" rIns="0" bIns="0" rtlCol="0" anchor="t">
            <a:spAutoFit/>
          </a:bodyPr>
          <a:lstStyle/>
          <a:p>
            <a:pPr>
              <a:lnSpc>
                <a:spcPts val="1680"/>
              </a:lnSpc>
            </a:pPr>
            <a:r>
              <a:rPr lang="en-US" sz="1400" u="sng">
                <a:solidFill>
                  <a:srgbClr val="C00000"/>
                </a:solidFill>
                <a:latin typeface="Arial Bold"/>
              </a:rPr>
              <a:t>RIIPPUMATTOMUUS</a:t>
            </a:r>
          </a:p>
          <a:p>
            <a:pPr>
              <a:lnSpc>
                <a:spcPts val="1626"/>
              </a:lnSpc>
            </a:pPr>
            <a:endParaRPr lang="en-US" sz="1400" u="sng">
              <a:solidFill>
                <a:srgbClr val="C00000"/>
              </a:solidFill>
              <a:latin typeface="Arial Bold"/>
            </a:endParaRPr>
          </a:p>
          <a:p>
            <a:pPr>
              <a:lnSpc>
                <a:spcPts val="1626"/>
              </a:lnSpc>
            </a:pPr>
            <a:r>
              <a:rPr lang="en-US" sz="1355">
                <a:solidFill>
                  <a:srgbClr val="231F20"/>
                </a:solidFill>
                <a:latin typeface="Arial"/>
              </a:rPr>
              <a:t>Punainen Risti on itsenäinen. Vaikka kansalliset yhdistykset toimivat humanitaarisissa tehtävissä maansa hallitusten apuna ja ovat maansa lainsäädännön alaisia, niiden tulee säilyttää itsemääräämisoikeutensa niin, että ne voivat aina toimia periaatteidensa mukaisesti.</a:t>
            </a:r>
          </a:p>
          <a:p>
            <a:pPr>
              <a:lnSpc>
                <a:spcPts val="1626"/>
              </a:lnSpc>
            </a:pPr>
            <a:endParaRPr lang="en-US" sz="1355">
              <a:solidFill>
                <a:srgbClr val="231F20"/>
              </a:solidFill>
              <a:latin typeface="Arial"/>
            </a:endParaRPr>
          </a:p>
          <a:p>
            <a:pPr>
              <a:lnSpc>
                <a:spcPts val="1680"/>
              </a:lnSpc>
            </a:pPr>
            <a:r>
              <a:rPr lang="en-US" sz="1400" u="sng">
                <a:solidFill>
                  <a:srgbClr val="C00000"/>
                </a:solidFill>
                <a:latin typeface="Arial Bold"/>
              </a:rPr>
              <a:t>VAPAAEHTOISUUS</a:t>
            </a:r>
          </a:p>
          <a:p>
            <a:pPr>
              <a:lnSpc>
                <a:spcPts val="1626"/>
              </a:lnSpc>
            </a:pPr>
            <a:endParaRPr lang="en-US" sz="1400" u="sng">
              <a:solidFill>
                <a:srgbClr val="C00000"/>
              </a:solidFill>
              <a:latin typeface="Arial Bold"/>
            </a:endParaRPr>
          </a:p>
          <a:p>
            <a:pPr>
              <a:lnSpc>
                <a:spcPts val="1626"/>
              </a:lnSpc>
            </a:pPr>
            <a:r>
              <a:rPr lang="en-US" sz="1355">
                <a:solidFill>
                  <a:srgbClr val="231F20"/>
                </a:solidFill>
                <a:latin typeface="Arial"/>
              </a:rPr>
              <a:t>Punainen Risti on vapaaehtoisjärjestö, jonka toiminta on kaikin tavoin pyyteetöntä.</a:t>
            </a:r>
          </a:p>
          <a:p>
            <a:pPr>
              <a:lnSpc>
                <a:spcPts val="1626"/>
              </a:lnSpc>
            </a:pPr>
            <a:endParaRPr lang="en-US" sz="1355">
              <a:solidFill>
                <a:srgbClr val="231F20"/>
              </a:solidFill>
              <a:latin typeface="Arial"/>
            </a:endParaRPr>
          </a:p>
          <a:p>
            <a:pPr>
              <a:lnSpc>
                <a:spcPts val="1680"/>
              </a:lnSpc>
            </a:pPr>
            <a:r>
              <a:rPr lang="en-US" sz="1400" u="sng">
                <a:solidFill>
                  <a:srgbClr val="C00000"/>
                </a:solidFill>
                <a:latin typeface="Arial Bold"/>
              </a:rPr>
              <a:t>YKSEYS</a:t>
            </a:r>
          </a:p>
          <a:p>
            <a:pPr>
              <a:lnSpc>
                <a:spcPts val="1626"/>
              </a:lnSpc>
            </a:pPr>
            <a:endParaRPr lang="en-US" sz="1400" u="sng">
              <a:solidFill>
                <a:srgbClr val="C00000"/>
              </a:solidFill>
              <a:latin typeface="Arial Bold"/>
            </a:endParaRPr>
          </a:p>
          <a:p>
            <a:pPr>
              <a:lnSpc>
                <a:spcPts val="1626"/>
              </a:lnSpc>
            </a:pPr>
            <a:r>
              <a:rPr lang="en-US" sz="1355">
                <a:solidFill>
                  <a:srgbClr val="231F20"/>
                </a:solidFill>
                <a:latin typeface="Arial"/>
              </a:rPr>
              <a:t>Kussakin maassa voi olla vain yksi Punaisen Ristin tai Punaisen Puolikuun yhdistys, jonka tulee olla avoin kaikille maan kansalaisille ja jonka tulee ulottaa toimintansa koko maan alueelle.</a:t>
            </a:r>
          </a:p>
          <a:p>
            <a:pPr>
              <a:lnSpc>
                <a:spcPts val="1680"/>
              </a:lnSpc>
            </a:pPr>
            <a:endParaRPr lang="en-US" sz="1355">
              <a:solidFill>
                <a:srgbClr val="231F20"/>
              </a:solidFill>
              <a:latin typeface="Arial"/>
            </a:endParaRPr>
          </a:p>
          <a:p>
            <a:pPr>
              <a:lnSpc>
                <a:spcPts val="1859"/>
              </a:lnSpc>
            </a:pPr>
            <a:r>
              <a:rPr lang="en-US" sz="1549" u="sng">
                <a:solidFill>
                  <a:srgbClr val="C00000"/>
                </a:solidFill>
                <a:latin typeface="Arial Bold"/>
              </a:rPr>
              <a:t>YLEISMAAILMALLISUUS</a:t>
            </a:r>
          </a:p>
          <a:p>
            <a:pPr>
              <a:lnSpc>
                <a:spcPts val="1626"/>
              </a:lnSpc>
            </a:pPr>
            <a:endParaRPr lang="en-US" sz="1549" u="sng">
              <a:solidFill>
                <a:srgbClr val="C00000"/>
              </a:solidFill>
              <a:latin typeface="Arial Bold"/>
            </a:endParaRPr>
          </a:p>
          <a:p>
            <a:pPr>
              <a:lnSpc>
                <a:spcPts val="1626"/>
              </a:lnSpc>
            </a:pPr>
            <a:r>
              <a:rPr lang="en-US" sz="1355">
                <a:solidFill>
                  <a:srgbClr val="231F20"/>
                </a:solidFill>
                <a:latin typeface="Arial"/>
              </a:rPr>
              <a:t>Kansainvälinen Punaisen Ristin ja Punaisen Puolikuun liike on yleismaailmallinen. Sen kansalliset yhdistykset ovat tasavertaisia ja niillä on yhtäläiset velvollisuudet auttaa toinen toisiaan.</a:t>
            </a:r>
          </a:p>
        </p:txBody>
      </p:sp>
      <p:sp>
        <p:nvSpPr>
          <p:cNvPr id="8" name="TextBox 8"/>
          <p:cNvSpPr txBox="1"/>
          <p:nvPr/>
        </p:nvSpPr>
        <p:spPr>
          <a:xfrm>
            <a:off x="327660" y="263172"/>
            <a:ext cx="5150942" cy="384721"/>
          </a:xfrm>
          <a:prstGeom prst="rect">
            <a:avLst/>
          </a:prstGeom>
        </p:spPr>
        <p:txBody>
          <a:bodyPr lIns="0" tIns="0" rIns="0" bIns="0" rtlCol="0" anchor="t">
            <a:spAutoFit/>
          </a:bodyPr>
          <a:lstStyle/>
          <a:p>
            <a:pPr>
              <a:lnSpc>
                <a:spcPts val="3024"/>
              </a:lnSpc>
            </a:pPr>
            <a:r>
              <a:rPr lang="en-US" sz="2800" b="1" err="1">
                <a:solidFill>
                  <a:srgbClr val="C00000"/>
                </a:solidFill>
                <a:latin typeface="Arial Bold"/>
              </a:rPr>
              <a:t>Punaisen</a:t>
            </a:r>
            <a:r>
              <a:rPr lang="en-US" sz="2800" b="1">
                <a:solidFill>
                  <a:srgbClr val="C00000"/>
                </a:solidFill>
                <a:latin typeface="Arial Bold"/>
              </a:rPr>
              <a:t> Ristin </a:t>
            </a:r>
            <a:r>
              <a:rPr lang="en-US" sz="2800" b="1" err="1">
                <a:solidFill>
                  <a:srgbClr val="C00000"/>
                </a:solidFill>
                <a:latin typeface="Arial Bold"/>
              </a:rPr>
              <a:t>periaatteet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4EDDE8-7710-AFDD-0B3D-9523E6AEAF0E}"/>
              </a:ext>
            </a:extLst>
          </p:cNvPr>
          <p:cNvSpPr>
            <a:spLocks noGrp="1"/>
          </p:cNvSpPr>
          <p:nvPr>
            <p:ph type="title"/>
          </p:nvPr>
        </p:nvSpPr>
        <p:spPr>
          <a:xfrm>
            <a:off x="400050" y="2219323"/>
            <a:ext cx="5695950" cy="1304926"/>
          </a:xfrm>
        </p:spPr>
        <p:txBody>
          <a:bodyPr/>
          <a:lstStyle/>
          <a:p>
            <a:r>
              <a:rPr lang="fi-FI" sz="4000">
                <a:solidFill>
                  <a:schemeClr val="accent1"/>
                </a:solidFill>
              </a:rPr>
              <a:t>Ruoka-aputoiminnan pelisäännöt</a:t>
            </a:r>
          </a:p>
        </p:txBody>
      </p:sp>
      <p:sp>
        <p:nvSpPr>
          <p:cNvPr id="3" name="Tekstin paikkamerkki 2">
            <a:extLst>
              <a:ext uri="{FF2B5EF4-FFF2-40B4-BE49-F238E27FC236}">
                <a16:creationId xmlns:a16="http://schemas.microsoft.com/office/drawing/2014/main" id="{8FC166D0-B819-0122-307C-825177F684F1}"/>
              </a:ext>
            </a:extLst>
          </p:cNvPr>
          <p:cNvSpPr>
            <a:spLocks noGrp="1"/>
          </p:cNvSpPr>
          <p:nvPr>
            <p:ph type="body" idx="14"/>
          </p:nvPr>
        </p:nvSpPr>
        <p:spPr>
          <a:xfrm>
            <a:off x="6096000" y="619124"/>
            <a:ext cx="5257800" cy="5238751"/>
          </a:xfrm>
        </p:spPr>
        <p:txBody>
          <a:bodyPr/>
          <a:lstStyle/>
          <a:p>
            <a:pPr algn="ctr"/>
            <a:r>
              <a:rPr lang="fi-FI" sz="2400" spc="-60">
                <a:latin typeface="Arial" panose="020B0604020202020204" pitchFamily="34" charset="0"/>
              </a:rPr>
              <a:t>Tavallisen ihmisen taidoin</a:t>
            </a:r>
            <a:br>
              <a:rPr lang="fi-FI" sz="2400" spc="-60">
                <a:latin typeface="Arial" panose="020B0604020202020204" pitchFamily="34" charset="0"/>
              </a:rPr>
            </a:br>
            <a:r>
              <a:rPr lang="fi-FI" sz="2400" spc="-60">
                <a:latin typeface="Arial" panose="020B0604020202020204" pitchFamily="34" charset="0"/>
              </a:rPr>
              <a:t>Palkattomuus</a:t>
            </a:r>
            <a:br>
              <a:rPr lang="fi-FI" sz="2400" spc="-60">
                <a:latin typeface="Arial" panose="020B0604020202020204" pitchFamily="34" charset="0"/>
              </a:rPr>
            </a:br>
            <a:r>
              <a:rPr lang="fi-FI" sz="2400" spc="-60">
                <a:latin typeface="Arial" panose="020B0604020202020204" pitchFamily="34" charset="0"/>
              </a:rPr>
              <a:t>Vapaaehtoisuus</a:t>
            </a:r>
            <a:br>
              <a:rPr lang="fi-FI" sz="2400" spc="-60">
                <a:latin typeface="Arial" panose="020B0604020202020204" pitchFamily="34" charset="0"/>
              </a:rPr>
            </a:br>
            <a:r>
              <a:rPr lang="fi-FI" sz="2400" spc="-60">
                <a:latin typeface="Arial" panose="020B0604020202020204" pitchFamily="34" charset="0"/>
              </a:rPr>
              <a:t>Luotettavuus</a:t>
            </a:r>
            <a:br>
              <a:rPr lang="fi-FI" sz="2400" spc="-60">
                <a:latin typeface="Arial" panose="020B0604020202020204" pitchFamily="34" charset="0"/>
              </a:rPr>
            </a:br>
            <a:r>
              <a:rPr lang="fi-FI" sz="2400" spc="-60">
                <a:latin typeface="Arial" panose="020B0604020202020204" pitchFamily="34" charset="0"/>
              </a:rPr>
              <a:t>Vaitiolotaito ja luottamuksellisuus</a:t>
            </a:r>
            <a:br>
              <a:rPr lang="fi-FI" sz="2400" spc="-60">
                <a:latin typeface="Arial" panose="020B0604020202020204" pitchFamily="34" charset="0"/>
              </a:rPr>
            </a:br>
            <a:r>
              <a:rPr lang="fi-FI" sz="2400" spc="-60">
                <a:latin typeface="Arial" panose="020B0604020202020204" pitchFamily="34" charset="0"/>
              </a:rPr>
              <a:t>Puolueettomuus</a:t>
            </a:r>
            <a:br>
              <a:rPr lang="fi-FI" sz="2400" spc="-60">
                <a:latin typeface="Arial" panose="020B0604020202020204" pitchFamily="34" charset="0"/>
              </a:rPr>
            </a:br>
            <a:r>
              <a:rPr lang="fi-FI" sz="2400" spc="-60">
                <a:latin typeface="Arial" panose="020B0604020202020204" pitchFamily="34" charset="0"/>
              </a:rPr>
              <a:t>Toimintaa tarvitsijan ehdoilla</a:t>
            </a:r>
            <a:br>
              <a:rPr lang="fi-FI" sz="2400" spc="-60">
                <a:latin typeface="Arial" panose="020B0604020202020204" pitchFamily="34" charset="0"/>
              </a:rPr>
            </a:br>
            <a:r>
              <a:rPr lang="fi-FI" sz="2400" spc="-60">
                <a:latin typeface="Arial" panose="020B0604020202020204" pitchFamily="34" charset="0"/>
              </a:rPr>
              <a:t>Tasa-arvoisuus</a:t>
            </a:r>
          </a:p>
          <a:p>
            <a:pPr algn="ctr"/>
            <a:r>
              <a:rPr lang="fi-FI" sz="2400" spc="-60"/>
              <a:t>Vastavuoroisuu</a:t>
            </a:r>
            <a:r>
              <a:rPr lang="fi-FI" sz="2400" spc="-60">
                <a:latin typeface="Arial" panose="020B0604020202020204" pitchFamily="34" charset="0"/>
              </a:rPr>
              <a:t>s</a:t>
            </a:r>
            <a:br>
              <a:rPr lang="fi-FI" sz="2400" spc="-60">
                <a:latin typeface="Arial" panose="020B0604020202020204" pitchFamily="34" charset="0"/>
              </a:rPr>
            </a:br>
            <a:r>
              <a:rPr lang="fi-FI" sz="2400" spc="-60">
                <a:latin typeface="Arial" panose="020B0604020202020204" pitchFamily="34" charset="0"/>
              </a:rPr>
              <a:t>Suvaitsevaisuus</a:t>
            </a:r>
          </a:p>
          <a:p>
            <a:pPr algn="ctr"/>
            <a:r>
              <a:rPr lang="fi-FI" sz="2400" spc="-60"/>
              <a:t>Yhteistyö</a:t>
            </a:r>
          </a:p>
          <a:p>
            <a:pPr algn="ctr"/>
            <a:r>
              <a:rPr lang="fi-FI" sz="2400" spc="-60"/>
              <a:t>Yhteisöllisyys</a:t>
            </a:r>
          </a:p>
          <a:p>
            <a:pPr algn="ctr"/>
            <a:r>
              <a:rPr lang="fi-FI" sz="2400" spc="-60"/>
              <a:t>Oikeus tukeen ja ohjaukseen</a:t>
            </a:r>
          </a:p>
          <a:p>
            <a:pPr algn="ctr"/>
            <a:r>
              <a:rPr lang="fi-FI" sz="2400" spc="-60"/>
              <a:t>Toiminnan ilo ja mielekkyys</a:t>
            </a:r>
            <a:endParaRPr lang="fi-FI"/>
          </a:p>
        </p:txBody>
      </p:sp>
    </p:spTree>
    <p:extLst>
      <p:ext uri="{BB962C8B-B14F-4D97-AF65-F5344CB8AC3E}">
        <p14:creationId xmlns:p14="http://schemas.microsoft.com/office/powerpoint/2010/main" val="11897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DF98D-CF2D-F14E-968D-C80019162397}"/>
              </a:ext>
            </a:extLst>
          </p:cNvPr>
          <p:cNvSpPr>
            <a:spLocks noGrp="1"/>
          </p:cNvSpPr>
          <p:nvPr>
            <p:ph type="body" idx="10"/>
          </p:nvPr>
        </p:nvSpPr>
        <p:spPr>
          <a:xfrm>
            <a:off x="88901" y="1381125"/>
            <a:ext cx="5740399" cy="4572219"/>
          </a:xfrm>
        </p:spPr>
        <p:txBody>
          <a:bodyPr/>
          <a:lstStyle/>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Osallistua taitojensa ja kiinnostuksensa mukaisiin vapaaehtoistehtäviin Punaisen Ristin vapaaehtoistoiminnassa</a:t>
            </a:r>
            <a:endParaRPr lang="en-US"/>
          </a:p>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Tehtävässä tarvitsemaansa koulutukseen, tietoon, ohjaukseen ja tukeen</a:t>
            </a:r>
          </a:p>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Osallistua toiminnan suunnitteluun ja kehittämiseen sekä jäsenenä vaikuttaa päätöksentekoon</a:t>
            </a:r>
          </a:p>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Turvalliseen toimintaympäristöön</a:t>
            </a:r>
          </a:p>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Saada ja antaa palautetta ja kokea arvostusta</a:t>
            </a:r>
          </a:p>
          <a:p>
            <a:pPr marL="355600" marR="169545" indent="-342900">
              <a:lnSpc>
                <a:spcPts val="2900"/>
              </a:lnSpc>
              <a:spcBef>
                <a:spcPts val="330"/>
              </a:spcBef>
              <a:buChar char="•"/>
              <a:tabLst>
                <a:tab pos="804545" algn="l"/>
                <a:tab pos="805180" algn="l"/>
              </a:tabLst>
            </a:pPr>
            <a:r>
              <a:rPr lang="fi-FI" sz="2000" spc="-75">
                <a:solidFill>
                  <a:schemeClr val="accent1"/>
                </a:solidFill>
                <a:latin typeface="Arial" panose="020B0604020202020204" pitchFamily="34" charset="0"/>
              </a:rPr>
              <a:t>Mahdollisuuteen kehittyä vapaaehtoisena</a:t>
            </a:r>
          </a:p>
        </p:txBody>
      </p:sp>
      <p:sp>
        <p:nvSpPr>
          <p:cNvPr id="3" name="Text Placeholder 2">
            <a:extLst>
              <a:ext uri="{FF2B5EF4-FFF2-40B4-BE49-F238E27FC236}">
                <a16:creationId xmlns:a16="http://schemas.microsoft.com/office/drawing/2014/main" id="{4C64F108-168F-B246-8EC1-8445CDB4DA00}"/>
              </a:ext>
            </a:extLst>
          </p:cNvPr>
          <p:cNvSpPr>
            <a:spLocks noGrp="1"/>
          </p:cNvSpPr>
          <p:nvPr>
            <p:ph type="body" idx="14"/>
          </p:nvPr>
        </p:nvSpPr>
        <p:spPr>
          <a:xfrm>
            <a:off x="6362701" y="1323021"/>
            <a:ext cx="5562598" cy="4688425"/>
          </a:xfrm>
        </p:spPr>
        <p:txBody>
          <a:bodyPr/>
          <a:lstStyle/>
          <a:p>
            <a:pPr marL="355600" marR="169545" indent="-342900">
              <a:lnSpc>
                <a:spcPts val="2900"/>
              </a:lnSpc>
              <a:spcBef>
                <a:spcPts val="330"/>
              </a:spcBef>
              <a:buChar char="•"/>
              <a:tabLst>
                <a:tab pos="804545" algn="l"/>
                <a:tab pos="805180" algn="l"/>
              </a:tabLst>
            </a:pPr>
            <a:r>
              <a:rPr lang="fi-FI" sz="2000" spc="-75">
                <a:latin typeface="Arial" panose="020B0604020202020204" pitchFamily="34" charset="0"/>
              </a:rPr>
              <a:t>Toimia Punaisen Ristin arvojen ja periaatteiden, Suomen Punaisessa Ristissä hyväksyttyjen suuntaviivojen ja sääntöjen mukaisesti</a:t>
            </a:r>
            <a:endParaRPr lang="en-US"/>
          </a:p>
          <a:p>
            <a:pPr marL="355600" marR="169545" indent="-342900">
              <a:lnSpc>
                <a:spcPts val="2900"/>
              </a:lnSpc>
              <a:spcBef>
                <a:spcPts val="330"/>
              </a:spcBef>
              <a:buChar char="•"/>
              <a:tabLst>
                <a:tab pos="804545" algn="l"/>
                <a:tab pos="805180" algn="l"/>
              </a:tabLst>
            </a:pPr>
            <a:r>
              <a:rPr lang="fi-FI" sz="2000" spc="-75">
                <a:latin typeface="Arial" panose="020B0604020202020204" pitchFamily="34" charset="0"/>
              </a:rPr>
              <a:t>Sitoutua toimintaan siltä osin kuin on vapaaehtoisesti ja sovitusti lupautunut</a:t>
            </a:r>
          </a:p>
          <a:p>
            <a:pPr marL="355600" marR="169545" indent="-342900">
              <a:lnSpc>
                <a:spcPts val="2900"/>
              </a:lnSpc>
              <a:spcBef>
                <a:spcPts val="330"/>
              </a:spcBef>
              <a:buChar char="•"/>
              <a:tabLst>
                <a:tab pos="804545" algn="l"/>
                <a:tab pos="805180" algn="l"/>
              </a:tabLst>
            </a:pPr>
            <a:r>
              <a:rPr lang="fi-FI" sz="2000" spc="-75">
                <a:latin typeface="Arial" panose="020B0604020202020204" pitchFamily="34" charset="0"/>
              </a:rPr>
              <a:t>Osallistua tehtävän edellyttämään perehdytykseen ja koulutukseen</a:t>
            </a:r>
          </a:p>
          <a:p>
            <a:pPr marL="355600" marR="169545" indent="-342900">
              <a:lnSpc>
                <a:spcPts val="2900"/>
              </a:lnSpc>
              <a:spcBef>
                <a:spcPts val="330"/>
              </a:spcBef>
              <a:buChar char="•"/>
              <a:tabLst>
                <a:tab pos="804545" algn="l"/>
                <a:tab pos="805180" algn="l"/>
              </a:tabLst>
            </a:pPr>
            <a:r>
              <a:rPr lang="fi-FI" sz="2000" spc="-75">
                <a:latin typeface="Arial" panose="020B0604020202020204" pitchFamily="34" charset="0"/>
              </a:rPr>
              <a:t>Tiedottaa toiminnassa havaitsemistaan puutteista tai vaaroista</a:t>
            </a:r>
          </a:p>
          <a:p>
            <a:pPr marL="355600" marR="169545" indent="-342900">
              <a:lnSpc>
                <a:spcPts val="2900"/>
              </a:lnSpc>
              <a:spcBef>
                <a:spcPts val="330"/>
              </a:spcBef>
              <a:buChar char="•"/>
              <a:tabLst>
                <a:tab pos="804545" algn="l"/>
                <a:tab pos="805180" algn="l"/>
              </a:tabLst>
            </a:pPr>
            <a:r>
              <a:rPr lang="fi-FI" sz="2000" spc="-75">
                <a:latin typeface="Arial" panose="020B0604020202020204" pitchFamily="34" charset="0"/>
              </a:rPr>
              <a:t>Sitoutua kulloinkin tehtävän edellyttämään vaitioloon</a:t>
            </a:r>
          </a:p>
        </p:txBody>
      </p:sp>
      <p:sp>
        <p:nvSpPr>
          <p:cNvPr id="5" name="Tekstiruutu 4">
            <a:extLst>
              <a:ext uri="{FF2B5EF4-FFF2-40B4-BE49-F238E27FC236}">
                <a16:creationId xmlns:a16="http://schemas.microsoft.com/office/drawing/2014/main" id="{D19CCD59-569E-2CF6-6014-1909120E99DE}"/>
              </a:ext>
            </a:extLst>
          </p:cNvPr>
          <p:cNvSpPr txBox="1"/>
          <p:nvPr/>
        </p:nvSpPr>
        <p:spPr>
          <a:xfrm>
            <a:off x="266701" y="535324"/>
            <a:ext cx="5829299" cy="461665"/>
          </a:xfrm>
          <a:prstGeom prst="rect">
            <a:avLst/>
          </a:prstGeom>
          <a:noFill/>
        </p:spPr>
        <p:txBody>
          <a:bodyPr wrap="square">
            <a:spAutoFit/>
          </a:bodyPr>
          <a:lstStyle/>
          <a:p>
            <a:r>
              <a:rPr lang="fi-FI" sz="2400" b="1" spc="-75">
                <a:solidFill>
                  <a:schemeClr val="accent1"/>
                </a:solidFill>
                <a:latin typeface="Arial" panose="020B0604020202020204" pitchFamily="34" charset="0"/>
              </a:rPr>
              <a:t>Vapaaehtoisella on oikeus</a:t>
            </a:r>
            <a:endParaRPr lang="fi-FI" sz="2400"/>
          </a:p>
        </p:txBody>
      </p:sp>
      <p:sp>
        <p:nvSpPr>
          <p:cNvPr id="7" name="Tekstiruutu 6">
            <a:extLst>
              <a:ext uri="{FF2B5EF4-FFF2-40B4-BE49-F238E27FC236}">
                <a16:creationId xmlns:a16="http://schemas.microsoft.com/office/drawing/2014/main" id="{79D6661C-AF4E-BED1-9A4D-88E2DC3C7B45}"/>
              </a:ext>
            </a:extLst>
          </p:cNvPr>
          <p:cNvSpPr txBox="1"/>
          <p:nvPr/>
        </p:nvSpPr>
        <p:spPr>
          <a:xfrm>
            <a:off x="6362701" y="545518"/>
            <a:ext cx="5001928" cy="441275"/>
          </a:xfrm>
          <a:prstGeom prst="rect">
            <a:avLst/>
          </a:prstGeom>
          <a:noFill/>
        </p:spPr>
        <p:txBody>
          <a:bodyPr wrap="square">
            <a:spAutoFit/>
          </a:bodyPr>
          <a:lstStyle/>
          <a:p>
            <a:pPr marL="12700" marR="169545">
              <a:lnSpc>
                <a:spcPts val="2900"/>
              </a:lnSpc>
              <a:spcBef>
                <a:spcPts val="330"/>
              </a:spcBef>
              <a:tabLst>
                <a:tab pos="804545" algn="l"/>
                <a:tab pos="805180" algn="l"/>
              </a:tabLst>
            </a:pPr>
            <a:r>
              <a:rPr lang="fi-FI" sz="2400" b="1" spc="-75">
                <a:latin typeface="Arial" panose="020B0604020202020204" pitchFamily="34" charset="0"/>
              </a:rPr>
              <a:t>Vapaaehtoisella on velvollisuus</a:t>
            </a:r>
          </a:p>
        </p:txBody>
      </p:sp>
    </p:spTree>
    <p:extLst>
      <p:ext uri="{BB962C8B-B14F-4D97-AF65-F5344CB8AC3E}">
        <p14:creationId xmlns:p14="http://schemas.microsoft.com/office/powerpoint/2010/main" val="1227202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4" name="TextBox 4"/>
          <p:cNvSpPr txBox="1"/>
          <p:nvPr/>
        </p:nvSpPr>
        <p:spPr>
          <a:xfrm>
            <a:off x="6024414" y="172595"/>
            <a:ext cx="4483764" cy="461665"/>
          </a:xfrm>
          <a:prstGeom prst="rect">
            <a:avLst/>
          </a:prstGeom>
        </p:spPr>
        <p:txBody>
          <a:bodyPr lIns="0" tIns="0" rIns="0" bIns="0" rtlCol="0" anchor="t">
            <a:spAutoFit/>
          </a:bodyPr>
          <a:lstStyle/>
          <a:p>
            <a:pPr>
              <a:lnSpc>
                <a:spcPts val="3600"/>
              </a:lnSpc>
            </a:pPr>
            <a:r>
              <a:rPr lang="en-US" sz="3000" b="1">
                <a:solidFill>
                  <a:srgbClr val="000000"/>
                </a:solidFill>
                <a:latin typeface="Arial Bold"/>
              </a:rPr>
              <a:t>Pari- tai </a:t>
            </a:r>
            <a:r>
              <a:rPr lang="en-US" sz="3000" b="1" err="1">
                <a:solidFill>
                  <a:srgbClr val="000000"/>
                </a:solidFill>
                <a:latin typeface="Arial Bold"/>
              </a:rPr>
              <a:t>ryhmätehtävä</a:t>
            </a:r>
            <a:endParaRPr lang="en-US" sz="3000" b="1" err="1">
              <a:solidFill>
                <a:srgbClr val="000000"/>
              </a:solidFill>
              <a:latin typeface="Arial Bold"/>
              <a:cs typeface="Arial Bold"/>
            </a:endParaRPr>
          </a:p>
        </p:txBody>
      </p:sp>
      <p:sp>
        <p:nvSpPr>
          <p:cNvPr id="5" name="TextBox 5"/>
          <p:cNvSpPr txBox="1"/>
          <p:nvPr/>
        </p:nvSpPr>
        <p:spPr>
          <a:xfrm>
            <a:off x="5924479" y="1535209"/>
            <a:ext cx="6258743" cy="1772729"/>
          </a:xfrm>
          <a:prstGeom prst="rect">
            <a:avLst/>
          </a:prstGeom>
        </p:spPr>
        <p:txBody>
          <a:bodyPr wrap="square" lIns="0" tIns="0" rIns="0" bIns="0" rtlCol="0" anchor="t">
            <a:spAutoFit/>
          </a:bodyPr>
          <a:lstStyle/>
          <a:p>
            <a:pPr>
              <a:lnSpc>
                <a:spcPts val="2760"/>
              </a:lnSpc>
            </a:pPr>
            <a:r>
              <a:rPr lang="en-US" sz="2300" err="1">
                <a:solidFill>
                  <a:srgbClr val="000000"/>
                </a:solidFill>
                <a:latin typeface="Arial"/>
              </a:rPr>
              <a:t>Punaisen</a:t>
            </a:r>
            <a:r>
              <a:rPr lang="en-US" sz="2300">
                <a:solidFill>
                  <a:srgbClr val="000000"/>
                </a:solidFill>
                <a:latin typeface="Arial"/>
              </a:rPr>
              <a:t> Ristin </a:t>
            </a:r>
            <a:r>
              <a:rPr lang="en-US" sz="2300" err="1">
                <a:solidFill>
                  <a:srgbClr val="000000"/>
                </a:solidFill>
                <a:latin typeface="Arial"/>
              </a:rPr>
              <a:t>periaatteet</a:t>
            </a:r>
            <a:r>
              <a:rPr lang="en-US" sz="2300">
                <a:solidFill>
                  <a:srgbClr val="000000"/>
                </a:solidFill>
                <a:latin typeface="Arial"/>
              </a:rPr>
              <a:t> </a:t>
            </a:r>
            <a:r>
              <a:rPr lang="en-US" sz="2300" err="1">
                <a:solidFill>
                  <a:srgbClr val="000000"/>
                </a:solidFill>
                <a:latin typeface="Arial"/>
              </a:rPr>
              <a:t>ruoka-avussa</a:t>
            </a:r>
            <a:r>
              <a:rPr lang="en-US" sz="2300">
                <a:solidFill>
                  <a:srgbClr val="000000"/>
                </a:solidFill>
                <a:latin typeface="Arial"/>
              </a:rPr>
              <a:t>. </a:t>
            </a:r>
          </a:p>
          <a:p>
            <a:pPr>
              <a:lnSpc>
                <a:spcPts val="2760"/>
              </a:lnSpc>
            </a:pPr>
            <a:endParaRPr lang="en-US" sz="2300">
              <a:solidFill>
                <a:srgbClr val="000000"/>
              </a:solidFill>
              <a:latin typeface="Arial"/>
            </a:endParaRPr>
          </a:p>
          <a:p>
            <a:pPr marL="342900" indent="-342900">
              <a:lnSpc>
                <a:spcPts val="2760"/>
              </a:lnSpc>
              <a:buFont typeface="Arial"/>
              <a:buChar char="•"/>
            </a:pPr>
            <a:r>
              <a:rPr lang="en-US" sz="2300" err="1">
                <a:solidFill>
                  <a:srgbClr val="000000"/>
                </a:solidFill>
                <a:latin typeface="Arial"/>
              </a:rPr>
              <a:t>Valitse</a:t>
            </a:r>
            <a:r>
              <a:rPr lang="en-US" sz="2300">
                <a:solidFill>
                  <a:srgbClr val="000000"/>
                </a:solidFill>
                <a:latin typeface="Arial"/>
              </a:rPr>
              <a:t> </a:t>
            </a:r>
            <a:r>
              <a:rPr lang="en-US" sz="2300" err="1">
                <a:solidFill>
                  <a:srgbClr val="000000"/>
                </a:solidFill>
                <a:latin typeface="Arial"/>
              </a:rPr>
              <a:t>yksi</a:t>
            </a:r>
            <a:r>
              <a:rPr lang="en-US" sz="2300">
                <a:solidFill>
                  <a:srgbClr val="000000"/>
                </a:solidFill>
                <a:latin typeface="Arial"/>
              </a:rPr>
              <a:t> tai </a:t>
            </a:r>
            <a:r>
              <a:rPr lang="en-US" sz="2300" err="1">
                <a:solidFill>
                  <a:srgbClr val="000000"/>
                </a:solidFill>
                <a:latin typeface="Arial"/>
              </a:rPr>
              <a:t>kaksi</a:t>
            </a:r>
            <a:r>
              <a:rPr lang="en-US" sz="2300">
                <a:solidFill>
                  <a:srgbClr val="000000"/>
                </a:solidFill>
                <a:latin typeface="Arial"/>
              </a:rPr>
              <a:t> </a:t>
            </a:r>
            <a:r>
              <a:rPr lang="en-US" sz="2300" err="1">
                <a:solidFill>
                  <a:srgbClr val="000000"/>
                </a:solidFill>
                <a:latin typeface="Arial"/>
              </a:rPr>
              <a:t>periaatetta</a:t>
            </a:r>
            <a:r>
              <a:rPr lang="en-US" sz="2300">
                <a:solidFill>
                  <a:srgbClr val="000000"/>
                </a:solidFill>
                <a:latin typeface="Arial"/>
              </a:rPr>
              <a:t> tai </a:t>
            </a:r>
            <a:r>
              <a:rPr lang="en-US" sz="2300" err="1">
                <a:solidFill>
                  <a:srgbClr val="000000"/>
                </a:solidFill>
                <a:latin typeface="Arial"/>
              </a:rPr>
              <a:t>eettistä</a:t>
            </a:r>
            <a:r>
              <a:rPr lang="en-US" sz="2300">
                <a:solidFill>
                  <a:srgbClr val="000000"/>
                </a:solidFill>
                <a:latin typeface="Arial"/>
              </a:rPr>
              <a:t> </a:t>
            </a:r>
            <a:r>
              <a:rPr lang="en-US" sz="2300" err="1">
                <a:solidFill>
                  <a:srgbClr val="000000"/>
                </a:solidFill>
                <a:latin typeface="Arial"/>
              </a:rPr>
              <a:t>ohjetta</a:t>
            </a:r>
            <a:r>
              <a:rPr lang="en-US" sz="2300">
                <a:solidFill>
                  <a:srgbClr val="000000"/>
                </a:solidFill>
                <a:latin typeface="Arial"/>
              </a:rPr>
              <a:t>. Miten </a:t>
            </a:r>
            <a:r>
              <a:rPr lang="en-US" sz="2300" err="1">
                <a:solidFill>
                  <a:srgbClr val="000000"/>
                </a:solidFill>
                <a:latin typeface="Arial"/>
              </a:rPr>
              <a:t>periaatteet</a:t>
            </a:r>
            <a:r>
              <a:rPr lang="en-US" sz="2300">
                <a:solidFill>
                  <a:srgbClr val="000000"/>
                </a:solidFill>
                <a:latin typeface="Arial"/>
              </a:rPr>
              <a:t> ja </a:t>
            </a:r>
            <a:r>
              <a:rPr lang="en-US" sz="2300" err="1">
                <a:solidFill>
                  <a:srgbClr val="000000"/>
                </a:solidFill>
                <a:latin typeface="Arial"/>
              </a:rPr>
              <a:t>eettiset</a:t>
            </a:r>
            <a:r>
              <a:rPr lang="en-US" sz="2300">
                <a:solidFill>
                  <a:srgbClr val="000000"/>
                </a:solidFill>
                <a:latin typeface="Arial"/>
              </a:rPr>
              <a:t> </a:t>
            </a:r>
            <a:r>
              <a:rPr lang="en-US" sz="2300" err="1">
                <a:solidFill>
                  <a:srgbClr val="000000"/>
                </a:solidFill>
                <a:latin typeface="Arial"/>
              </a:rPr>
              <a:t>ohjeet</a:t>
            </a:r>
            <a:r>
              <a:rPr lang="en-US" sz="2300">
                <a:solidFill>
                  <a:srgbClr val="000000"/>
                </a:solidFill>
                <a:latin typeface="Arial"/>
              </a:rPr>
              <a:t> </a:t>
            </a:r>
            <a:r>
              <a:rPr lang="en-US" sz="2300" err="1">
                <a:solidFill>
                  <a:srgbClr val="000000"/>
                </a:solidFill>
                <a:latin typeface="Arial"/>
              </a:rPr>
              <a:t>voisivat</a:t>
            </a:r>
            <a:r>
              <a:rPr lang="en-US" sz="2300">
                <a:solidFill>
                  <a:srgbClr val="000000"/>
                </a:solidFill>
                <a:latin typeface="Arial"/>
              </a:rPr>
              <a:t> </a:t>
            </a:r>
            <a:r>
              <a:rPr lang="en-US" sz="2300" err="1">
                <a:solidFill>
                  <a:srgbClr val="000000"/>
                </a:solidFill>
                <a:latin typeface="Arial"/>
              </a:rPr>
              <a:t>näkyä</a:t>
            </a:r>
            <a:r>
              <a:rPr lang="en-US" sz="2300">
                <a:solidFill>
                  <a:srgbClr val="000000"/>
                </a:solidFill>
                <a:latin typeface="Arial"/>
              </a:rPr>
              <a:t> </a:t>
            </a:r>
            <a:r>
              <a:rPr lang="en-US" sz="2300" err="1">
                <a:solidFill>
                  <a:srgbClr val="000000"/>
                </a:solidFill>
                <a:latin typeface="Arial"/>
              </a:rPr>
              <a:t>käytännössä</a:t>
            </a:r>
            <a:r>
              <a:rPr lang="en-US" sz="2300">
                <a:solidFill>
                  <a:srgbClr val="000000"/>
                </a:solidFill>
                <a:latin typeface="Arial"/>
              </a:rPr>
              <a:t> </a:t>
            </a:r>
            <a:r>
              <a:rPr lang="en-US" sz="2300" err="1">
                <a:solidFill>
                  <a:srgbClr val="000000"/>
                </a:solidFill>
                <a:latin typeface="Arial"/>
              </a:rPr>
              <a:t>ruoka-avussa</a:t>
            </a:r>
            <a:r>
              <a:rPr lang="en-US" sz="2300">
                <a:solidFill>
                  <a:srgbClr val="000000"/>
                </a:solidFill>
                <a:latin typeface="Arial"/>
              </a:rPr>
              <a:t>?</a:t>
            </a:r>
            <a:endParaRPr lang="en-US" sz="2300">
              <a:solidFill>
                <a:srgbClr val="000000"/>
              </a:solidFill>
              <a:latin typeface="Arial"/>
              <a:cs typeface="Arial"/>
            </a:endParaRPr>
          </a:p>
        </p:txBody>
      </p:sp>
      <p:pic>
        <p:nvPicPr>
          <p:cNvPr id="8" name="Picture 7" descr="A couple of people holding cups&#10;&#10;Description automatically generated">
            <a:extLst>
              <a:ext uri="{FF2B5EF4-FFF2-40B4-BE49-F238E27FC236}">
                <a16:creationId xmlns:a16="http://schemas.microsoft.com/office/drawing/2014/main" id="{B58BBA68-9AC9-6F88-8D4C-3B1BED3B3122}"/>
              </a:ext>
            </a:extLst>
          </p:cNvPr>
          <p:cNvPicPr>
            <a:picLocks noChangeAspect="1"/>
          </p:cNvPicPr>
          <p:nvPr/>
        </p:nvPicPr>
        <p:blipFill>
          <a:blip r:embed="rId4"/>
          <a:stretch>
            <a:fillRect/>
          </a:stretch>
        </p:blipFill>
        <p:spPr>
          <a:xfrm>
            <a:off x="3045" y="-3513"/>
            <a:ext cx="5103056" cy="6863665"/>
          </a:xfrm>
          <a:prstGeom prst="rect">
            <a:avLst/>
          </a:prstGeom>
        </p:spPr>
      </p:pic>
      <p:sp>
        <p:nvSpPr>
          <p:cNvPr id="9" name="TextBox 8">
            <a:extLst>
              <a:ext uri="{FF2B5EF4-FFF2-40B4-BE49-F238E27FC236}">
                <a16:creationId xmlns:a16="http://schemas.microsoft.com/office/drawing/2014/main" id="{374B94B2-5B15-C53A-E155-0277C56BFFED}"/>
              </a:ext>
            </a:extLst>
          </p:cNvPr>
          <p:cNvSpPr txBox="1"/>
          <p:nvPr/>
        </p:nvSpPr>
        <p:spPr>
          <a:xfrm>
            <a:off x="2498" y="6560695"/>
            <a:ext cx="40423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Bold"/>
              </a:rPr>
              <a:t>Joonas Brandt /SPR</a:t>
            </a:r>
            <a:endParaRPr lang="en-US"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069901" y="2340927"/>
            <a:ext cx="9867356" cy="2681191"/>
          </a:xfrm>
        </p:spPr>
        <p:txBody>
          <a:bodyPr>
            <a:normAutofit fontScale="90000"/>
          </a:bodyPr>
          <a:lstStyle/>
          <a:p>
            <a:r>
              <a:rPr lang="fi-FI"/>
              <a:t>4. Ruoka-aputoiminnan käytännöt: ruoan jakelu, hygienia, turvallisuus</a:t>
            </a:r>
            <a:br>
              <a:rPr lang="fi-FI"/>
            </a:br>
            <a:endParaRPr lang="fi-FI"/>
          </a:p>
        </p:txBody>
      </p:sp>
    </p:spTree>
    <p:extLst>
      <p:ext uri="{BB962C8B-B14F-4D97-AF65-F5344CB8AC3E}">
        <p14:creationId xmlns:p14="http://schemas.microsoft.com/office/powerpoint/2010/main" val="262131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D84632-8964-A649-AD9C-7575D4005F68}"/>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4068763" y="0"/>
            <a:ext cx="4054475" cy="6858000"/>
          </a:xfrm>
        </p:spPr>
      </p:pic>
      <p:sp>
        <p:nvSpPr>
          <p:cNvPr id="5" name="Text Placeholder 1">
            <a:extLst>
              <a:ext uri="{FF2B5EF4-FFF2-40B4-BE49-F238E27FC236}">
                <a16:creationId xmlns:a16="http://schemas.microsoft.com/office/drawing/2014/main" id="{A5C9C555-F0FD-674F-A348-AB7C15ED5ECA}"/>
              </a:ext>
            </a:extLst>
          </p:cNvPr>
          <p:cNvSpPr>
            <a:spLocks noGrp="1"/>
          </p:cNvSpPr>
          <p:nvPr>
            <p:ph type="body" idx="10"/>
          </p:nvPr>
        </p:nvSpPr>
        <p:spPr>
          <a:xfrm>
            <a:off x="396082" y="534821"/>
            <a:ext cx="3562350" cy="1158841"/>
          </a:xfrm>
        </p:spPr>
        <p:txBody>
          <a:bodyPr/>
          <a:lstStyle/>
          <a:p>
            <a:r>
              <a:rPr lang="fi-FI" altLang="fi-FI" sz="2800" b="1">
                <a:latin typeface="Arial" panose="020B0604020202020204" pitchFamily="34" charset="0"/>
              </a:rPr>
              <a:t>Ruoka-apua turvallisuudesta tinkimättä</a:t>
            </a:r>
            <a:endParaRPr lang="fi-FI" sz="2400" b="1">
              <a:latin typeface="Arial" panose="020B0604020202020204" pitchFamily="34" charset="0"/>
            </a:endParaRPr>
          </a:p>
        </p:txBody>
      </p:sp>
      <p:sp>
        <p:nvSpPr>
          <p:cNvPr id="6" name="Text Placeholder 3">
            <a:extLst>
              <a:ext uri="{FF2B5EF4-FFF2-40B4-BE49-F238E27FC236}">
                <a16:creationId xmlns:a16="http://schemas.microsoft.com/office/drawing/2014/main" id="{C8682C1E-DFF9-3246-9CB1-CC241673931F}"/>
              </a:ext>
            </a:extLst>
          </p:cNvPr>
          <p:cNvSpPr>
            <a:spLocks noGrp="1"/>
          </p:cNvSpPr>
          <p:nvPr>
            <p:ph type="body" idx="14"/>
          </p:nvPr>
        </p:nvSpPr>
        <p:spPr>
          <a:xfrm>
            <a:off x="8126000" y="1471990"/>
            <a:ext cx="4150776" cy="3904303"/>
          </a:xfrm>
        </p:spPr>
        <p:txBody>
          <a:bodyPr/>
          <a:lstStyle/>
          <a:p>
            <a:pPr marL="342900" indent="-342900">
              <a:buFont typeface="Arial" panose="020B0604020202020204" pitchFamily="34" charset="0"/>
              <a:buChar char="•"/>
              <a:defRPr/>
            </a:pPr>
            <a:r>
              <a:rPr lang="fi-FI" altLang="fi-FI" sz="2200">
                <a:latin typeface="Arial"/>
                <a:cs typeface="Arial"/>
              </a:rPr>
              <a:t>Ruoka-aputoimijoille voidaan sallia kaupallisesta toiminnasta poikkeavia toimintatapoja, mutta elintarvikkeiden turvallisuudesta ei kuitenkaan tingitä.</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tLang="fi-FI" sz="2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effectLst/>
                <a:uLnTx/>
                <a:uFillTx/>
                <a:latin typeface="Arial"/>
                <a:cs typeface="Arial"/>
              </a:rPr>
              <a:t>Vastuu elintarvikkeiden turvallisuudesta on elintarvikkeita lahjoittavilla yrityksillä sekä ruoka-apua tarjoavilla järjestöillä ja yhdistyksillä.</a:t>
            </a:r>
            <a:endParaRPr lang="fi-FI" altLang="fi-FI" sz="2200" b="0" i="0" u="none" strike="noStrike" kern="1200" cap="none" spc="0" normalizeH="0" baseline="0" noProof="0">
              <a:ln>
                <a:noFill/>
              </a:ln>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lang="fi-FI" altLang="fi-FI" sz="2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effectLst/>
                <a:uLnTx/>
                <a:uFillTx/>
                <a:latin typeface="Arial"/>
                <a:cs typeface="Arial"/>
              </a:rPr>
              <a:t>Sen vuoksi </a:t>
            </a:r>
            <a:r>
              <a:rPr kumimoji="0" lang="fi-FI" altLang="fi-FI" sz="2200" i="0" u="none" strike="noStrike" kern="1200" cap="none" spc="0" normalizeH="0" baseline="0" noProof="0">
                <a:ln>
                  <a:noFill/>
                </a:ln>
                <a:effectLst/>
                <a:uLnTx/>
                <a:uFillTx/>
                <a:latin typeface="Arial"/>
                <a:cs typeface="Arial"/>
              </a:rPr>
              <a:t>on tärkeää</a:t>
            </a:r>
            <a:r>
              <a:rPr kumimoji="0" lang="fi-FI" altLang="fi-FI" sz="2200" b="0" i="0" u="none" strike="noStrike" kern="1200" cap="none" spc="0" normalizeH="0" baseline="0" noProof="0">
                <a:ln>
                  <a:noFill/>
                </a:ln>
                <a:effectLst/>
                <a:uLnTx/>
                <a:uFillTx/>
                <a:latin typeface="Arial"/>
                <a:cs typeface="Arial"/>
              </a:rPr>
              <a:t>, että </a:t>
            </a:r>
            <a:r>
              <a:rPr lang="fi-FI" altLang="fi-FI" sz="2200">
                <a:latin typeface="Arial"/>
                <a:cs typeface="Arial"/>
              </a:rPr>
              <a:t>ruoka-aputoiminnan vapaaehtoiset tuntevat ohjeiden pääperiaatteet.</a:t>
            </a:r>
            <a:endParaRPr lang="fi-FI" altLang="fi-FI" sz="2200" b="0" i="0" u="none" strike="noStrike" kern="1200" cap="none" spc="0" normalizeH="0" baseline="0" noProof="0">
              <a:ln>
                <a:noFill/>
              </a:ln>
              <a:effectLst/>
              <a:uLnTx/>
              <a:uFillTx/>
              <a:latin typeface="Arial"/>
              <a:cs typeface="Arial"/>
            </a:endParaRPr>
          </a:p>
        </p:txBody>
      </p:sp>
      <p:sp>
        <p:nvSpPr>
          <p:cNvPr id="3" name="Tekstiruutu 2">
            <a:extLst>
              <a:ext uri="{FF2B5EF4-FFF2-40B4-BE49-F238E27FC236}">
                <a16:creationId xmlns:a16="http://schemas.microsoft.com/office/drawing/2014/main" id="{81453570-C3A6-DB34-5A5B-A7FDD0B7E43A}"/>
              </a:ext>
            </a:extLst>
          </p:cNvPr>
          <p:cNvSpPr txBox="1"/>
          <p:nvPr/>
        </p:nvSpPr>
        <p:spPr>
          <a:xfrm>
            <a:off x="132846" y="2118699"/>
            <a:ext cx="3568030" cy="378565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defRPr/>
            </a:pPr>
            <a:r>
              <a:rPr kumimoji="0" lang="fi-FI" altLang="fi-FI" sz="2200" b="0" i="0" u="none" strike="noStrike" kern="1200" cap="none" spc="0" normalizeH="0" baseline="0" noProof="0">
                <a:ln>
                  <a:noFill/>
                </a:ln>
                <a:solidFill>
                  <a:schemeClr val="bg1"/>
                </a:solidFill>
                <a:effectLst/>
                <a:uLnTx/>
                <a:uFillTx/>
                <a:latin typeface="Arial"/>
                <a:cs typeface="Arial"/>
              </a:rPr>
              <a:t>Ruoka-apuna tarjotaan pääasiassa lahjoitettua hävikki- ja ylijäämäruokaa.</a:t>
            </a:r>
            <a:endParaRPr lang="fi-FI" altLang="fi-FI" sz="2200" b="0" i="0" u="none" strike="noStrike" kern="1200" cap="none" spc="0" normalizeH="0" baseline="0" noProof="0">
              <a:ln>
                <a:noFill/>
              </a:ln>
              <a:solidFill>
                <a:schemeClr val="bg1"/>
              </a:solidFill>
              <a:effectLst/>
              <a:uLnTx/>
              <a:uFillTx/>
              <a:latin typeface="Arial"/>
              <a:cs typeface="Arial"/>
            </a:endParaRPr>
          </a:p>
          <a:p>
            <a:pPr marL="342900" indent="-342900">
              <a:buFont typeface="Arial" panose="020B0604020202020204" pitchFamily="34" charset="0"/>
              <a:buChar char="•"/>
              <a:defRPr/>
            </a:pPr>
            <a:endParaRPr lang="fi-FI" altLang="fi-FI" sz="2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kumimoji="0" lang="fi-FI" altLang="fi-FI" sz="2200" b="0" i="0" u="none" strike="noStrike" kern="1200" cap="none" spc="0" normalizeH="0" baseline="0" noProof="0">
                <a:ln>
                  <a:noFill/>
                </a:ln>
                <a:solidFill>
                  <a:schemeClr val="bg1"/>
                </a:solidFill>
                <a:effectLst/>
                <a:uLnTx/>
                <a:uFillTx/>
                <a:latin typeface="Arial"/>
                <a:cs typeface="Arial"/>
              </a:rPr>
              <a:t>Ruokavirasto on määritellyt ohjeistuksen, jota ruoka-aputoiminnassa tulee noudattaa.</a:t>
            </a:r>
            <a:endParaRPr lang="fi-FI" altLang="fi-FI" sz="2200" b="0" i="0" u="none" strike="noStrike" kern="1200" cap="none" spc="0" normalizeH="0" baseline="0" noProof="0">
              <a:ln>
                <a:noFill/>
              </a:ln>
              <a:solidFill>
                <a:schemeClr val="bg1"/>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altLang="fi-FI"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33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276861" y="95532"/>
            <a:ext cx="5009176" cy="408766"/>
          </a:xfrm>
          <a:prstGeom prst="rect">
            <a:avLst/>
          </a:prstGeom>
        </p:spPr>
        <p:txBody>
          <a:bodyPr lIns="0" tIns="0" rIns="0" bIns="0" rtlCol="0" anchor="t">
            <a:spAutoFit/>
          </a:bodyPr>
          <a:lstStyle/>
          <a:p>
            <a:pPr>
              <a:lnSpc>
                <a:spcPts val="3360"/>
              </a:lnSpc>
            </a:pPr>
            <a:r>
              <a:rPr lang="en-US" sz="2800" b="1" err="1">
                <a:solidFill>
                  <a:srgbClr val="000000"/>
                </a:solidFill>
                <a:latin typeface="Arial Bold"/>
              </a:rPr>
              <a:t>Mitä</a:t>
            </a:r>
            <a:r>
              <a:rPr lang="en-US" sz="2800" b="1">
                <a:solidFill>
                  <a:srgbClr val="000000"/>
                </a:solidFill>
                <a:latin typeface="Arial Bold"/>
              </a:rPr>
              <a:t> SAA </a:t>
            </a:r>
            <a:r>
              <a:rPr lang="en-US" sz="2800" b="1" err="1">
                <a:solidFill>
                  <a:srgbClr val="000000"/>
                </a:solidFill>
                <a:latin typeface="Arial Bold"/>
              </a:rPr>
              <a:t>jakaa</a:t>
            </a:r>
            <a:r>
              <a:rPr lang="en-US" sz="2800" b="1">
                <a:solidFill>
                  <a:srgbClr val="000000"/>
                </a:solidFill>
                <a:latin typeface="Arial Bold"/>
              </a:rPr>
              <a:t> </a:t>
            </a:r>
            <a:r>
              <a:rPr lang="en-US" sz="2800" b="1" err="1">
                <a:solidFill>
                  <a:srgbClr val="000000"/>
                </a:solidFill>
                <a:latin typeface="Arial Bold"/>
              </a:rPr>
              <a:t>ruoka-avussa</a:t>
            </a:r>
          </a:p>
        </p:txBody>
      </p:sp>
      <p:sp>
        <p:nvSpPr>
          <p:cNvPr id="26" name="Freeform 26"/>
          <p:cNvSpPr/>
          <p:nvPr/>
        </p:nvSpPr>
        <p:spPr>
          <a:xfrm>
            <a:off x="10553772" y="62237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30" name="TextBox 29">
            <a:extLst>
              <a:ext uri="{FF2B5EF4-FFF2-40B4-BE49-F238E27FC236}">
                <a16:creationId xmlns:a16="http://schemas.microsoft.com/office/drawing/2014/main" id="{2ABADE77-E959-3AA4-A511-DDE46D0F5D7B}"/>
              </a:ext>
            </a:extLst>
          </p:cNvPr>
          <p:cNvSpPr txBox="1"/>
          <p:nvPr/>
        </p:nvSpPr>
        <p:spPr>
          <a:xfrm>
            <a:off x="138537" y="681809"/>
            <a:ext cx="5449544" cy="5708742"/>
          </a:xfrm>
          <a:prstGeom prst="rect">
            <a:avLst/>
          </a:prstGeom>
          <a:noFill/>
        </p:spPr>
        <p:txBody>
          <a:bodyPr wrap="square" lIns="91440" tIns="45720" rIns="91440" bIns="45720" anchor="t">
            <a:spAutoFit/>
          </a:bodyPr>
          <a:lstStyle/>
          <a:p>
            <a:pPr>
              <a:lnSpc>
                <a:spcPts val="1999"/>
              </a:lnSpc>
            </a:pPr>
            <a:r>
              <a:rPr lang="en-US" sz="1300" b="1" err="1">
                <a:latin typeface="Arial"/>
                <a:ea typeface="Roboto"/>
                <a:cs typeface="Arial"/>
              </a:rPr>
              <a:t>Parasta</a:t>
            </a:r>
            <a:r>
              <a:rPr lang="en-US" sz="1300" b="1">
                <a:latin typeface="Arial"/>
                <a:ea typeface="Roboto"/>
                <a:cs typeface="Arial"/>
              </a:rPr>
              <a:t> </a:t>
            </a:r>
            <a:r>
              <a:rPr lang="en-US" sz="1300" b="1" err="1">
                <a:latin typeface="Arial"/>
                <a:ea typeface="Roboto"/>
                <a:cs typeface="Arial"/>
              </a:rPr>
              <a:t>ennen</a:t>
            </a:r>
            <a:r>
              <a:rPr lang="en-US" sz="1300" b="1">
                <a:latin typeface="Arial"/>
                <a:ea typeface="Roboto"/>
                <a:cs typeface="Arial"/>
              </a:rPr>
              <a:t> -</a:t>
            </a:r>
            <a:r>
              <a:rPr lang="en-US" sz="1300" b="1" err="1">
                <a:latin typeface="Arial"/>
                <a:ea typeface="Roboto"/>
                <a:cs typeface="Arial"/>
              </a:rPr>
              <a:t>päiväys</a:t>
            </a:r>
            <a:endParaRPr lang="en-US" sz="1300">
              <a:latin typeface="Arial"/>
              <a:ea typeface="Roboto"/>
              <a:cs typeface="Arial"/>
            </a:endParaRPr>
          </a:p>
          <a:p>
            <a:pPr marL="285750" indent="-285750">
              <a:lnSpc>
                <a:spcPts val="1998"/>
              </a:lnSpc>
              <a:buFont typeface="Arial"/>
              <a:buChar char="•"/>
            </a:pPr>
            <a:r>
              <a:rPr lang="en-US" sz="1300" err="1">
                <a:latin typeface="Arial"/>
                <a:ea typeface="Roboto"/>
                <a:cs typeface="Arial"/>
              </a:rPr>
              <a:t>Elintarvikkeita</a:t>
            </a:r>
            <a:r>
              <a:rPr lang="en-US" sz="1300">
                <a:latin typeface="Arial"/>
                <a:ea typeface="Roboto"/>
                <a:cs typeface="Arial"/>
              </a:rPr>
              <a:t>, </a:t>
            </a:r>
            <a:r>
              <a:rPr lang="en-US" sz="1300" err="1">
                <a:latin typeface="Arial"/>
                <a:ea typeface="Roboto"/>
                <a:cs typeface="Arial"/>
              </a:rPr>
              <a:t>joiden</a:t>
            </a:r>
            <a:r>
              <a:rPr lang="en-US" sz="1300">
                <a:latin typeface="Arial"/>
                <a:ea typeface="Roboto"/>
                <a:cs typeface="Arial"/>
              </a:rPr>
              <a:t> </a:t>
            </a:r>
            <a:r>
              <a:rPr lang="en-US" sz="1300" err="1">
                <a:latin typeface="Arial"/>
                <a:ea typeface="Roboto"/>
                <a:cs typeface="Arial"/>
              </a:rPr>
              <a:t>parasta</a:t>
            </a:r>
            <a:r>
              <a:rPr lang="en-US" sz="1300">
                <a:latin typeface="Arial"/>
                <a:ea typeface="Roboto"/>
                <a:cs typeface="Arial"/>
              </a:rPr>
              <a:t> </a:t>
            </a:r>
            <a:r>
              <a:rPr lang="en-US" sz="1300" err="1">
                <a:latin typeface="Arial"/>
                <a:ea typeface="Roboto"/>
                <a:cs typeface="Arial"/>
              </a:rPr>
              <a:t>ennen</a:t>
            </a:r>
            <a:r>
              <a:rPr lang="en-US" sz="1300">
                <a:latin typeface="Arial"/>
                <a:ea typeface="Roboto"/>
                <a:cs typeface="Arial"/>
              </a:rPr>
              <a:t> -</a:t>
            </a:r>
            <a:r>
              <a:rPr lang="en-US" sz="1300" err="1">
                <a:latin typeface="Arial"/>
                <a:ea typeface="Roboto"/>
                <a:cs typeface="Arial"/>
              </a:rPr>
              <a:t>päiväys</a:t>
            </a:r>
            <a:r>
              <a:rPr lang="en-US" sz="1300">
                <a:solidFill>
                  <a:srgbClr val="CC0000"/>
                </a:solidFill>
                <a:latin typeface="Arial"/>
                <a:ea typeface="Roboto"/>
                <a:cs typeface="Arial"/>
              </a:rPr>
              <a:t> </a:t>
            </a:r>
            <a:r>
              <a:rPr lang="en-US" sz="1300">
                <a:latin typeface="Arial"/>
                <a:ea typeface="Roboto"/>
                <a:cs typeface="Arial"/>
              </a:rPr>
              <a:t>on </a:t>
            </a:r>
            <a:r>
              <a:rPr lang="en-US" sz="1300" err="1">
                <a:latin typeface="Arial"/>
                <a:ea typeface="Roboto"/>
                <a:cs typeface="Arial"/>
              </a:rPr>
              <a:t>ylittynyt</a:t>
            </a:r>
            <a:r>
              <a:rPr lang="en-US" sz="1300">
                <a:latin typeface="Arial"/>
                <a:ea typeface="Roboto"/>
                <a:cs typeface="Arial"/>
              </a:rPr>
              <a:t>, </a:t>
            </a:r>
            <a:r>
              <a:rPr lang="en-US" sz="1300" err="1">
                <a:latin typeface="Arial"/>
                <a:ea typeface="Roboto"/>
                <a:cs typeface="Arial"/>
              </a:rPr>
              <a:t>mutta</a:t>
            </a:r>
            <a:r>
              <a:rPr lang="en-US" sz="1300">
                <a:latin typeface="Arial"/>
                <a:ea typeface="Roboto"/>
                <a:cs typeface="Arial"/>
              </a:rPr>
              <a:t> </a:t>
            </a:r>
            <a:r>
              <a:rPr lang="en-US" sz="1300" err="1">
                <a:latin typeface="Arial"/>
                <a:ea typeface="Roboto"/>
                <a:cs typeface="Arial"/>
              </a:rPr>
              <a:t>aistinvaraisesti</a:t>
            </a:r>
            <a:r>
              <a:rPr lang="en-US" sz="1300">
                <a:latin typeface="Arial"/>
                <a:ea typeface="Roboto"/>
                <a:cs typeface="Arial"/>
              </a:rPr>
              <a:t> </a:t>
            </a:r>
            <a:r>
              <a:rPr lang="en-US" sz="1300" err="1">
                <a:latin typeface="Arial"/>
                <a:ea typeface="Roboto"/>
                <a:cs typeface="Arial"/>
              </a:rPr>
              <a:t>syömäkelpoisia</a:t>
            </a:r>
            <a:r>
              <a:rPr lang="en-US" sz="1300">
                <a:latin typeface="Arial"/>
                <a:ea typeface="Roboto"/>
                <a:cs typeface="Arial"/>
              </a:rPr>
              <a:t>.</a:t>
            </a:r>
          </a:p>
          <a:p>
            <a:pPr marL="285750" indent="-285750">
              <a:lnSpc>
                <a:spcPts val="1998"/>
              </a:lnSpc>
              <a:buFont typeface="Arial" panose="020B0604020202020204" pitchFamily="34" charset="0"/>
              <a:buChar char="•"/>
            </a:pPr>
            <a:endParaRPr lang="fi-FI" sz="1300" b="1">
              <a:latin typeface="Arial"/>
              <a:ea typeface="Roboto"/>
              <a:cs typeface="Roboto"/>
            </a:endParaRPr>
          </a:p>
          <a:p>
            <a:pPr>
              <a:lnSpc>
                <a:spcPts val="1998"/>
              </a:lnSpc>
            </a:pPr>
            <a:r>
              <a:rPr lang="fi-FI" sz="1300" b="1">
                <a:latin typeface="Arial"/>
                <a:ea typeface="Roboto"/>
                <a:cs typeface="Roboto"/>
              </a:rPr>
              <a:t>Viimeinen</a:t>
            </a:r>
            <a:r>
              <a:rPr lang="fi-FI" sz="1300" b="1" i="0">
                <a:effectLst/>
                <a:latin typeface="Arial"/>
                <a:ea typeface="Roboto"/>
                <a:cs typeface="Roboto"/>
              </a:rPr>
              <a:t> </a:t>
            </a:r>
            <a:r>
              <a:rPr lang="fi-FI" sz="1300" b="1">
                <a:latin typeface="Arial"/>
                <a:ea typeface="Roboto"/>
                <a:cs typeface="Roboto"/>
              </a:rPr>
              <a:t>käyttöpäivä</a:t>
            </a:r>
            <a:endParaRPr lang="fi-FI" sz="1300">
              <a:latin typeface="Calibri" panose="020F0502020204030204"/>
              <a:ea typeface="Roboto"/>
              <a:cs typeface="Calibri" panose="020F0502020204030204"/>
            </a:endParaRPr>
          </a:p>
          <a:p>
            <a:pPr marL="285750" indent="-285750">
              <a:lnSpc>
                <a:spcPts val="1998"/>
              </a:lnSpc>
              <a:buFont typeface="Arial"/>
              <a:buChar char="•"/>
            </a:pPr>
            <a:r>
              <a:rPr lang="fi-FI" sz="1300">
                <a:latin typeface="Arial"/>
                <a:ea typeface="Roboto"/>
                <a:cs typeface="Roboto"/>
              </a:rPr>
              <a:t>Elintarvike</a:t>
            </a:r>
            <a:r>
              <a:rPr lang="fi-FI" sz="1300" i="0">
                <a:effectLst/>
                <a:latin typeface="Arial"/>
                <a:ea typeface="Roboto"/>
                <a:cs typeface="Roboto"/>
              </a:rPr>
              <a:t> </a:t>
            </a:r>
            <a:r>
              <a:rPr lang="fi-FI" sz="1300" i="0">
                <a:solidFill>
                  <a:srgbClr val="343841"/>
                </a:solidFill>
                <a:effectLst/>
                <a:latin typeface="Arial"/>
                <a:ea typeface="Roboto"/>
                <a:cs typeface="Roboto"/>
              </a:rPr>
              <a:t>voidaan käyttää ruoka-avussa vielä </a:t>
            </a:r>
            <a:r>
              <a:rPr lang="fi-FI" sz="1300" b="1" i="0">
                <a:effectLst/>
                <a:latin typeface="Arial"/>
                <a:ea typeface="Roboto"/>
                <a:cs typeface="Roboto"/>
              </a:rPr>
              <a:t>viimeistä käyttöpäivää seuraavana päivänä</a:t>
            </a:r>
            <a:r>
              <a:rPr lang="fi-FI" sz="1300" i="0">
                <a:solidFill>
                  <a:srgbClr val="343841"/>
                </a:solidFill>
                <a:effectLst/>
                <a:latin typeface="Arial"/>
                <a:ea typeface="Roboto"/>
                <a:cs typeface="Roboto"/>
              </a:rPr>
              <a:t>, jos ruoka-aputoimija kuumentaa ja tarjoilee kuumennetun elintarvikkeen.</a:t>
            </a:r>
            <a:endParaRPr lang="fi-FI" sz="1300">
              <a:cs typeface="Calibri"/>
            </a:endParaRPr>
          </a:p>
          <a:p>
            <a:pPr marL="285750" indent="-285750">
              <a:lnSpc>
                <a:spcPts val="1999"/>
              </a:lnSpc>
              <a:buFont typeface="Arial" panose="020B0604020202020204" pitchFamily="34" charset="0"/>
              <a:buChar char="•"/>
            </a:pPr>
            <a:r>
              <a:rPr lang="en-US" sz="1300" b="1" err="1">
                <a:solidFill>
                  <a:srgbClr val="CC0000"/>
                </a:solidFill>
                <a:latin typeface="Arial"/>
                <a:cs typeface="Arial"/>
              </a:rPr>
              <a:t>Viimeisen</a:t>
            </a:r>
            <a:r>
              <a:rPr lang="en-US" sz="1300" b="1">
                <a:solidFill>
                  <a:srgbClr val="CC0000"/>
                </a:solidFill>
                <a:latin typeface="Arial"/>
                <a:cs typeface="Arial"/>
              </a:rPr>
              <a:t> </a:t>
            </a:r>
            <a:r>
              <a:rPr lang="en-US" sz="1300" b="1" err="1">
                <a:solidFill>
                  <a:srgbClr val="CC0000"/>
                </a:solidFill>
                <a:latin typeface="Arial"/>
                <a:cs typeface="Arial"/>
              </a:rPr>
              <a:t>käyttöpäivän</a:t>
            </a:r>
            <a:r>
              <a:rPr lang="en-US" sz="1300" b="1">
                <a:solidFill>
                  <a:srgbClr val="CC0000"/>
                </a:solidFill>
                <a:latin typeface="Arial"/>
                <a:cs typeface="Arial"/>
              </a:rPr>
              <a:t>/-</a:t>
            </a:r>
            <a:r>
              <a:rPr lang="en-US" sz="1300" b="1" err="1">
                <a:solidFill>
                  <a:srgbClr val="CC0000"/>
                </a:solidFill>
                <a:latin typeface="Arial"/>
                <a:cs typeface="Arial"/>
              </a:rPr>
              <a:t>ajankohdan</a:t>
            </a:r>
            <a:r>
              <a:rPr lang="en-US" sz="1300">
                <a:solidFill>
                  <a:srgbClr val="CC0000"/>
                </a:solidFill>
                <a:latin typeface="Arial"/>
                <a:cs typeface="Arial"/>
              </a:rPr>
              <a:t> </a:t>
            </a:r>
            <a:r>
              <a:rPr lang="en-US" sz="1300" err="1">
                <a:solidFill>
                  <a:srgbClr val="000000"/>
                </a:solidFill>
                <a:latin typeface="Arial"/>
              </a:rPr>
              <a:t>ylittäneitä</a:t>
            </a:r>
            <a:r>
              <a:rPr lang="en-US" sz="1300">
                <a:solidFill>
                  <a:srgbClr val="000000"/>
                </a:solidFill>
                <a:latin typeface="Arial"/>
              </a:rPr>
              <a:t> </a:t>
            </a:r>
            <a:r>
              <a:rPr lang="en-US" sz="1300" err="1">
                <a:solidFill>
                  <a:srgbClr val="000000"/>
                </a:solidFill>
                <a:latin typeface="Arial"/>
              </a:rPr>
              <a:t>elintarvikkeita</a:t>
            </a:r>
            <a:r>
              <a:rPr lang="en-US" sz="1300">
                <a:solidFill>
                  <a:srgbClr val="000000"/>
                </a:solidFill>
                <a:latin typeface="Arial"/>
              </a:rPr>
              <a:t>, </a:t>
            </a:r>
            <a:r>
              <a:rPr lang="en-US" sz="1300" b="1" err="1">
                <a:solidFill>
                  <a:srgbClr val="CC0000"/>
                </a:solidFill>
                <a:latin typeface="Arial"/>
                <a:cs typeface="Arial"/>
              </a:rPr>
              <a:t>mikäli</a:t>
            </a:r>
            <a:r>
              <a:rPr lang="en-US" sz="1300" b="1">
                <a:solidFill>
                  <a:srgbClr val="CC0000"/>
                </a:solidFill>
                <a:latin typeface="Arial"/>
                <a:cs typeface="Arial"/>
              </a:rPr>
              <a:t> ne on </a:t>
            </a:r>
            <a:r>
              <a:rPr lang="en-US" sz="1300" b="1" err="1">
                <a:solidFill>
                  <a:srgbClr val="CC0000"/>
                </a:solidFill>
                <a:latin typeface="Arial"/>
                <a:cs typeface="Arial"/>
              </a:rPr>
              <a:t>pakastettu</a:t>
            </a:r>
            <a:r>
              <a:rPr lang="en-US" sz="1300">
                <a:solidFill>
                  <a:srgbClr val="CC0000"/>
                </a:solidFill>
                <a:latin typeface="Arial"/>
                <a:cs typeface="Arial"/>
              </a:rPr>
              <a:t> </a:t>
            </a:r>
            <a:r>
              <a:rPr lang="en-US" sz="1300" err="1">
                <a:solidFill>
                  <a:srgbClr val="000000"/>
                </a:solidFill>
                <a:latin typeface="Arial"/>
              </a:rPr>
              <a:t>ennen</a:t>
            </a:r>
            <a:r>
              <a:rPr lang="en-US" sz="1300">
                <a:solidFill>
                  <a:srgbClr val="000000"/>
                </a:solidFill>
                <a:latin typeface="Arial"/>
              </a:rPr>
              <a:t> </a:t>
            </a:r>
            <a:r>
              <a:rPr lang="en-US" sz="1300" err="1">
                <a:solidFill>
                  <a:srgbClr val="000000"/>
                </a:solidFill>
                <a:latin typeface="Arial"/>
              </a:rPr>
              <a:t>päiväyksen</a:t>
            </a:r>
            <a:r>
              <a:rPr lang="en-US" sz="1300">
                <a:solidFill>
                  <a:srgbClr val="000000"/>
                </a:solidFill>
                <a:latin typeface="Arial"/>
              </a:rPr>
              <a:t> ylittymistä.*</a:t>
            </a:r>
            <a:endParaRPr lang="en-US" sz="1300">
              <a:solidFill>
                <a:srgbClr val="000000"/>
              </a:solidFill>
              <a:latin typeface="Arial"/>
              <a:cs typeface="Arial"/>
            </a:endParaRPr>
          </a:p>
          <a:p>
            <a:pPr>
              <a:lnSpc>
                <a:spcPts val="1999"/>
              </a:lnSpc>
            </a:pPr>
            <a:endParaRPr lang="en-US" sz="1300">
              <a:solidFill>
                <a:srgbClr val="000000"/>
              </a:solidFill>
              <a:latin typeface="Arial"/>
              <a:cs typeface="Arial"/>
            </a:endParaRPr>
          </a:p>
          <a:p>
            <a:pPr>
              <a:lnSpc>
                <a:spcPts val="1998"/>
              </a:lnSpc>
            </a:pPr>
            <a:r>
              <a:rPr lang="en-US" sz="1300" b="1" err="1">
                <a:solidFill>
                  <a:srgbClr val="000000"/>
                </a:solidFill>
                <a:latin typeface="Arial"/>
              </a:rPr>
              <a:t>Sulatetut</a:t>
            </a:r>
            <a:r>
              <a:rPr lang="en-US" sz="1300" b="1">
                <a:solidFill>
                  <a:srgbClr val="000000"/>
                </a:solidFill>
                <a:latin typeface="Arial"/>
              </a:rPr>
              <a:t> </a:t>
            </a:r>
            <a:r>
              <a:rPr lang="en-US" sz="1300" b="1" err="1">
                <a:solidFill>
                  <a:srgbClr val="000000"/>
                </a:solidFill>
                <a:latin typeface="Arial"/>
              </a:rPr>
              <a:t>tuotteet</a:t>
            </a:r>
            <a:r>
              <a:rPr lang="en-US" sz="1300" b="1">
                <a:solidFill>
                  <a:srgbClr val="000000"/>
                </a:solidFill>
                <a:latin typeface="Arial"/>
              </a:rPr>
              <a:t> </a:t>
            </a:r>
            <a:endParaRPr lang="en-US" sz="1300" b="1">
              <a:solidFill>
                <a:srgbClr val="000000"/>
              </a:solidFill>
              <a:latin typeface="Arial"/>
              <a:cs typeface="Arial"/>
            </a:endParaRPr>
          </a:p>
          <a:p>
            <a:pPr marL="285750" indent="-285750">
              <a:lnSpc>
                <a:spcPts val="1998"/>
              </a:lnSpc>
              <a:buFont typeface="Arial"/>
              <a:buChar char="•"/>
            </a:pPr>
            <a:r>
              <a:rPr lang="en-US" sz="1300" err="1">
                <a:solidFill>
                  <a:srgbClr val="000000"/>
                </a:solidFill>
                <a:latin typeface="Arial"/>
              </a:rPr>
              <a:t>Elintarvike</a:t>
            </a:r>
            <a:r>
              <a:rPr lang="en-US" sz="1300">
                <a:solidFill>
                  <a:srgbClr val="000000"/>
                </a:solidFill>
                <a:latin typeface="Arial"/>
              </a:rPr>
              <a:t> </a:t>
            </a:r>
            <a:r>
              <a:rPr lang="en-US" sz="1300" err="1">
                <a:solidFill>
                  <a:srgbClr val="000000"/>
                </a:solidFill>
                <a:latin typeface="Arial"/>
              </a:rPr>
              <a:t>tulee</a:t>
            </a:r>
            <a:r>
              <a:rPr lang="en-US" sz="1300">
                <a:solidFill>
                  <a:srgbClr val="000000"/>
                </a:solidFill>
                <a:latin typeface="Arial"/>
              </a:rPr>
              <a:t> </a:t>
            </a:r>
            <a:r>
              <a:rPr lang="en-US" sz="1300" err="1">
                <a:solidFill>
                  <a:srgbClr val="000000"/>
                </a:solidFill>
                <a:latin typeface="Arial"/>
              </a:rPr>
              <a:t>valmistaa</a:t>
            </a:r>
            <a:r>
              <a:rPr lang="en-US" sz="1300">
                <a:solidFill>
                  <a:srgbClr val="000000"/>
                </a:solidFill>
                <a:latin typeface="Arial"/>
              </a:rPr>
              <a:t> </a:t>
            </a:r>
            <a:r>
              <a:rPr lang="en-US" sz="1300" err="1">
                <a:solidFill>
                  <a:srgbClr val="000000"/>
                </a:solidFill>
                <a:latin typeface="Arial"/>
              </a:rPr>
              <a:t>mahdollisimman</a:t>
            </a:r>
            <a:r>
              <a:rPr lang="en-US" sz="1300">
                <a:solidFill>
                  <a:srgbClr val="000000"/>
                </a:solidFill>
                <a:latin typeface="Arial"/>
              </a:rPr>
              <a:t> pian</a:t>
            </a:r>
            <a:r>
              <a:rPr lang="en-US" sz="1300">
                <a:solidFill>
                  <a:srgbClr val="CC0000"/>
                </a:solidFill>
                <a:latin typeface="Arial"/>
              </a:rPr>
              <a:t>, </a:t>
            </a:r>
            <a:r>
              <a:rPr lang="en-US" sz="1300" b="1" err="1">
                <a:solidFill>
                  <a:srgbClr val="CC0000"/>
                </a:solidFill>
                <a:latin typeface="Arial"/>
                <a:cs typeface="Arial"/>
              </a:rPr>
              <a:t>eikä</a:t>
            </a:r>
            <a:r>
              <a:rPr lang="en-US" sz="1300" b="1">
                <a:solidFill>
                  <a:srgbClr val="CC0000"/>
                </a:solidFill>
                <a:latin typeface="Arial"/>
                <a:cs typeface="Arial"/>
              </a:rPr>
              <a:t> </a:t>
            </a:r>
            <a:r>
              <a:rPr lang="en-US" sz="1300" b="1" err="1">
                <a:solidFill>
                  <a:srgbClr val="CC0000"/>
                </a:solidFill>
                <a:latin typeface="Arial"/>
                <a:cs typeface="Arial"/>
              </a:rPr>
              <a:t>niitä</a:t>
            </a:r>
            <a:r>
              <a:rPr lang="en-US" sz="1300" b="1">
                <a:solidFill>
                  <a:srgbClr val="CC0000"/>
                </a:solidFill>
                <a:latin typeface="Arial"/>
                <a:cs typeface="Arial"/>
              </a:rPr>
              <a:t> </a:t>
            </a:r>
            <a:r>
              <a:rPr lang="en-US" sz="1300" b="1" err="1">
                <a:solidFill>
                  <a:srgbClr val="CC0000"/>
                </a:solidFill>
                <a:latin typeface="Arial"/>
                <a:cs typeface="Arial"/>
              </a:rPr>
              <a:t>saa</a:t>
            </a:r>
            <a:r>
              <a:rPr lang="en-US" sz="1300" b="1">
                <a:solidFill>
                  <a:srgbClr val="CC0000"/>
                </a:solidFill>
                <a:latin typeface="Arial"/>
                <a:cs typeface="Arial"/>
              </a:rPr>
              <a:t> </a:t>
            </a:r>
            <a:r>
              <a:rPr lang="en-US" sz="1300" b="1" err="1">
                <a:solidFill>
                  <a:srgbClr val="CC0000"/>
                </a:solidFill>
                <a:latin typeface="Arial"/>
                <a:cs typeface="Arial"/>
              </a:rPr>
              <a:t>uudelleen</a:t>
            </a:r>
            <a:r>
              <a:rPr lang="en-US" sz="1300" b="1">
                <a:solidFill>
                  <a:srgbClr val="CC0000"/>
                </a:solidFill>
                <a:latin typeface="Arial"/>
                <a:cs typeface="Arial"/>
              </a:rPr>
              <a:t> </a:t>
            </a:r>
            <a:r>
              <a:rPr lang="en-US" sz="1300" b="1" err="1">
                <a:solidFill>
                  <a:srgbClr val="CC0000"/>
                </a:solidFill>
                <a:latin typeface="Arial"/>
                <a:cs typeface="Arial"/>
              </a:rPr>
              <a:t>pakastaa</a:t>
            </a:r>
            <a:r>
              <a:rPr lang="en-US" sz="1300" b="1">
                <a:solidFill>
                  <a:srgbClr val="CC0000"/>
                </a:solidFill>
                <a:latin typeface="Arial"/>
                <a:cs typeface="Arial"/>
              </a:rPr>
              <a:t> </a:t>
            </a:r>
            <a:r>
              <a:rPr lang="en-US" sz="1300" err="1">
                <a:solidFill>
                  <a:srgbClr val="000000"/>
                </a:solidFill>
                <a:latin typeface="Arial"/>
              </a:rPr>
              <a:t>sulamisen</a:t>
            </a:r>
            <a:r>
              <a:rPr lang="en-US" sz="1300">
                <a:solidFill>
                  <a:srgbClr val="000000"/>
                </a:solidFill>
                <a:latin typeface="Arial"/>
              </a:rPr>
              <a:t> </a:t>
            </a:r>
            <a:r>
              <a:rPr lang="en-US" sz="1300" err="1">
                <a:solidFill>
                  <a:srgbClr val="000000"/>
                </a:solidFill>
                <a:latin typeface="Arial"/>
              </a:rPr>
              <a:t>jälkeen</a:t>
            </a:r>
            <a:endParaRPr lang="en-US" sz="1300">
              <a:solidFill>
                <a:srgbClr val="000000"/>
              </a:solidFill>
              <a:latin typeface="Arial"/>
              <a:cs typeface="Arial"/>
            </a:endParaRPr>
          </a:p>
          <a:p>
            <a:pPr marL="285750" indent="-285750">
              <a:lnSpc>
                <a:spcPts val="1998"/>
              </a:lnSpc>
              <a:buFont typeface="Arial"/>
              <a:buChar char="•"/>
            </a:pPr>
            <a:r>
              <a:rPr lang="en-US" sz="1300" err="1">
                <a:solidFill>
                  <a:srgbClr val="000000"/>
                </a:solidFill>
                <a:latin typeface="Arial"/>
              </a:rPr>
              <a:t>Ruoka-avussa</a:t>
            </a:r>
            <a:r>
              <a:rPr lang="en-US" sz="1300">
                <a:solidFill>
                  <a:srgbClr val="000000"/>
                </a:solidFill>
                <a:latin typeface="Arial"/>
              </a:rPr>
              <a:t> </a:t>
            </a:r>
            <a:r>
              <a:rPr lang="en-US" sz="1300" err="1">
                <a:solidFill>
                  <a:srgbClr val="000000"/>
                </a:solidFill>
                <a:latin typeface="Arial"/>
              </a:rPr>
              <a:t>käyville</a:t>
            </a:r>
            <a:r>
              <a:rPr lang="en-US" sz="1300">
                <a:solidFill>
                  <a:srgbClr val="000000"/>
                </a:solidFill>
                <a:latin typeface="Arial"/>
              </a:rPr>
              <a:t> </a:t>
            </a:r>
            <a:r>
              <a:rPr lang="en-US" sz="1300" b="1" err="1">
                <a:solidFill>
                  <a:srgbClr val="CC0000"/>
                </a:solidFill>
                <a:latin typeface="Arial"/>
                <a:cs typeface="Arial"/>
              </a:rPr>
              <a:t>tiedotettava</a:t>
            </a:r>
            <a:r>
              <a:rPr lang="en-US" sz="1300">
                <a:solidFill>
                  <a:srgbClr val="000000"/>
                </a:solidFill>
                <a:latin typeface="Arial"/>
                <a:cs typeface="Arial"/>
              </a:rPr>
              <a:t> </a:t>
            </a:r>
            <a:r>
              <a:rPr lang="en-US" sz="1300" err="1">
                <a:solidFill>
                  <a:srgbClr val="000000"/>
                </a:solidFill>
                <a:latin typeface="Arial"/>
                <a:cs typeface="Arial"/>
              </a:rPr>
              <a:t>suullisesti</a:t>
            </a:r>
            <a:r>
              <a:rPr lang="en-US" sz="1300">
                <a:solidFill>
                  <a:srgbClr val="000000"/>
                </a:solidFill>
                <a:latin typeface="Arial"/>
                <a:cs typeface="Arial"/>
              </a:rPr>
              <a:t> ja/tai </a:t>
            </a:r>
            <a:r>
              <a:rPr lang="en-US" sz="1300" err="1">
                <a:solidFill>
                  <a:srgbClr val="000000"/>
                </a:solidFill>
                <a:latin typeface="Arial"/>
                <a:cs typeface="Arial"/>
              </a:rPr>
              <a:t>kirjallisesti</a:t>
            </a:r>
            <a:r>
              <a:rPr lang="en-US" sz="1300">
                <a:solidFill>
                  <a:srgbClr val="000000"/>
                </a:solidFill>
                <a:latin typeface="Arial"/>
              </a:rPr>
              <a:t>, </a:t>
            </a:r>
            <a:r>
              <a:rPr lang="en-US" sz="1300" err="1">
                <a:solidFill>
                  <a:srgbClr val="000000"/>
                </a:solidFill>
                <a:latin typeface="Arial"/>
              </a:rPr>
              <a:t>että</a:t>
            </a:r>
            <a:r>
              <a:rPr lang="en-US" sz="1300">
                <a:solidFill>
                  <a:srgbClr val="000000"/>
                </a:solidFill>
                <a:latin typeface="Arial"/>
              </a:rPr>
              <a:t> </a:t>
            </a:r>
            <a:r>
              <a:rPr lang="en-US" sz="1300" err="1">
                <a:solidFill>
                  <a:srgbClr val="000000"/>
                </a:solidFill>
                <a:latin typeface="Arial"/>
              </a:rPr>
              <a:t>tuotteet</a:t>
            </a:r>
            <a:r>
              <a:rPr lang="en-US" sz="1300">
                <a:solidFill>
                  <a:srgbClr val="000000"/>
                </a:solidFill>
                <a:latin typeface="Arial"/>
              </a:rPr>
              <a:t> </a:t>
            </a:r>
            <a:r>
              <a:rPr lang="en-US" sz="1300" err="1">
                <a:solidFill>
                  <a:srgbClr val="000000"/>
                </a:solidFill>
                <a:latin typeface="Arial"/>
              </a:rPr>
              <a:t>ovat</a:t>
            </a:r>
            <a:r>
              <a:rPr lang="en-US" sz="1300">
                <a:solidFill>
                  <a:srgbClr val="000000"/>
                </a:solidFill>
                <a:latin typeface="Arial"/>
              </a:rPr>
              <a:t> </a:t>
            </a:r>
            <a:r>
              <a:rPr lang="en-US" sz="1300" err="1">
                <a:solidFill>
                  <a:srgbClr val="000000"/>
                </a:solidFill>
                <a:latin typeface="Arial"/>
              </a:rPr>
              <a:t>sulatettuja</a:t>
            </a:r>
            <a:r>
              <a:rPr lang="en-US" sz="1300">
                <a:solidFill>
                  <a:srgbClr val="000000"/>
                </a:solidFill>
                <a:latin typeface="Arial"/>
                <a:cs typeface="Arial"/>
              </a:rPr>
              <a:t> </a:t>
            </a:r>
            <a:r>
              <a:rPr lang="en-US" sz="1300" err="1">
                <a:solidFill>
                  <a:srgbClr val="000000"/>
                </a:solidFill>
                <a:latin typeface="Arial"/>
                <a:cs typeface="Arial"/>
              </a:rPr>
              <a:t>eikä</a:t>
            </a:r>
            <a:r>
              <a:rPr lang="en-US" sz="1300">
                <a:solidFill>
                  <a:srgbClr val="000000"/>
                </a:solidFill>
                <a:latin typeface="Arial"/>
                <a:cs typeface="Arial"/>
              </a:rPr>
              <a:t> </a:t>
            </a:r>
            <a:r>
              <a:rPr lang="en-US" sz="1300" err="1">
                <a:solidFill>
                  <a:srgbClr val="000000"/>
                </a:solidFill>
                <a:latin typeface="Arial"/>
                <a:cs typeface="Arial"/>
              </a:rPr>
              <a:t>niitä</a:t>
            </a:r>
            <a:r>
              <a:rPr lang="en-US" sz="1300">
                <a:solidFill>
                  <a:srgbClr val="000000"/>
                </a:solidFill>
                <a:latin typeface="Arial"/>
                <a:cs typeface="Arial"/>
              </a:rPr>
              <a:t> </a:t>
            </a:r>
            <a:r>
              <a:rPr lang="en-US" sz="1300" err="1">
                <a:solidFill>
                  <a:srgbClr val="000000"/>
                </a:solidFill>
                <a:latin typeface="Arial"/>
                <a:cs typeface="Arial"/>
              </a:rPr>
              <a:t>saa</a:t>
            </a:r>
            <a:r>
              <a:rPr lang="en-US" sz="1300">
                <a:solidFill>
                  <a:srgbClr val="000000"/>
                </a:solidFill>
                <a:latin typeface="Arial"/>
                <a:cs typeface="Arial"/>
              </a:rPr>
              <a:t> </a:t>
            </a:r>
            <a:r>
              <a:rPr lang="en-US" sz="1300" err="1">
                <a:solidFill>
                  <a:srgbClr val="000000"/>
                </a:solidFill>
                <a:latin typeface="Arial"/>
                <a:cs typeface="Arial"/>
              </a:rPr>
              <a:t>enää</a:t>
            </a:r>
            <a:r>
              <a:rPr lang="en-US" sz="1300">
                <a:solidFill>
                  <a:srgbClr val="000000"/>
                </a:solidFill>
                <a:latin typeface="Arial"/>
                <a:cs typeface="Arial"/>
              </a:rPr>
              <a:t> </a:t>
            </a:r>
            <a:r>
              <a:rPr lang="en-US" sz="1300" err="1">
                <a:solidFill>
                  <a:srgbClr val="000000"/>
                </a:solidFill>
                <a:latin typeface="Arial"/>
                <a:cs typeface="Arial"/>
              </a:rPr>
              <a:t>pakastaa</a:t>
            </a:r>
            <a:endParaRPr lang="en-US" sz="1300">
              <a:solidFill>
                <a:srgbClr val="000000"/>
              </a:solidFill>
              <a:latin typeface="Arial"/>
              <a:cs typeface="Arial"/>
            </a:endParaRPr>
          </a:p>
          <a:p>
            <a:pPr marL="285750" indent="-285750">
              <a:lnSpc>
                <a:spcPts val="1998"/>
              </a:lnSpc>
              <a:buFont typeface="Arial"/>
              <a:buChar char="•"/>
            </a:pPr>
            <a:r>
              <a:rPr lang="en-US" sz="1300" err="1">
                <a:solidFill>
                  <a:srgbClr val="000000"/>
                </a:solidFill>
                <a:latin typeface="Arial"/>
                <a:cs typeface="Arial"/>
              </a:rPr>
              <a:t>Helposti</a:t>
            </a:r>
            <a:r>
              <a:rPr lang="en-US" sz="1300">
                <a:solidFill>
                  <a:srgbClr val="000000"/>
                </a:solidFill>
                <a:latin typeface="Arial"/>
              </a:rPr>
              <a:t> </a:t>
            </a:r>
            <a:r>
              <a:rPr lang="en-US" sz="1300" err="1">
                <a:solidFill>
                  <a:srgbClr val="000000"/>
                </a:solidFill>
                <a:latin typeface="Arial"/>
              </a:rPr>
              <a:t>pilaantuvia</a:t>
            </a:r>
            <a:r>
              <a:rPr lang="en-US" sz="1300">
                <a:solidFill>
                  <a:srgbClr val="000000"/>
                </a:solidFill>
                <a:latin typeface="Arial"/>
              </a:rPr>
              <a:t> </a:t>
            </a:r>
            <a:r>
              <a:rPr lang="en-US" sz="1300" err="1">
                <a:solidFill>
                  <a:srgbClr val="000000"/>
                </a:solidFill>
                <a:latin typeface="Arial"/>
              </a:rPr>
              <a:t>elintarvikkeita</a:t>
            </a:r>
            <a:r>
              <a:rPr lang="en-US" sz="1300">
                <a:solidFill>
                  <a:srgbClr val="000000"/>
                </a:solidFill>
                <a:latin typeface="Arial"/>
              </a:rPr>
              <a:t> </a:t>
            </a:r>
            <a:r>
              <a:rPr lang="en-US" sz="1300" err="1">
                <a:solidFill>
                  <a:srgbClr val="000000"/>
                </a:solidFill>
                <a:latin typeface="Arial"/>
              </a:rPr>
              <a:t>voi</a:t>
            </a:r>
            <a:r>
              <a:rPr lang="en-US" sz="1300">
                <a:solidFill>
                  <a:srgbClr val="000000"/>
                </a:solidFill>
                <a:latin typeface="Arial"/>
              </a:rPr>
              <a:t> </a:t>
            </a:r>
            <a:r>
              <a:rPr lang="en-US" sz="1300" err="1">
                <a:solidFill>
                  <a:srgbClr val="000000"/>
                </a:solidFill>
                <a:latin typeface="Arial"/>
              </a:rPr>
              <a:t>säilyttää</a:t>
            </a:r>
            <a:r>
              <a:rPr lang="en-US" sz="1300">
                <a:solidFill>
                  <a:srgbClr val="000000"/>
                </a:solidFill>
                <a:latin typeface="Arial"/>
              </a:rPr>
              <a:t> </a:t>
            </a:r>
            <a:r>
              <a:rPr lang="en-US" sz="1300" err="1">
                <a:solidFill>
                  <a:srgbClr val="000000"/>
                </a:solidFill>
                <a:latin typeface="Arial"/>
              </a:rPr>
              <a:t>pääsääntöisesti</a:t>
            </a:r>
            <a:r>
              <a:rPr lang="en-US" sz="1300">
                <a:solidFill>
                  <a:srgbClr val="000000"/>
                </a:solidFill>
                <a:latin typeface="Arial"/>
              </a:rPr>
              <a:t> </a:t>
            </a:r>
            <a:r>
              <a:rPr lang="en-US" sz="1300" err="1">
                <a:solidFill>
                  <a:srgbClr val="000000"/>
                </a:solidFill>
                <a:latin typeface="Arial"/>
              </a:rPr>
              <a:t>pakastettuna</a:t>
            </a:r>
            <a:r>
              <a:rPr lang="en-US" sz="1300">
                <a:solidFill>
                  <a:srgbClr val="000000"/>
                </a:solidFill>
                <a:latin typeface="Arial"/>
              </a:rPr>
              <a:t> </a:t>
            </a:r>
            <a:r>
              <a:rPr lang="en-US" sz="1300" err="1">
                <a:solidFill>
                  <a:srgbClr val="000000"/>
                </a:solidFill>
                <a:latin typeface="Arial"/>
              </a:rPr>
              <a:t>noin</a:t>
            </a:r>
            <a:r>
              <a:rPr lang="en-US" sz="1300">
                <a:solidFill>
                  <a:srgbClr val="000000"/>
                </a:solidFill>
                <a:latin typeface="Arial"/>
              </a:rPr>
              <a:t> 2 </a:t>
            </a:r>
            <a:r>
              <a:rPr lang="en-US" sz="1300" err="1">
                <a:solidFill>
                  <a:srgbClr val="000000"/>
                </a:solidFill>
                <a:latin typeface="Arial"/>
              </a:rPr>
              <a:t>kuukautta</a:t>
            </a:r>
            <a:r>
              <a:rPr lang="en-US" sz="1300">
                <a:solidFill>
                  <a:srgbClr val="000000"/>
                </a:solidFill>
                <a:latin typeface="Arial"/>
              </a:rPr>
              <a:t>. 2kk </a:t>
            </a:r>
            <a:r>
              <a:rPr lang="en-US" sz="1300" err="1">
                <a:solidFill>
                  <a:srgbClr val="000000"/>
                </a:solidFill>
                <a:latin typeface="Arial"/>
              </a:rPr>
              <a:t>jälkeen</a:t>
            </a:r>
            <a:r>
              <a:rPr lang="en-US" sz="1300">
                <a:solidFill>
                  <a:srgbClr val="000000"/>
                </a:solidFill>
                <a:latin typeface="Arial"/>
              </a:rPr>
              <a:t> </a:t>
            </a:r>
            <a:r>
              <a:rPr lang="en-US" sz="1300" err="1">
                <a:solidFill>
                  <a:srgbClr val="000000"/>
                </a:solidFill>
                <a:latin typeface="Arial"/>
              </a:rPr>
              <a:t>elintarvikkeet</a:t>
            </a:r>
            <a:r>
              <a:rPr lang="en-US" sz="1300">
                <a:solidFill>
                  <a:srgbClr val="000000"/>
                </a:solidFill>
                <a:latin typeface="Arial"/>
              </a:rPr>
              <a:t> </a:t>
            </a:r>
            <a:r>
              <a:rPr lang="en-US" sz="1300" err="1">
                <a:solidFill>
                  <a:srgbClr val="000000"/>
                </a:solidFill>
                <a:latin typeface="Arial"/>
              </a:rPr>
              <a:t>arvioitava</a:t>
            </a:r>
            <a:r>
              <a:rPr lang="en-US" sz="1300">
                <a:solidFill>
                  <a:srgbClr val="000000"/>
                </a:solidFill>
                <a:latin typeface="Arial"/>
              </a:rPr>
              <a:t> </a:t>
            </a:r>
            <a:r>
              <a:rPr lang="en-US" sz="1300" err="1">
                <a:solidFill>
                  <a:srgbClr val="000000"/>
                </a:solidFill>
                <a:latin typeface="Arial"/>
              </a:rPr>
              <a:t>aistinvaraisesti</a:t>
            </a:r>
            <a:r>
              <a:rPr lang="en-US" sz="1300">
                <a:solidFill>
                  <a:srgbClr val="000000"/>
                </a:solidFill>
                <a:latin typeface="Arial"/>
              </a:rPr>
              <a:t> </a:t>
            </a:r>
            <a:r>
              <a:rPr lang="en-US" sz="1300" err="1">
                <a:solidFill>
                  <a:srgbClr val="000000"/>
                </a:solidFill>
                <a:latin typeface="Arial"/>
              </a:rPr>
              <a:t>ennen</a:t>
            </a:r>
            <a:r>
              <a:rPr lang="en-US" sz="1300">
                <a:solidFill>
                  <a:srgbClr val="000000"/>
                </a:solidFill>
                <a:latin typeface="Arial"/>
              </a:rPr>
              <a:t> </a:t>
            </a:r>
            <a:r>
              <a:rPr lang="en-US" sz="1300" err="1">
                <a:solidFill>
                  <a:srgbClr val="000000"/>
                </a:solidFill>
                <a:latin typeface="Arial"/>
              </a:rPr>
              <a:t>käyttöä</a:t>
            </a:r>
            <a:r>
              <a:rPr lang="en-US" sz="1300">
                <a:solidFill>
                  <a:srgbClr val="000000"/>
                </a:solidFill>
                <a:latin typeface="Arial"/>
              </a:rPr>
              <a:t>.</a:t>
            </a:r>
            <a:endParaRPr lang="en-US" sz="1300">
              <a:solidFill>
                <a:srgbClr val="000000"/>
              </a:solidFill>
              <a:latin typeface="Arial"/>
              <a:cs typeface="Arial"/>
            </a:endParaRPr>
          </a:p>
          <a:p>
            <a:pPr marL="285750" indent="-285750">
              <a:lnSpc>
                <a:spcPts val="1998"/>
              </a:lnSpc>
              <a:buFont typeface="Arial"/>
              <a:buChar char="•"/>
            </a:pPr>
            <a:endParaRPr lang="en-US" sz="1300">
              <a:solidFill>
                <a:srgbClr val="000000"/>
              </a:solidFill>
              <a:latin typeface="Arial"/>
              <a:cs typeface="Arial"/>
            </a:endParaRPr>
          </a:p>
          <a:p>
            <a:pPr>
              <a:lnSpc>
                <a:spcPts val="1998"/>
              </a:lnSpc>
            </a:pPr>
            <a:r>
              <a:rPr lang="en-US" sz="1300" b="1" err="1">
                <a:solidFill>
                  <a:srgbClr val="000000"/>
                </a:solidFill>
                <a:latin typeface="Arial"/>
                <a:cs typeface="Arial"/>
              </a:rPr>
              <a:t>Viallisia</a:t>
            </a:r>
            <a:r>
              <a:rPr lang="en-US" sz="1300" b="1">
                <a:solidFill>
                  <a:srgbClr val="000000"/>
                </a:solidFill>
                <a:latin typeface="Arial"/>
                <a:cs typeface="Arial"/>
              </a:rPr>
              <a:t>/</a:t>
            </a:r>
            <a:r>
              <a:rPr lang="en-US" sz="1300" b="1" err="1">
                <a:solidFill>
                  <a:srgbClr val="000000"/>
                </a:solidFill>
                <a:latin typeface="Arial"/>
                <a:cs typeface="Arial"/>
              </a:rPr>
              <a:t>rikkoutuneita</a:t>
            </a:r>
            <a:r>
              <a:rPr lang="en-US" sz="1300" b="1">
                <a:solidFill>
                  <a:srgbClr val="000000"/>
                </a:solidFill>
                <a:latin typeface="Arial"/>
                <a:cs typeface="Arial"/>
              </a:rPr>
              <a:t> </a:t>
            </a:r>
            <a:r>
              <a:rPr lang="en-US" sz="1300" b="1" err="1">
                <a:solidFill>
                  <a:srgbClr val="000000"/>
                </a:solidFill>
                <a:latin typeface="Arial"/>
                <a:cs typeface="Arial"/>
              </a:rPr>
              <a:t>elintarvikepakkauksia</a:t>
            </a:r>
            <a:endParaRPr lang="en-US" sz="1300" b="1">
              <a:solidFill>
                <a:srgbClr val="000000"/>
              </a:solidFill>
              <a:latin typeface="Arial"/>
              <a:cs typeface="Arial"/>
            </a:endParaRPr>
          </a:p>
          <a:p>
            <a:pPr marL="285750" indent="-285750">
              <a:lnSpc>
                <a:spcPts val="1998"/>
              </a:lnSpc>
              <a:buFont typeface="Arial"/>
              <a:buChar char="•"/>
            </a:pPr>
            <a:r>
              <a:rPr lang="en-US" sz="1300" err="1">
                <a:latin typeface="Arial"/>
                <a:cs typeface="Arial"/>
              </a:rPr>
              <a:t>Voidaan</a:t>
            </a:r>
            <a:r>
              <a:rPr lang="en-US" sz="1300">
                <a:latin typeface="Arial"/>
                <a:cs typeface="Arial"/>
              </a:rPr>
              <a:t> </a:t>
            </a:r>
            <a:r>
              <a:rPr lang="en-US" sz="1300" err="1">
                <a:latin typeface="Arial"/>
                <a:cs typeface="Arial"/>
              </a:rPr>
              <a:t>jakaa</a:t>
            </a:r>
            <a:r>
              <a:rPr lang="en-US" sz="1300">
                <a:latin typeface="Arial"/>
                <a:cs typeface="Arial"/>
              </a:rPr>
              <a:t>, </a:t>
            </a:r>
            <a:r>
              <a:rPr lang="en-US" sz="1300" err="1">
                <a:latin typeface="Arial"/>
                <a:cs typeface="Arial"/>
              </a:rPr>
              <a:t>jos</a:t>
            </a:r>
            <a:r>
              <a:rPr lang="en-US" sz="1300">
                <a:latin typeface="Arial"/>
                <a:cs typeface="Arial"/>
              </a:rPr>
              <a:t> </a:t>
            </a:r>
            <a:r>
              <a:rPr lang="en-US" sz="1300" err="1">
                <a:latin typeface="Arial"/>
                <a:cs typeface="Arial"/>
              </a:rPr>
              <a:t>pahvipakkaus</a:t>
            </a:r>
            <a:r>
              <a:rPr lang="en-US" sz="1300">
                <a:latin typeface="Arial"/>
                <a:cs typeface="Arial"/>
              </a:rPr>
              <a:t> </a:t>
            </a:r>
            <a:r>
              <a:rPr lang="en-US" sz="1300" err="1">
                <a:latin typeface="Arial"/>
                <a:cs typeface="Arial"/>
              </a:rPr>
              <a:t>rikkoutunut</a:t>
            </a:r>
            <a:r>
              <a:rPr lang="en-US" sz="1300">
                <a:latin typeface="Arial"/>
                <a:cs typeface="Arial"/>
              </a:rPr>
              <a:t>, </a:t>
            </a:r>
            <a:r>
              <a:rPr lang="en-US" sz="1300" err="1">
                <a:latin typeface="Arial"/>
                <a:cs typeface="Arial"/>
              </a:rPr>
              <a:t>mutta</a:t>
            </a:r>
            <a:r>
              <a:rPr lang="en-US" sz="1300">
                <a:latin typeface="Arial"/>
                <a:cs typeface="Arial"/>
              </a:rPr>
              <a:t> </a:t>
            </a:r>
            <a:r>
              <a:rPr lang="en-US" sz="1300" err="1">
                <a:latin typeface="Arial"/>
                <a:cs typeface="Arial"/>
              </a:rPr>
              <a:t>suojapussi</a:t>
            </a:r>
            <a:r>
              <a:rPr lang="en-US" sz="1300">
                <a:latin typeface="Arial"/>
                <a:cs typeface="Arial"/>
              </a:rPr>
              <a:t> </a:t>
            </a:r>
            <a:r>
              <a:rPr lang="en-US" sz="1300" err="1">
                <a:latin typeface="Arial"/>
                <a:cs typeface="Arial"/>
              </a:rPr>
              <a:t>ehjä</a:t>
            </a:r>
            <a:endParaRPr lang="en-US" sz="1300">
              <a:latin typeface="Arial"/>
              <a:cs typeface="Arial"/>
            </a:endParaRPr>
          </a:p>
        </p:txBody>
      </p:sp>
      <p:sp>
        <p:nvSpPr>
          <p:cNvPr id="32" name="TextBox 31">
            <a:extLst>
              <a:ext uri="{FF2B5EF4-FFF2-40B4-BE49-F238E27FC236}">
                <a16:creationId xmlns:a16="http://schemas.microsoft.com/office/drawing/2014/main" id="{85FBE90E-BF5D-9D6D-1C5F-90F7455EC439}"/>
              </a:ext>
            </a:extLst>
          </p:cNvPr>
          <p:cNvSpPr txBox="1"/>
          <p:nvPr/>
        </p:nvSpPr>
        <p:spPr>
          <a:xfrm>
            <a:off x="5913164" y="372688"/>
            <a:ext cx="5737823" cy="1351460"/>
          </a:xfrm>
          <a:prstGeom prst="rect">
            <a:avLst/>
          </a:prstGeom>
          <a:noFill/>
        </p:spPr>
        <p:txBody>
          <a:bodyPr wrap="square" lIns="91440" tIns="45720" rIns="91440" bIns="45720" anchor="t">
            <a:spAutoFit/>
          </a:bodyPr>
          <a:lstStyle/>
          <a:p>
            <a:pPr>
              <a:lnSpc>
                <a:spcPts val="1999"/>
              </a:lnSpc>
            </a:pPr>
            <a:r>
              <a:rPr lang="en-US" sz="1400" b="1" err="1">
                <a:solidFill>
                  <a:srgbClr val="000000"/>
                </a:solidFill>
                <a:latin typeface="Arial"/>
                <a:cs typeface="Arial"/>
              </a:rPr>
              <a:t>Tuotetiedoissa</a:t>
            </a:r>
            <a:r>
              <a:rPr lang="en-US" sz="1400" b="1">
                <a:solidFill>
                  <a:srgbClr val="000000"/>
                </a:solidFill>
                <a:latin typeface="Arial"/>
                <a:cs typeface="Arial"/>
              </a:rPr>
              <a:t> </a:t>
            </a:r>
            <a:r>
              <a:rPr lang="en-US" sz="1400" b="1" err="1">
                <a:solidFill>
                  <a:srgbClr val="000000"/>
                </a:solidFill>
                <a:latin typeface="Arial"/>
                <a:cs typeface="Arial"/>
              </a:rPr>
              <a:t>virhe</a:t>
            </a:r>
            <a:r>
              <a:rPr lang="en-US" sz="1400" b="1">
                <a:solidFill>
                  <a:srgbClr val="000000"/>
                </a:solidFill>
                <a:latin typeface="Arial"/>
                <a:cs typeface="Arial"/>
              </a:rPr>
              <a:t>/</a:t>
            </a:r>
            <a:r>
              <a:rPr lang="en-US" sz="1400" b="1" err="1">
                <a:solidFill>
                  <a:srgbClr val="000000"/>
                </a:solidFill>
                <a:latin typeface="Arial"/>
                <a:cs typeface="Arial"/>
              </a:rPr>
              <a:t>tuote</a:t>
            </a:r>
            <a:r>
              <a:rPr lang="en-US" sz="1400" b="1">
                <a:solidFill>
                  <a:srgbClr val="000000"/>
                </a:solidFill>
                <a:latin typeface="Arial"/>
                <a:cs typeface="Arial"/>
              </a:rPr>
              <a:t> </a:t>
            </a:r>
            <a:r>
              <a:rPr lang="en-US" sz="1400" b="1" err="1">
                <a:solidFill>
                  <a:srgbClr val="000000"/>
                </a:solidFill>
                <a:latin typeface="Arial"/>
                <a:cs typeface="Arial"/>
              </a:rPr>
              <a:t>väärässä</a:t>
            </a:r>
            <a:r>
              <a:rPr lang="en-US" sz="1400" b="1">
                <a:solidFill>
                  <a:srgbClr val="000000"/>
                </a:solidFill>
                <a:latin typeface="Arial"/>
                <a:cs typeface="Arial"/>
              </a:rPr>
              <a:t> </a:t>
            </a:r>
            <a:r>
              <a:rPr lang="en-US" sz="1400" b="1" err="1">
                <a:solidFill>
                  <a:srgbClr val="000000"/>
                </a:solidFill>
                <a:latin typeface="Arial"/>
                <a:cs typeface="Arial"/>
              </a:rPr>
              <a:t>pakkauksessa</a:t>
            </a:r>
            <a:endParaRPr lang="en-US" sz="1400" b="1">
              <a:solidFill>
                <a:srgbClr val="000000"/>
              </a:solidFill>
              <a:latin typeface="Arial"/>
              <a:cs typeface="Arial"/>
            </a:endParaRPr>
          </a:p>
          <a:p>
            <a:pPr marL="285750" indent="-285750">
              <a:lnSpc>
                <a:spcPts val="1998"/>
              </a:lnSpc>
              <a:buFont typeface="Arial"/>
              <a:buChar char="•"/>
            </a:pPr>
            <a:r>
              <a:rPr lang="en-US" sz="1400" err="1">
                <a:solidFill>
                  <a:srgbClr val="000000"/>
                </a:solidFill>
                <a:latin typeface="Arial"/>
              </a:rPr>
              <a:t>Esim</a:t>
            </a:r>
            <a:r>
              <a:rPr lang="en-US" sz="1400">
                <a:solidFill>
                  <a:srgbClr val="000000"/>
                </a:solidFill>
                <a:latin typeface="Arial"/>
              </a:rPr>
              <a:t>. </a:t>
            </a:r>
            <a:r>
              <a:rPr lang="en-US" sz="1400" err="1">
                <a:solidFill>
                  <a:srgbClr val="000000"/>
                </a:solidFill>
                <a:latin typeface="Arial"/>
              </a:rPr>
              <a:t>mansikkahillopurkki</a:t>
            </a:r>
            <a:r>
              <a:rPr lang="en-US" sz="1400">
                <a:solidFill>
                  <a:srgbClr val="000000"/>
                </a:solidFill>
                <a:latin typeface="Arial"/>
              </a:rPr>
              <a:t> </a:t>
            </a:r>
            <a:r>
              <a:rPr lang="en-US" sz="1400" err="1">
                <a:solidFill>
                  <a:srgbClr val="000000"/>
                </a:solidFill>
                <a:latin typeface="Arial"/>
              </a:rPr>
              <a:t>sisältää</a:t>
            </a:r>
            <a:r>
              <a:rPr lang="en-US" sz="1400">
                <a:solidFill>
                  <a:srgbClr val="000000"/>
                </a:solidFill>
                <a:latin typeface="Arial"/>
              </a:rPr>
              <a:t> </a:t>
            </a:r>
            <a:r>
              <a:rPr lang="en-US" sz="1400" err="1">
                <a:solidFill>
                  <a:srgbClr val="000000"/>
                </a:solidFill>
                <a:latin typeface="Arial"/>
              </a:rPr>
              <a:t>mustikkahilloa</a:t>
            </a:r>
          </a:p>
          <a:p>
            <a:pPr marL="285750" indent="-285750">
              <a:lnSpc>
                <a:spcPts val="1998"/>
              </a:lnSpc>
              <a:buFont typeface="Arial"/>
              <a:buChar char="•"/>
            </a:pPr>
            <a:r>
              <a:rPr lang="en-US" sz="1400">
                <a:solidFill>
                  <a:srgbClr val="000000"/>
                </a:solidFill>
                <a:latin typeface="Arial"/>
              </a:rPr>
              <a:t>Tieto </a:t>
            </a:r>
            <a:r>
              <a:rPr lang="en-US" sz="1400" err="1">
                <a:solidFill>
                  <a:srgbClr val="000000"/>
                </a:solidFill>
                <a:latin typeface="Arial"/>
              </a:rPr>
              <a:t>vääristä</a:t>
            </a:r>
            <a:r>
              <a:rPr lang="en-US" sz="1400">
                <a:solidFill>
                  <a:srgbClr val="000000"/>
                </a:solidFill>
                <a:latin typeface="Arial"/>
              </a:rPr>
              <a:t> </a:t>
            </a:r>
            <a:r>
              <a:rPr lang="en-US" sz="1400" err="1">
                <a:solidFill>
                  <a:srgbClr val="000000"/>
                </a:solidFill>
                <a:latin typeface="Arial"/>
              </a:rPr>
              <a:t>pakkausmerkinnöistä</a:t>
            </a:r>
            <a:r>
              <a:rPr lang="en-US" sz="1400">
                <a:solidFill>
                  <a:srgbClr val="000000"/>
                </a:solidFill>
                <a:latin typeface="Arial"/>
              </a:rPr>
              <a:t> </a:t>
            </a:r>
            <a:r>
              <a:rPr lang="en-US" sz="1400" err="1">
                <a:solidFill>
                  <a:srgbClr val="000000"/>
                </a:solidFill>
                <a:latin typeface="Arial"/>
              </a:rPr>
              <a:t>täytyy</a:t>
            </a:r>
            <a:r>
              <a:rPr lang="en-US" sz="1400">
                <a:solidFill>
                  <a:srgbClr val="000000"/>
                </a:solidFill>
                <a:latin typeface="Arial"/>
              </a:rPr>
              <a:t> </a:t>
            </a:r>
            <a:r>
              <a:rPr lang="en-US" sz="1400" err="1">
                <a:solidFill>
                  <a:srgbClr val="000000"/>
                </a:solidFill>
                <a:latin typeface="Arial"/>
              </a:rPr>
              <a:t>siirtyä</a:t>
            </a:r>
            <a:r>
              <a:rPr lang="en-US" sz="1400">
                <a:solidFill>
                  <a:srgbClr val="000000"/>
                </a:solidFill>
                <a:latin typeface="Arial"/>
              </a:rPr>
              <a:t> </a:t>
            </a:r>
            <a:r>
              <a:rPr lang="en-US" sz="1400" err="1">
                <a:solidFill>
                  <a:srgbClr val="000000"/>
                </a:solidFill>
                <a:latin typeface="Arial"/>
              </a:rPr>
              <a:t>myös</a:t>
            </a:r>
            <a:r>
              <a:rPr lang="en-US" sz="1400">
                <a:solidFill>
                  <a:srgbClr val="000000"/>
                </a:solidFill>
                <a:latin typeface="Arial"/>
              </a:rPr>
              <a:t> </a:t>
            </a:r>
            <a:r>
              <a:rPr lang="en-US" sz="1400" err="1">
                <a:solidFill>
                  <a:srgbClr val="000000"/>
                </a:solidFill>
                <a:latin typeface="Arial"/>
              </a:rPr>
              <a:t>loppukäyttäjälle</a:t>
            </a:r>
            <a:r>
              <a:rPr lang="en-US" sz="1400">
                <a:solidFill>
                  <a:srgbClr val="000000"/>
                </a:solidFill>
                <a:latin typeface="Arial"/>
              </a:rPr>
              <a:t> </a:t>
            </a:r>
            <a:r>
              <a:rPr lang="en-US" sz="1400" err="1">
                <a:solidFill>
                  <a:srgbClr val="000000"/>
                </a:solidFill>
                <a:latin typeface="Arial"/>
              </a:rPr>
              <a:t>eikä</a:t>
            </a:r>
            <a:r>
              <a:rPr lang="en-US" sz="1400">
                <a:solidFill>
                  <a:srgbClr val="000000"/>
                </a:solidFill>
                <a:latin typeface="Arial"/>
              </a:rPr>
              <a:t> </a:t>
            </a:r>
            <a:r>
              <a:rPr lang="en-US" sz="1400" err="1">
                <a:solidFill>
                  <a:srgbClr val="000000"/>
                </a:solidFill>
                <a:latin typeface="Arial"/>
              </a:rPr>
              <a:t>tuotteesta</a:t>
            </a:r>
            <a:r>
              <a:rPr lang="en-US" sz="1400">
                <a:solidFill>
                  <a:srgbClr val="000000"/>
                </a:solidFill>
                <a:latin typeface="Arial"/>
              </a:rPr>
              <a:t> </a:t>
            </a:r>
            <a:r>
              <a:rPr lang="en-US" sz="1400" err="1">
                <a:solidFill>
                  <a:srgbClr val="000000"/>
                </a:solidFill>
                <a:latin typeface="Arial"/>
              </a:rPr>
              <a:t>saa</a:t>
            </a:r>
            <a:r>
              <a:rPr lang="en-US" sz="1400">
                <a:solidFill>
                  <a:srgbClr val="000000"/>
                </a:solidFill>
                <a:latin typeface="Arial"/>
              </a:rPr>
              <a:t> </a:t>
            </a:r>
            <a:r>
              <a:rPr lang="en-US" sz="1400" err="1">
                <a:solidFill>
                  <a:srgbClr val="000000"/>
                </a:solidFill>
                <a:latin typeface="Arial"/>
              </a:rPr>
              <a:t>aiheutua</a:t>
            </a:r>
            <a:r>
              <a:rPr lang="en-US" sz="1400">
                <a:solidFill>
                  <a:srgbClr val="000000"/>
                </a:solidFill>
                <a:latin typeface="Arial"/>
              </a:rPr>
              <a:t> </a:t>
            </a:r>
            <a:r>
              <a:rPr lang="en-US" sz="1400" err="1">
                <a:solidFill>
                  <a:srgbClr val="000000"/>
                </a:solidFill>
                <a:latin typeface="Arial"/>
              </a:rPr>
              <a:t>vaaraa</a:t>
            </a:r>
            <a:r>
              <a:rPr lang="en-US" sz="1400">
                <a:solidFill>
                  <a:srgbClr val="000000"/>
                </a:solidFill>
                <a:latin typeface="Arial"/>
              </a:rPr>
              <a:t>! </a:t>
            </a:r>
            <a:r>
              <a:rPr lang="fi-FI" sz="1400">
                <a:solidFill>
                  <a:srgbClr val="000000"/>
                </a:solidFill>
                <a:latin typeface="Arial"/>
              </a:rPr>
              <a:t>Erityistä huomiota on kiinnitettävä allergeenimerkintöjen oikeellisuuteen.</a:t>
            </a:r>
            <a:endParaRPr lang="en-US" sz="1400">
              <a:solidFill>
                <a:srgbClr val="000000"/>
              </a:solidFill>
              <a:latin typeface="Arial"/>
              <a:cs typeface="Arial"/>
            </a:endParaRPr>
          </a:p>
        </p:txBody>
      </p:sp>
      <p:sp>
        <p:nvSpPr>
          <p:cNvPr id="34" name="TextBox 33">
            <a:extLst>
              <a:ext uri="{FF2B5EF4-FFF2-40B4-BE49-F238E27FC236}">
                <a16:creationId xmlns:a16="http://schemas.microsoft.com/office/drawing/2014/main" id="{80BFED36-307D-D2D5-768A-8618FB51E761}"/>
              </a:ext>
            </a:extLst>
          </p:cNvPr>
          <p:cNvSpPr txBox="1"/>
          <p:nvPr/>
        </p:nvSpPr>
        <p:spPr>
          <a:xfrm>
            <a:off x="5835041" y="1996977"/>
            <a:ext cx="5905984" cy="1351460"/>
          </a:xfrm>
          <a:prstGeom prst="rect">
            <a:avLst/>
          </a:prstGeom>
          <a:noFill/>
        </p:spPr>
        <p:txBody>
          <a:bodyPr wrap="square" lIns="91440" tIns="45720" rIns="91440" bIns="45720" anchor="t">
            <a:spAutoFit/>
          </a:bodyPr>
          <a:lstStyle/>
          <a:p>
            <a:pPr>
              <a:lnSpc>
                <a:spcPts val="1999"/>
              </a:lnSpc>
            </a:pPr>
            <a:r>
              <a:rPr lang="en-US" sz="1400" b="1" err="1">
                <a:solidFill>
                  <a:srgbClr val="000000"/>
                </a:solidFill>
                <a:latin typeface="Arial"/>
              </a:rPr>
              <a:t>Pakkaamattomat</a:t>
            </a:r>
            <a:r>
              <a:rPr lang="en-US" sz="1400" b="1">
                <a:solidFill>
                  <a:srgbClr val="000000"/>
                </a:solidFill>
                <a:latin typeface="Arial"/>
              </a:rPr>
              <a:t> </a:t>
            </a:r>
            <a:r>
              <a:rPr lang="en-US" sz="1400" b="1" err="1">
                <a:solidFill>
                  <a:srgbClr val="000000"/>
                </a:solidFill>
                <a:latin typeface="Arial"/>
              </a:rPr>
              <a:t>tuotteet</a:t>
            </a:r>
            <a:endParaRPr lang="en-US" sz="1400" err="1">
              <a:solidFill>
                <a:srgbClr val="000000"/>
              </a:solidFill>
              <a:latin typeface="Arial"/>
            </a:endParaRPr>
          </a:p>
          <a:p>
            <a:pPr marL="285750" indent="-285750">
              <a:lnSpc>
                <a:spcPts val="1998"/>
              </a:lnSpc>
              <a:buFont typeface="Arial"/>
              <a:buChar char="•"/>
            </a:pPr>
            <a:r>
              <a:rPr lang="en-US" sz="1400" err="1">
                <a:solidFill>
                  <a:srgbClr val="000000"/>
                </a:solidFill>
                <a:latin typeface="Arial"/>
              </a:rPr>
              <a:t>Esim</a:t>
            </a:r>
            <a:r>
              <a:rPr lang="en-US" sz="1400">
                <a:solidFill>
                  <a:srgbClr val="000000"/>
                </a:solidFill>
                <a:latin typeface="Arial"/>
              </a:rPr>
              <a:t>. </a:t>
            </a:r>
            <a:r>
              <a:rPr lang="en-US" sz="1400" err="1">
                <a:solidFill>
                  <a:srgbClr val="000000"/>
                </a:solidFill>
                <a:latin typeface="Arial"/>
              </a:rPr>
              <a:t>paistopistetuotteita</a:t>
            </a:r>
            <a:r>
              <a:rPr lang="en-US" sz="1400">
                <a:solidFill>
                  <a:srgbClr val="000000"/>
                </a:solidFill>
                <a:latin typeface="Arial"/>
              </a:rPr>
              <a:t>, </a:t>
            </a:r>
            <a:r>
              <a:rPr lang="en-US" sz="1400" err="1">
                <a:solidFill>
                  <a:srgbClr val="000000"/>
                </a:solidFill>
                <a:latin typeface="Arial"/>
              </a:rPr>
              <a:t>hedelmiä</a:t>
            </a:r>
            <a:r>
              <a:rPr lang="en-US" sz="1400">
                <a:solidFill>
                  <a:srgbClr val="000000"/>
                </a:solidFill>
                <a:latin typeface="Arial"/>
              </a:rPr>
              <a:t>, </a:t>
            </a:r>
            <a:r>
              <a:rPr lang="en-US" sz="1400" err="1">
                <a:solidFill>
                  <a:srgbClr val="000000"/>
                </a:solidFill>
                <a:latin typeface="Arial"/>
              </a:rPr>
              <a:t>kasviksia</a:t>
            </a:r>
          </a:p>
          <a:p>
            <a:pPr marL="285750" indent="-285750">
              <a:lnSpc>
                <a:spcPts val="1998"/>
              </a:lnSpc>
              <a:buFont typeface="Arial"/>
              <a:buChar char="•"/>
            </a:pPr>
            <a:r>
              <a:rPr lang="en-US" sz="1400" err="1">
                <a:solidFill>
                  <a:srgbClr val="000000"/>
                </a:solidFill>
                <a:latin typeface="Arial"/>
              </a:rPr>
              <a:t>Tuotteiden</a:t>
            </a:r>
            <a:r>
              <a:rPr lang="en-US" sz="1400">
                <a:solidFill>
                  <a:srgbClr val="000000"/>
                </a:solidFill>
                <a:latin typeface="Arial"/>
              </a:rPr>
              <a:t> </a:t>
            </a:r>
            <a:r>
              <a:rPr lang="en-US" sz="1400" err="1">
                <a:solidFill>
                  <a:srgbClr val="000000"/>
                </a:solidFill>
                <a:latin typeface="Arial"/>
              </a:rPr>
              <a:t>luovuttajan</a:t>
            </a:r>
            <a:r>
              <a:rPr lang="en-US" sz="1400">
                <a:solidFill>
                  <a:srgbClr val="000000"/>
                </a:solidFill>
                <a:latin typeface="Arial"/>
              </a:rPr>
              <a:t> </a:t>
            </a:r>
            <a:r>
              <a:rPr lang="en-US" sz="1400" err="1">
                <a:solidFill>
                  <a:srgbClr val="000000"/>
                </a:solidFill>
                <a:latin typeface="Arial"/>
              </a:rPr>
              <a:t>tulee</a:t>
            </a:r>
            <a:r>
              <a:rPr lang="en-US" sz="1400">
                <a:solidFill>
                  <a:srgbClr val="000000"/>
                </a:solidFill>
                <a:latin typeface="Arial"/>
              </a:rPr>
              <a:t> </a:t>
            </a:r>
            <a:r>
              <a:rPr lang="en-US" sz="1400" err="1">
                <a:solidFill>
                  <a:srgbClr val="000000"/>
                </a:solidFill>
                <a:latin typeface="Arial"/>
              </a:rPr>
              <a:t>kertoa</a:t>
            </a:r>
            <a:r>
              <a:rPr lang="en-US" sz="1400">
                <a:solidFill>
                  <a:srgbClr val="000000"/>
                </a:solidFill>
                <a:latin typeface="Arial"/>
              </a:rPr>
              <a:t> </a:t>
            </a:r>
            <a:r>
              <a:rPr lang="en-US" sz="1400" err="1">
                <a:solidFill>
                  <a:srgbClr val="000000"/>
                </a:solidFill>
                <a:latin typeface="Arial"/>
              </a:rPr>
              <a:t>tuotteen</a:t>
            </a:r>
            <a:r>
              <a:rPr lang="en-US" sz="1400">
                <a:solidFill>
                  <a:srgbClr val="000000"/>
                </a:solidFill>
                <a:latin typeface="Arial"/>
              </a:rPr>
              <a:t> </a:t>
            </a:r>
            <a:r>
              <a:rPr lang="en-US" sz="1400" err="1">
                <a:solidFill>
                  <a:srgbClr val="000000"/>
                </a:solidFill>
                <a:latin typeface="Arial"/>
              </a:rPr>
              <a:t>vastaanottajalle</a:t>
            </a:r>
            <a:r>
              <a:rPr lang="en-US" sz="1400">
                <a:solidFill>
                  <a:srgbClr val="000000"/>
                </a:solidFill>
                <a:latin typeface="Arial"/>
              </a:rPr>
              <a:t> </a:t>
            </a:r>
            <a:r>
              <a:rPr lang="en-US" sz="1400" err="1">
                <a:solidFill>
                  <a:srgbClr val="000000"/>
                </a:solidFill>
                <a:latin typeface="Arial"/>
              </a:rPr>
              <a:t>mitä</a:t>
            </a:r>
            <a:r>
              <a:rPr lang="en-US" sz="1400">
                <a:solidFill>
                  <a:srgbClr val="000000"/>
                </a:solidFill>
                <a:latin typeface="Arial"/>
              </a:rPr>
              <a:t> </a:t>
            </a:r>
            <a:r>
              <a:rPr lang="en-US" sz="1400" err="1">
                <a:solidFill>
                  <a:srgbClr val="000000"/>
                </a:solidFill>
                <a:latin typeface="Arial"/>
              </a:rPr>
              <a:t>tuote</a:t>
            </a:r>
            <a:r>
              <a:rPr lang="en-US" sz="1400">
                <a:solidFill>
                  <a:srgbClr val="000000"/>
                </a:solidFill>
                <a:latin typeface="Arial"/>
              </a:rPr>
              <a:t> on. </a:t>
            </a:r>
            <a:r>
              <a:rPr lang="fi-FI" sz="1400">
                <a:solidFill>
                  <a:srgbClr val="000000"/>
                </a:solidFill>
                <a:latin typeface="Arial"/>
              </a:rPr>
              <a:t>Ruoka-avussa käyvälle annettava tiedot pakkaamattomasta elintarvikkeesta kirjallisesti tai suullisesti.* </a:t>
            </a:r>
            <a:endParaRPr lang="en-US" sz="1400">
              <a:solidFill>
                <a:srgbClr val="000000"/>
              </a:solidFill>
              <a:latin typeface="Arial"/>
              <a:cs typeface="Arial"/>
            </a:endParaRPr>
          </a:p>
        </p:txBody>
      </p:sp>
      <p:sp>
        <p:nvSpPr>
          <p:cNvPr id="36" name="TextBox 35">
            <a:extLst>
              <a:ext uri="{FF2B5EF4-FFF2-40B4-BE49-F238E27FC236}">
                <a16:creationId xmlns:a16="http://schemas.microsoft.com/office/drawing/2014/main" id="{0EF81294-CCC0-77B8-70FB-37B564958255}"/>
              </a:ext>
            </a:extLst>
          </p:cNvPr>
          <p:cNvSpPr txBox="1"/>
          <p:nvPr/>
        </p:nvSpPr>
        <p:spPr>
          <a:xfrm>
            <a:off x="5915709" y="3731423"/>
            <a:ext cx="5741097" cy="1607941"/>
          </a:xfrm>
          <a:prstGeom prst="rect">
            <a:avLst/>
          </a:prstGeom>
          <a:noFill/>
        </p:spPr>
        <p:txBody>
          <a:bodyPr wrap="square" lIns="91440" tIns="45720" rIns="91440" bIns="45720" anchor="t">
            <a:spAutoFit/>
          </a:bodyPr>
          <a:lstStyle/>
          <a:p>
            <a:pPr>
              <a:lnSpc>
                <a:spcPts val="1999"/>
              </a:lnSpc>
            </a:pPr>
            <a:r>
              <a:rPr lang="en-US" sz="1400" b="1" err="1">
                <a:solidFill>
                  <a:srgbClr val="000000"/>
                </a:solidFill>
                <a:latin typeface="Arial"/>
              </a:rPr>
              <a:t>Valmiita</a:t>
            </a:r>
            <a:r>
              <a:rPr lang="en-US" sz="1400" b="1">
                <a:solidFill>
                  <a:srgbClr val="000000"/>
                </a:solidFill>
                <a:latin typeface="Arial"/>
              </a:rPr>
              <a:t> </a:t>
            </a:r>
            <a:r>
              <a:rPr lang="en-US" sz="1400" b="1" err="1">
                <a:solidFill>
                  <a:srgbClr val="000000"/>
                </a:solidFill>
                <a:latin typeface="Arial"/>
              </a:rPr>
              <a:t>asianmukaisesti</a:t>
            </a:r>
            <a:r>
              <a:rPr lang="en-US" sz="1400" b="1">
                <a:solidFill>
                  <a:srgbClr val="000000"/>
                </a:solidFill>
                <a:latin typeface="Arial"/>
              </a:rPr>
              <a:t> </a:t>
            </a:r>
            <a:r>
              <a:rPr lang="en-US" sz="1400" b="1" err="1">
                <a:solidFill>
                  <a:srgbClr val="000000"/>
                </a:solidFill>
                <a:latin typeface="Arial"/>
              </a:rPr>
              <a:t>säilytettyjä</a:t>
            </a:r>
            <a:r>
              <a:rPr lang="en-US" sz="1400" b="1">
                <a:solidFill>
                  <a:srgbClr val="000000"/>
                </a:solidFill>
                <a:latin typeface="Arial"/>
              </a:rPr>
              <a:t> </a:t>
            </a:r>
            <a:r>
              <a:rPr lang="en-US" sz="1400" b="1" err="1">
                <a:solidFill>
                  <a:srgbClr val="000000"/>
                </a:solidFill>
                <a:latin typeface="Arial"/>
              </a:rPr>
              <a:t>ruoka-annoksia</a:t>
            </a:r>
            <a:r>
              <a:rPr lang="en-US" sz="1400" b="1">
                <a:solidFill>
                  <a:srgbClr val="000000"/>
                </a:solidFill>
                <a:latin typeface="Arial"/>
              </a:rPr>
              <a:t> ja </a:t>
            </a:r>
            <a:r>
              <a:rPr lang="en-US" sz="1400" b="1" err="1">
                <a:solidFill>
                  <a:srgbClr val="000000"/>
                </a:solidFill>
                <a:latin typeface="Arial"/>
              </a:rPr>
              <a:t>aterioita</a:t>
            </a:r>
            <a:endParaRPr lang="en-US" sz="1400" err="1">
              <a:solidFill>
                <a:srgbClr val="000000"/>
              </a:solidFill>
              <a:latin typeface="Arial"/>
            </a:endParaRPr>
          </a:p>
          <a:p>
            <a:pPr marL="285750" indent="-285750">
              <a:lnSpc>
                <a:spcPts val="1998"/>
              </a:lnSpc>
              <a:buFont typeface="Arial"/>
              <a:buChar char="•"/>
            </a:pPr>
            <a:r>
              <a:rPr lang="en-US" sz="1400" err="1">
                <a:solidFill>
                  <a:srgbClr val="000000"/>
                </a:solidFill>
                <a:latin typeface="Arial"/>
              </a:rPr>
              <a:t>Kuuma</a:t>
            </a:r>
            <a:r>
              <a:rPr lang="en-US" sz="1400">
                <a:solidFill>
                  <a:srgbClr val="000000"/>
                </a:solidFill>
                <a:latin typeface="Arial"/>
              </a:rPr>
              <a:t> </a:t>
            </a:r>
            <a:r>
              <a:rPr lang="en-US" sz="1400" err="1">
                <a:solidFill>
                  <a:srgbClr val="000000"/>
                </a:solidFill>
                <a:latin typeface="Arial"/>
              </a:rPr>
              <a:t>kuumana</a:t>
            </a:r>
            <a:r>
              <a:rPr lang="en-US" sz="1400">
                <a:solidFill>
                  <a:srgbClr val="000000"/>
                </a:solidFill>
                <a:latin typeface="Arial"/>
              </a:rPr>
              <a:t>, </a:t>
            </a:r>
            <a:r>
              <a:rPr lang="en-US" sz="1400" err="1">
                <a:solidFill>
                  <a:srgbClr val="000000"/>
                </a:solidFill>
                <a:latin typeface="Arial"/>
              </a:rPr>
              <a:t>kylmä</a:t>
            </a:r>
            <a:r>
              <a:rPr lang="en-US" sz="1400">
                <a:solidFill>
                  <a:srgbClr val="000000"/>
                </a:solidFill>
                <a:latin typeface="Arial"/>
              </a:rPr>
              <a:t> </a:t>
            </a:r>
            <a:r>
              <a:rPr lang="en-US" sz="1400" err="1">
                <a:solidFill>
                  <a:srgbClr val="000000"/>
                </a:solidFill>
                <a:latin typeface="Arial"/>
              </a:rPr>
              <a:t>kylmänä</a:t>
            </a:r>
            <a:r>
              <a:rPr lang="en-US" sz="1400">
                <a:solidFill>
                  <a:srgbClr val="000000"/>
                </a:solidFill>
                <a:latin typeface="Arial"/>
              </a:rPr>
              <a:t> tai </a:t>
            </a:r>
            <a:r>
              <a:rPr lang="en-US" sz="1400" err="1">
                <a:solidFill>
                  <a:srgbClr val="000000"/>
                </a:solidFill>
                <a:latin typeface="Arial"/>
              </a:rPr>
              <a:t>kuuma</a:t>
            </a:r>
            <a:r>
              <a:rPr lang="en-US" sz="1400">
                <a:solidFill>
                  <a:srgbClr val="000000"/>
                </a:solidFill>
                <a:latin typeface="Arial"/>
              </a:rPr>
              <a:t> </a:t>
            </a:r>
            <a:r>
              <a:rPr lang="en-US" sz="1400" err="1">
                <a:solidFill>
                  <a:srgbClr val="000000"/>
                </a:solidFill>
                <a:latin typeface="Arial"/>
              </a:rPr>
              <a:t>samana</a:t>
            </a:r>
            <a:r>
              <a:rPr lang="en-US" sz="1400">
                <a:solidFill>
                  <a:srgbClr val="000000"/>
                </a:solidFill>
                <a:latin typeface="Arial"/>
              </a:rPr>
              <a:t> </a:t>
            </a:r>
            <a:r>
              <a:rPr lang="en-US" sz="1400" err="1">
                <a:solidFill>
                  <a:srgbClr val="000000"/>
                </a:solidFill>
                <a:latin typeface="Arial"/>
              </a:rPr>
              <a:t>päivänä</a:t>
            </a:r>
            <a:r>
              <a:rPr lang="en-US" sz="1400">
                <a:solidFill>
                  <a:srgbClr val="000000"/>
                </a:solidFill>
                <a:latin typeface="Arial"/>
              </a:rPr>
              <a:t> </a:t>
            </a:r>
            <a:r>
              <a:rPr lang="en-US" sz="1400" err="1">
                <a:solidFill>
                  <a:srgbClr val="000000"/>
                </a:solidFill>
                <a:latin typeface="Arial"/>
              </a:rPr>
              <a:t>nopean</a:t>
            </a:r>
            <a:r>
              <a:rPr lang="en-US" sz="1400">
                <a:solidFill>
                  <a:srgbClr val="000000"/>
                </a:solidFill>
                <a:latin typeface="Arial"/>
              </a:rPr>
              <a:t> </a:t>
            </a:r>
            <a:r>
              <a:rPr lang="en-US" sz="1400" err="1">
                <a:solidFill>
                  <a:srgbClr val="000000"/>
                </a:solidFill>
                <a:latin typeface="Arial"/>
              </a:rPr>
              <a:t>jäähdytyksen</a:t>
            </a:r>
            <a:r>
              <a:rPr lang="en-US" sz="1400">
                <a:solidFill>
                  <a:srgbClr val="000000"/>
                </a:solidFill>
                <a:latin typeface="Arial"/>
              </a:rPr>
              <a:t> (6 </a:t>
            </a:r>
            <a:r>
              <a:rPr lang="en-US" sz="1400" err="1">
                <a:solidFill>
                  <a:srgbClr val="000000"/>
                </a:solidFill>
                <a:latin typeface="Arial"/>
              </a:rPr>
              <a:t>asteeseen</a:t>
            </a:r>
            <a:r>
              <a:rPr lang="en-US" sz="1400">
                <a:solidFill>
                  <a:srgbClr val="000000"/>
                </a:solidFill>
                <a:latin typeface="Arial"/>
              </a:rPr>
              <a:t> 4 </a:t>
            </a:r>
            <a:r>
              <a:rPr lang="en-US" sz="1400" err="1">
                <a:solidFill>
                  <a:srgbClr val="000000"/>
                </a:solidFill>
                <a:latin typeface="Arial"/>
              </a:rPr>
              <a:t>tunnissa</a:t>
            </a:r>
            <a:r>
              <a:rPr lang="en-US" sz="1400">
                <a:solidFill>
                  <a:srgbClr val="000000"/>
                </a:solidFill>
                <a:latin typeface="Arial"/>
              </a:rPr>
              <a:t>) </a:t>
            </a:r>
            <a:r>
              <a:rPr lang="en-US" sz="1400" err="1">
                <a:solidFill>
                  <a:srgbClr val="000000"/>
                </a:solidFill>
                <a:latin typeface="Arial"/>
              </a:rPr>
              <a:t>jälkeen</a:t>
            </a:r>
            <a:r>
              <a:rPr lang="en-US" sz="1400">
                <a:solidFill>
                  <a:srgbClr val="000000"/>
                </a:solidFill>
                <a:latin typeface="Arial"/>
              </a:rPr>
              <a:t>.</a:t>
            </a:r>
            <a:endParaRPr lang="en-US" sz="1400">
              <a:solidFill>
                <a:srgbClr val="000000"/>
              </a:solidFill>
              <a:latin typeface="Arial"/>
              <a:cs typeface="Arial"/>
            </a:endParaRPr>
          </a:p>
          <a:p>
            <a:pPr marL="285750" indent="-285750">
              <a:lnSpc>
                <a:spcPts val="1998"/>
              </a:lnSpc>
              <a:buFont typeface="Arial"/>
              <a:buChar char="•"/>
            </a:pPr>
            <a:r>
              <a:rPr lang="en-US" sz="1400" err="1">
                <a:solidFill>
                  <a:srgbClr val="000000"/>
                </a:solidFill>
                <a:latin typeface="Arial"/>
              </a:rPr>
              <a:t>Ruoka</a:t>
            </a:r>
            <a:r>
              <a:rPr lang="en-US" sz="1400">
                <a:solidFill>
                  <a:srgbClr val="000000"/>
                </a:solidFill>
                <a:latin typeface="Arial"/>
              </a:rPr>
              <a:t> on </a:t>
            </a:r>
            <a:r>
              <a:rPr lang="en-US" sz="1400" err="1">
                <a:solidFill>
                  <a:srgbClr val="000000"/>
                </a:solidFill>
                <a:latin typeface="Arial"/>
              </a:rPr>
              <a:t>aistinvaraisesti</a:t>
            </a:r>
            <a:r>
              <a:rPr lang="en-US" sz="1400">
                <a:solidFill>
                  <a:srgbClr val="000000"/>
                </a:solidFill>
                <a:latin typeface="Arial"/>
              </a:rPr>
              <a:t> </a:t>
            </a:r>
            <a:r>
              <a:rPr lang="en-US" sz="1400" err="1">
                <a:solidFill>
                  <a:srgbClr val="000000"/>
                </a:solidFill>
                <a:latin typeface="Arial"/>
              </a:rPr>
              <a:t>moitteeton</a:t>
            </a:r>
            <a:endParaRPr lang="en-US" sz="1400" err="1">
              <a:solidFill>
                <a:srgbClr val="000000"/>
              </a:solidFill>
              <a:latin typeface="Arial"/>
              <a:cs typeface="Arial"/>
            </a:endParaRPr>
          </a:p>
          <a:p>
            <a:pPr marL="285750" indent="-285750">
              <a:lnSpc>
                <a:spcPts val="1998"/>
              </a:lnSpc>
              <a:buFont typeface="Arial"/>
              <a:buChar char="•"/>
            </a:pPr>
            <a:r>
              <a:rPr lang="fi-FI" sz="1400">
                <a:solidFill>
                  <a:srgbClr val="000000"/>
                </a:solidFill>
                <a:latin typeface="Arial"/>
              </a:rPr>
              <a:t>Kerran tarjolla ollutta helposti pilaantuvaa ruokaa saa laittaa ruoka-avussa uudelleen tarjolle vain kerran. </a:t>
            </a:r>
            <a:endParaRPr lang="en-US" sz="1400">
              <a:solidFill>
                <a:srgbClr val="000000"/>
              </a:solidFill>
              <a:latin typeface="Arial"/>
              <a:cs typeface="Arial"/>
            </a:endParaRPr>
          </a:p>
        </p:txBody>
      </p:sp>
      <p:sp>
        <p:nvSpPr>
          <p:cNvPr id="38" name="TextBox 37">
            <a:extLst>
              <a:ext uri="{FF2B5EF4-FFF2-40B4-BE49-F238E27FC236}">
                <a16:creationId xmlns:a16="http://schemas.microsoft.com/office/drawing/2014/main" id="{806AAE35-35CA-4B72-2ED5-F38C2800D653}"/>
              </a:ext>
            </a:extLst>
          </p:cNvPr>
          <p:cNvSpPr txBox="1"/>
          <p:nvPr/>
        </p:nvSpPr>
        <p:spPr>
          <a:xfrm>
            <a:off x="5983378" y="5482101"/>
            <a:ext cx="6276223" cy="843629"/>
          </a:xfrm>
          <a:prstGeom prst="rect">
            <a:avLst/>
          </a:prstGeom>
          <a:noFill/>
        </p:spPr>
        <p:txBody>
          <a:bodyPr wrap="square" lIns="91440" tIns="45720" rIns="91440" bIns="45720" anchor="t">
            <a:spAutoFit/>
          </a:bodyPr>
          <a:lstStyle/>
          <a:p>
            <a:pPr>
              <a:lnSpc>
                <a:spcPts val="1999"/>
              </a:lnSpc>
            </a:pPr>
            <a:r>
              <a:rPr lang="en-US" sz="1400" b="1">
                <a:solidFill>
                  <a:srgbClr val="000000"/>
                </a:solidFill>
                <a:latin typeface="Arial"/>
                <a:cs typeface="Arial"/>
              </a:rPr>
              <a:t>Muut </a:t>
            </a:r>
            <a:r>
              <a:rPr lang="en-US" sz="1400" b="1" err="1">
                <a:solidFill>
                  <a:srgbClr val="000000"/>
                </a:solidFill>
                <a:latin typeface="Arial"/>
                <a:cs typeface="Arial"/>
              </a:rPr>
              <a:t>tuotteet</a:t>
            </a:r>
            <a:endParaRPr lang="en-US" sz="1400" b="1" err="1">
              <a:solidFill>
                <a:srgbClr val="000000"/>
              </a:solidFill>
              <a:latin typeface="Arial"/>
            </a:endParaRPr>
          </a:p>
          <a:p>
            <a:pPr marL="285750" indent="-285750">
              <a:lnSpc>
                <a:spcPts val="1998"/>
              </a:lnSpc>
              <a:buFont typeface="Arial"/>
              <a:buChar char="•"/>
            </a:pPr>
            <a:r>
              <a:rPr lang="en-US" sz="1400" err="1">
                <a:solidFill>
                  <a:srgbClr val="000000"/>
                </a:solidFill>
                <a:latin typeface="Arial"/>
              </a:rPr>
              <a:t>Elintarvikkeiden</a:t>
            </a:r>
            <a:r>
              <a:rPr lang="en-US" sz="1400">
                <a:solidFill>
                  <a:srgbClr val="000000"/>
                </a:solidFill>
                <a:latin typeface="Arial"/>
              </a:rPr>
              <a:t> </a:t>
            </a:r>
            <a:r>
              <a:rPr lang="en-US" sz="1400" err="1">
                <a:solidFill>
                  <a:srgbClr val="000000"/>
                </a:solidFill>
                <a:latin typeface="Arial"/>
              </a:rPr>
              <a:t>lisäksi</a:t>
            </a:r>
            <a:r>
              <a:rPr lang="en-US" sz="1400">
                <a:solidFill>
                  <a:srgbClr val="000000"/>
                </a:solidFill>
                <a:latin typeface="Arial"/>
              </a:rPr>
              <a:t> </a:t>
            </a:r>
            <a:r>
              <a:rPr lang="en-US" sz="1400" err="1">
                <a:solidFill>
                  <a:srgbClr val="000000"/>
                </a:solidFill>
                <a:latin typeface="Arial"/>
              </a:rPr>
              <a:t>muita</a:t>
            </a:r>
            <a:r>
              <a:rPr lang="en-US" sz="1400">
                <a:solidFill>
                  <a:srgbClr val="000000"/>
                </a:solidFill>
                <a:latin typeface="Arial"/>
              </a:rPr>
              <a:t> </a:t>
            </a:r>
            <a:r>
              <a:rPr lang="en-US" sz="1400" err="1">
                <a:solidFill>
                  <a:srgbClr val="000000"/>
                </a:solidFill>
                <a:latin typeface="Arial"/>
              </a:rPr>
              <a:t>tuotteita</a:t>
            </a:r>
            <a:r>
              <a:rPr lang="en-US" sz="1400">
                <a:solidFill>
                  <a:srgbClr val="000000"/>
                </a:solidFill>
                <a:latin typeface="Arial"/>
              </a:rPr>
              <a:t>, </a:t>
            </a:r>
            <a:r>
              <a:rPr lang="en-US" sz="1400" err="1">
                <a:solidFill>
                  <a:srgbClr val="000000"/>
                </a:solidFill>
                <a:latin typeface="Arial"/>
              </a:rPr>
              <a:t>esim</a:t>
            </a:r>
            <a:r>
              <a:rPr lang="en-US" sz="1400">
                <a:solidFill>
                  <a:srgbClr val="000000"/>
                </a:solidFill>
                <a:latin typeface="Arial"/>
              </a:rPr>
              <a:t>. </a:t>
            </a:r>
            <a:r>
              <a:rPr lang="en-US" sz="1400" err="1">
                <a:solidFill>
                  <a:srgbClr val="000000"/>
                </a:solidFill>
                <a:latin typeface="Arial"/>
              </a:rPr>
              <a:t>pesuaineita</a:t>
            </a:r>
            <a:r>
              <a:rPr lang="en-US" sz="1400">
                <a:solidFill>
                  <a:srgbClr val="000000"/>
                </a:solidFill>
                <a:latin typeface="Arial"/>
              </a:rPr>
              <a:t> ja </a:t>
            </a:r>
            <a:r>
              <a:rPr lang="en-US" sz="1400" err="1">
                <a:solidFill>
                  <a:srgbClr val="000000"/>
                </a:solidFill>
                <a:latin typeface="Arial"/>
              </a:rPr>
              <a:t>paperituotteita</a:t>
            </a:r>
            <a:r>
              <a:rPr lang="en-US" sz="1400">
                <a:solidFill>
                  <a:srgbClr val="000000"/>
                </a:solidFill>
                <a:latin typeface="Arial"/>
              </a:rPr>
              <a:t>.</a:t>
            </a:r>
            <a:endParaRPr lang="en-US">
              <a:cs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78045" y="109330"/>
            <a:ext cx="6821129" cy="408766"/>
          </a:xfrm>
          <a:prstGeom prst="rect">
            <a:avLst/>
          </a:prstGeom>
        </p:spPr>
        <p:txBody>
          <a:bodyPr lIns="0" tIns="0" rIns="0" bIns="0" rtlCol="0" anchor="t">
            <a:spAutoFit/>
          </a:bodyPr>
          <a:lstStyle/>
          <a:p>
            <a:pPr>
              <a:lnSpc>
                <a:spcPts val="3360"/>
              </a:lnSpc>
            </a:pPr>
            <a:r>
              <a:rPr lang="en-US" sz="2800" b="1" err="1">
                <a:solidFill>
                  <a:srgbClr val="000000"/>
                </a:solidFill>
                <a:latin typeface="Arial Bold"/>
              </a:rPr>
              <a:t>Mitä</a:t>
            </a:r>
            <a:r>
              <a:rPr lang="en-US" sz="2800" b="1">
                <a:solidFill>
                  <a:srgbClr val="000000"/>
                </a:solidFill>
                <a:latin typeface="Arial Bold"/>
              </a:rPr>
              <a:t> </a:t>
            </a:r>
            <a:r>
              <a:rPr lang="en-US" sz="2800" b="1">
                <a:solidFill>
                  <a:srgbClr val="CC0000"/>
                </a:solidFill>
                <a:latin typeface="Arial Bold"/>
              </a:rPr>
              <a:t>EI SAA</a:t>
            </a:r>
            <a:r>
              <a:rPr lang="en-US" sz="2800" b="1">
                <a:solidFill>
                  <a:srgbClr val="000000"/>
                </a:solidFill>
                <a:latin typeface="Arial Bold"/>
              </a:rPr>
              <a:t> </a:t>
            </a:r>
            <a:r>
              <a:rPr lang="en-US" sz="2800" b="1" err="1">
                <a:solidFill>
                  <a:srgbClr val="000000"/>
                </a:solidFill>
                <a:latin typeface="Arial Bold"/>
              </a:rPr>
              <a:t>jakaa</a:t>
            </a:r>
            <a:r>
              <a:rPr lang="en-US" sz="2800" b="1">
                <a:solidFill>
                  <a:srgbClr val="000000"/>
                </a:solidFill>
                <a:latin typeface="Arial Bold"/>
              </a:rPr>
              <a:t> </a:t>
            </a:r>
            <a:r>
              <a:rPr lang="en-US" sz="2800" b="1" err="1">
                <a:solidFill>
                  <a:srgbClr val="000000"/>
                </a:solidFill>
                <a:latin typeface="Arial Bold"/>
              </a:rPr>
              <a:t>ruoka-avussa</a:t>
            </a:r>
          </a:p>
        </p:txBody>
      </p:sp>
      <p:sp>
        <p:nvSpPr>
          <p:cNvPr id="4" name="TextBox 3">
            <a:extLst>
              <a:ext uri="{FF2B5EF4-FFF2-40B4-BE49-F238E27FC236}">
                <a16:creationId xmlns:a16="http://schemas.microsoft.com/office/drawing/2014/main" id="{0A66497B-E74B-7A3C-7483-6C51ECA6B792}"/>
              </a:ext>
            </a:extLst>
          </p:cNvPr>
          <p:cNvSpPr txBox="1"/>
          <p:nvPr/>
        </p:nvSpPr>
        <p:spPr>
          <a:xfrm>
            <a:off x="450273" y="2162175"/>
            <a:ext cx="50673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err="1">
                <a:latin typeface="Arial"/>
                <a:cs typeface="Segoe UI"/>
              </a:rPr>
              <a:t>Pilaantuneet</a:t>
            </a:r>
            <a:r>
              <a:rPr lang="en-US" sz="1700" b="1">
                <a:latin typeface="Arial"/>
                <a:cs typeface="Segoe UI"/>
              </a:rPr>
              <a:t> </a:t>
            </a:r>
            <a:r>
              <a:rPr lang="en-US" sz="1700" b="1" err="1">
                <a:latin typeface="Arial"/>
                <a:cs typeface="Segoe UI"/>
              </a:rPr>
              <a:t>elintarvikkeet</a:t>
            </a:r>
            <a:r>
              <a:rPr lang="en-US" sz="1700" b="1">
                <a:latin typeface="Arial"/>
                <a:cs typeface="Segoe UI"/>
              </a:rPr>
              <a:t> (</a:t>
            </a:r>
            <a:r>
              <a:rPr lang="en-US" sz="1700" b="1" err="1">
                <a:latin typeface="Arial"/>
                <a:cs typeface="Segoe UI"/>
              </a:rPr>
              <a:t>esim</a:t>
            </a:r>
            <a:r>
              <a:rPr lang="en-US" sz="1700" b="1">
                <a:latin typeface="Arial"/>
                <a:cs typeface="Segoe UI"/>
              </a:rPr>
              <a:t> home)</a:t>
            </a:r>
          </a:p>
          <a:p>
            <a:pPr marL="342900" indent="-342900">
              <a:buFont typeface="Arial"/>
              <a:buChar char="•"/>
            </a:pPr>
            <a:r>
              <a:rPr lang="en-US" sz="1500">
                <a:latin typeface="Arial Bold"/>
                <a:cs typeface="Arial"/>
              </a:rPr>
              <a:t>Huom. </a:t>
            </a:r>
            <a:r>
              <a:rPr lang="en-US" sz="1500" err="1">
                <a:latin typeface="Arial"/>
                <a:cs typeface="Arial"/>
              </a:rPr>
              <a:t>parasta</a:t>
            </a:r>
            <a:r>
              <a:rPr lang="en-US" sz="1500">
                <a:latin typeface="Arial"/>
                <a:cs typeface="Arial"/>
              </a:rPr>
              <a:t> </a:t>
            </a:r>
            <a:r>
              <a:rPr lang="en-US" sz="1500" err="1">
                <a:latin typeface="Arial"/>
                <a:cs typeface="Arial"/>
              </a:rPr>
              <a:t>ennen</a:t>
            </a:r>
            <a:r>
              <a:rPr lang="en-US" sz="1500">
                <a:latin typeface="Arial"/>
                <a:cs typeface="Arial"/>
              </a:rPr>
              <a:t> -</a:t>
            </a:r>
            <a:r>
              <a:rPr lang="en-US" sz="1500" err="1">
                <a:latin typeface="Arial"/>
                <a:cs typeface="Arial"/>
              </a:rPr>
              <a:t>päiväyksellä</a:t>
            </a:r>
            <a:r>
              <a:rPr lang="en-US" sz="1500">
                <a:latin typeface="Arial"/>
                <a:cs typeface="Arial"/>
              </a:rPr>
              <a:t> </a:t>
            </a:r>
            <a:r>
              <a:rPr lang="en-US" sz="1500" err="1">
                <a:latin typeface="Arial"/>
                <a:cs typeface="Arial"/>
              </a:rPr>
              <a:t>olevissa</a:t>
            </a:r>
            <a:r>
              <a:rPr lang="en-US" sz="1500">
                <a:latin typeface="Arial"/>
                <a:cs typeface="Arial"/>
              </a:rPr>
              <a:t> </a:t>
            </a:r>
            <a:r>
              <a:rPr lang="en-US" sz="1500" err="1">
                <a:latin typeface="Arial"/>
                <a:cs typeface="Arial"/>
              </a:rPr>
              <a:t>tuotteissa</a:t>
            </a:r>
            <a:r>
              <a:rPr lang="en-US" sz="1500">
                <a:latin typeface="Arial"/>
                <a:cs typeface="Arial"/>
              </a:rPr>
              <a:t> </a:t>
            </a:r>
            <a:r>
              <a:rPr lang="en-US" sz="1500" err="1">
                <a:latin typeface="Arial"/>
                <a:cs typeface="Arial"/>
              </a:rPr>
              <a:t>saattaa</a:t>
            </a:r>
            <a:r>
              <a:rPr lang="en-US" sz="1500">
                <a:latin typeface="Arial"/>
                <a:cs typeface="Arial"/>
              </a:rPr>
              <a:t> olla </a:t>
            </a:r>
            <a:r>
              <a:rPr lang="en-US" sz="1500" err="1">
                <a:latin typeface="Arial"/>
                <a:cs typeface="Arial"/>
              </a:rPr>
              <a:t>ominaislaatuun</a:t>
            </a:r>
            <a:r>
              <a:rPr lang="en-US" sz="1500">
                <a:latin typeface="Arial"/>
                <a:cs typeface="Arial"/>
              </a:rPr>
              <a:t> </a:t>
            </a:r>
            <a:r>
              <a:rPr lang="en-US" sz="1500" err="1">
                <a:latin typeface="Arial"/>
                <a:cs typeface="Arial"/>
              </a:rPr>
              <a:t>liittyviä</a:t>
            </a:r>
            <a:r>
              <a:rPr lang="en-US" sz="1500">
                <a:latin typeface="Arial"/>
                <a:cs typeface="Arial"/>
              </a:rPr>
              <a:t> </a:t>
            </a:r>
            <a:r>
              <a:rPr lang="en-US" sz="1500" err="1">
                <a:latin typeface="Arial"/>
                <a:cs typeface="Arial"/>
              </a:rPr>
              <a:t>muutoksia</a:t>
            </a:r>
            <a:r>
              <a:rPr lang="en-US" sz="1500">
                <a:latin typeface="Arial"/>
                <a:cs typeface="Arial"/>
              </a:rPr>
              <a:t>, </a:t>
            </a:r>
            <a:r>
              <a:rPr lang="en-US" sz="1500" err="1">
                <a:latin typeface="Arial"/>
                <a:cs typeface="Arial"/>
              </a:rPr>
              <a:t>kuten</a:t>
            </a:r>
            <a:r>
              <a:rPr lang="en-US" sz="1500">
                <a:latin typeface="Arial"/>
                <a:cs typeface="Arial"/>
              </a:rPr>
              <a:t> </a:t>
            </a:r>
            <a:r>
              <a:rPr lang="en-US" sz="1500" err="1">
                <a:latin typeface="Arial"/>
                <a:cs typeface="Arial"/>
              </a:rPr>
              <a:t>kuivumista</a:t>
            </a:r>
            <a:r>
              <a:rPr lang="en-US" sz="1500">
                <a:latin typeface="Arial"/>
                <a:cs typeface="Arial"/>
              </a:rPr>
              <a:t> ja </a:t>
            </a:r>
            <a:r>
              <a:rPr lang="en-US" sz="1500" err="1">
                <a:latin typeface="Arial"/>
                <a:cs typeface="Arial"/>
              </a:rPr>
              <a:t>värimuutoksia</a:t>
            </a:r>
            <a:r>
              <a:rPr lang="en-US" sz="1500">
                <a:latin typeface="Arial"/>
                <a:cs typeface="Arial"/>
              </a:rPr>
              <a:t>, </a:t>
            </a:r>
            <a:r>
              <a:rPr lang="en-US" sz="1500" err="1">
                <a:latin typeface="Arial"/>
                <a:cs typeface="Arial"/>
              </a:rPr>
              <a:t>mutta</a:t>
            </a:r>
            <a:r>
              <a:rPr lang="en-US" sz="1500">
                <a:latin typeface="Arial"/>
                <a:cs typeface="Arial"/>
              </a:rPr>
              <a:t> </a:t>
            </a:r>
            <a:r>
              <a:rPr lang="en-US" sz="1500" err="1">
                <a:latin typeface="Arial"/>
                <a:cs typeface="Arial"/>
              </a:rPr>
              <a:t>eivät</a:t>
            </a:r>
            <a:r>
              <a:rPr lang="en-US" sz="1500">
                <a:latin typeface="Arial"/>
                <a:cs typeface="Arial"/>
              </a:rPr>
              <a:t> </a:t>
            </a:r>
            <a:r>
              <a:rPr lang="en-US" sz="1500" err="1">
                <a:latin typeface="Arial"/>
                <a:cs typeface="Arial"/>
              </a:rPr>
              <a:t>aiheuta</a:t>
            </a:r>
            <a:r>
              <a:rPr lang="en-US" sz="1500">
                <a:latin typeface="Arial"/>
                <a:cs typeface="Arial"/>
              </a:rPr>
              <a:t> </a:t>
            </a:r>
            <a:r>
              <a:rPr lang="en-US" sz="1500" err="1">
                <a:latin typeface="Arial"/>
                <a:cs typeface="Arial"/>
              </a:rPr>
              <a:t>terveydelle</a:t>
            </a:r>
            <a:r>
              <a:rPr lang="en-US" sz="1500">
                <a:latin typeface="Arial"/>
                <a:cs typeface="Arial"/>
              </a:rPr>
              <a:t> </a:t>
            </a:r>
            <a:r>
              <a:rPr lang="en-US" sz="1500" err="1">
                <a:latin typeface="Arial"/>
                <a:cs typeface="Arial"/>
              </a:rPr>
              <a:t>vaaraa</a:t>
            </a:r>
            <a:r>
              <a:rPr lang="en-US" sz="1500">
                <a:latin typeface="Arial"/>
                <a:cs typeface="Arial"/>
              </a:rPr>
              <a:t> – </a:t>
            </a:r>
            <a:r>
              <a:rPr lang="en-US" sz="1500" err="1">
                <a:latin typeface="Arial"/>
                <a:cs typeface="Arial"/>
              </a:rPr>
              <a:t>voidaan</a:t>
            </a:r>
            <a:r>
              <a:rPr lang="en-US" sz="1500">
                <a:latin typeface="Arial"/>
                <a:cs typeface="Arial"/>
              </a:rPr>
              <a:t> </a:t>
            </a:r>
            <a:r>
              <a:rPr lang="en-US" sz="1500" err="1">
                <a:latin typeface="Arial"/>
                <a:cs typeface="Arial"/>
              </a:rPr>
              <a:t>harkinnan</a:t>
            </a:r>
            <a:r>
              <a:rPr lang="en-US" sz="1500">
                <a:latin typeface="Arial"/>
                <a:cs typeface="Arial"/>
              </a:rPr>
              <a:t> </a:t>
            </a:r>
            <a:r>
              <a:rPr lang="en-US" sz="1500" err="1">
                <a:latin typeface="Arial"/>
                <a:cs typeface="Arial"/>
              </a:rPr>
              <a:t>mukaan</a:t>
            </a:r>
            <a:r>
              <a:rPr lang="en-US" sz="1500">
                <a:latin typeface="Arial"/>
                <a:cs typeface="Arial"/>
              </a:rPr>
              <a:t> </a:t>
            </a:r>
            <a:r>
              <a:rPr lang="en-US" sz="1500" err="1">
                <a:latin typeface="Arial"/>
                <a:cs typeface="Arial"/>
              </a:rPr>
              <a:t>jakaa</a:t>
            </a:r>
            <a:endParaRPr lang="en-US" sz="1500">
              <a:latin typeface="Arial"/>
              <a:cs typeface="Arial"/>
            </a:endParaRPr>
          </a:p>
          <a:p>
            <a:endParaRPr lang="en-US" sz="1300">
              <a:latin typeface="Arial"/>
              <a:cs typeface="Arial"/>
            </a:endParaRPr>
          </a:p>
          <a:p>
            <a:r>
              <a:rPr lang="en-US" sz="1700" b="1" err="1">
                <a:latin typeface="Arial"/>
                <a:cs typeface="Arial"/>
              </a:rPr>
              <a:t>Vaurioitunut</a:t>
            </a:r>
            <a:r>
              <a:rPr lang="en-US" sz="1700" b="1">
                <a:latin typeface="Arial"/>
                <a:cs typeface="Arial"/>
              </a:rPr>
              <a:t> </a:t>
            </a:r>
            <a:r>
              <a:rPr lang="en-US" sz="1700" b="1" err="1">
                <a:latin typeface="Arial"/>
                <a:cs typeface="Arial"/>
              </a:rPr>
              <a:t>elintarvikepakkaus</a:t>
            </a:r>
            <a:endParaRPr lang="en-US" sz="1700" b="1">
              <a:latin typeface="Arial"/>
              <a:cs typeface="Arial"/>
            </a:endParaRPr>
          </a:p>
          <a:p>
            <a:pPr marL="285750" indent="-285750">
              <a:buFont typeface="Arial"/>
              <a:buChar char="•"/>
            </a:pPr>
            <a:r>
              <a:rPr lang="en-US" sz="1500" err="1">
                <a:latin typeface="Arial"/>
                <a:cs typeface="Arial"/>
              </a:rPr>
              <a:t>Elintarvikkeita</a:t>
            </a:r>
            <a:r>
              <a:rPr lang="en-US" sz="1500">
                <a:latin typeface="Arial"/>
                <a:cs typeface="Arial"/>
              </a:rPr>
              <a:t>, </a:t>
            </a:r>
            <a:r>
              <a:rPr lang="fi-FI" sz="1500">
                <a:latin typeface="Arial"/>
                <a:cs typeface="Arial"/>
              </a:rPr>
              <a:t>joiden pakkaus on vaurioitunut siten, että se vaikuttaa sisällön turvallisuuteen tai ihmisravinnoksi kelpaamiseen.</a:t>
            </a:r>
            <a:endParaRPr lang="en-US" sz="1500">
              <a:cs typeface="Calibri" panose="020F0502020204030204"/>
            </a:endParaRPr>
          </a:p>
          <a:p>
            <a:pPr marL="285750" indent="-285750">
              <a:buFont typeface="Arial"/>
              <a:buChar char="•"/>
            </a:pPr>
            <a:endParaRPr lang="fi-FI" sz="1300">
              <a:latin typeface="Arial"/>
              <a:cs typeface="Arial"/>
            </a:endParaRPr>
          </a:p>
          <a:p>
            <a:r>
              <a:rPr lang="fi-FI" sz="1500" b="1">
                <a:latin typeface="Arial"/>
                <a:cs typeface="Arial"/>
              </a:rPr>
              <a:t>Tuotteita joiden kylmä-/kuumaketju on katkennut</a:t>
            </a:r>
            <a:r>
              <a:rPr lang="en-US" sz="1500" b="1">
                <a:latin typeface="Arial"/>
                <a:cs typeface="Arial"/>
              </a:rPr>
              <a:t> </a:t>
            </a:r>
            <a:endParaRPr lang="fi-FI"/>
          </a:p>
          <a:p>
            <a:endParaRPr lang="en-US" sz="1500" b="1" err="1">
              <a:latin typeface="Arial"/>
              <a:cs typeface="Arial"/>
            </a:endParaRPr>
          </a:p>
          <a:p>
            <a:r>
              <a:rPr lang="en-US" sz="1500" b="1" err="1">
                <a:latin typeface="Arial"/>
                <a:cs typeface="Arial"/>
              </a:rPr>
              <a:t>Alkoholia</a:t>
            </a:r>
            <a:r>
              <a:rPr lang="en-US" sz="1500" b="1">
                <a:latin typeface="Arial"/>
                <a:cs typeface="Arial"/>
              </a:rPr>
              <a:t> ja </a:t>
            </a:r>
            <a:r>
              <a:rPr lang="en-US" sz="1500" b="1" err="1">
                <a:latin typeface="Arial"/>
                <a:cs typeface="Arial"/>
              </a:rPr>
              <a:t>tupakkatuotteita</a:t>
            </a:r>
            <a:endParaRPr lang="en-US" sz="1500" b="1">
              <a:latin typeface="Arial"/>
              <a:cs typeface="Arial"/>
            </a:endParaRPr>
          </a:p>
          <a:p>
            <a:endParaRPr lang="en-US" sz="1500" b="1">
              <a:latin typeface="Arial"/>
              <a:cs typeface="Arial"/>
            </a:endParaRPr>
          </a:p>
          <a:p>
            <a:r>
              <a:rPr lang="en-US" sz="1500" b="1">
                <a:latin typeface="Arial"/>
                <a:cs typeface="Arial"/>
              </a:rPr>
              <a:t>Äidinmaidonkorvikkeita</a:t>
            </a:r>
          </a:p>
          <a:p>
            <a:pPr marL="342900" indent="-342900">
              <a:buFont typeface="Arial"/>
              <a:buChar char="•"/>
            </a:pPr>
            <a:endParaRPr lang="fi-FI" sz="1300">
              <a:latin typeface="Arial"/>
              <a:cs typeface="Arial"/>
            </a:endParaRPr>
          </a:p>
        </p:txBody>
      </p:sp>
      <p:sp>
        <p:nvSpPr>
          <p:cNvPr id="5" name="TextBox 4">
            <a:extLst>
              <a:ext uri="{FF2B5EF4-FFF2-40B4-BE49-F238E27FC236}">
                <a16:creationId xmlns:a16="http://schemas.microsoft.com/office/drawing/2014/main" id="{253E0787-028B-EC99-C779-FA0A61705E96}"/>
              </a:ext>
            </a:extLst>
          </p:cNvPr>
          <p:cNvSpPr txBox="1"/>
          <p:nvPr/>
        </p:nvSpPr>
        <p:spPr>
          <a:xfrm>
            <a:off x="450273" y="898814"/>
            <a:ext cx="4695825"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err="1">
                <a:latin typeface="Arial"/>
                <a:cs typeface="Arial"/>
              </a:rPr>
              <a:t>Väärin</a:t>
            </a:r>
            <a:r>
              <a:rPr lang="en-US" sz="1700" b="1">
                <a:latin typeface="Arial"/>
                <a:cs typeface="Arial"/>
              </a:rPr>
              <a:t> </a:t>
            </a:r>
            <a:r>
              <a:rPr lang="en-US" sz="1700" b="1" err="1">
                <a:latin typeface="Arial"/>
                <a:cs typeface="Arial"/>
              </a:rPr>
              <a:t>säilytetyt</a:t>
            </a:r>
            <a:r>
              <a:rPr lang="en-US" sz="1700" b="1">
                <a:latin typeface="Arial"/>
                <a:cs typeface="Arial"/>
              </a:rPr>
              <a:t> </a:t>
            </a:r>
            <a:r>
              <a:rPr lang="en-US" sz="1700" b="1" err="1">
                <a:latin typeface="Arial"/>
                <a:cs typeface="Arial"/>
              </a:rPr>
              <a:t>tuotteet</a:t>
            </a:r>
            <a:endParaRPr lang="en-US" sz="1700" b="1">
              <a:latin typeface="Arial"/>
              <a:cs typeface="Arial"/>
            </a:endParaRPr>
          </a:p>
          <a:p>
            <a:pPr marL="342900" indent="-342900">
              <a:buFont typeface="Arial"/>
              <a:buChar char="•"/>
            </a:pPr>
            <a:r>
              <a:rPr lang="en-US" sz="1500" err="1">
                <a:latin typeface="Arial"/>
              </a:rPr>
              <a:t>Elintarvikkeita</a:t>
            </a:r>
            <a:r>
              <a:rPr lang="en-US" sz="1500">
                <a:latin typeface="Arial"/>
              </a:rPr>
              <a:t>, </a:t>
            </a:r>
            <a:r>
              <a:rPr lang="en-US" sz="1500" err="1">
                <a:latin typeface="Arial"/>
              </a:rPr>
              <a:t>joita</a:t>
            </a:r>
            <a:r>
              <a:rPr lang="en-US" sz="1500">
                <a:latin typeface="Arial"/>
              </a:rPr>
              <a:t> on </a:t>
            </a:r>
            <a:r>
              <a:rPr lang="en-US" sz="1500" err="1">
                <a:latin typeface="Arial"/>
              </a:rPr>
              <a:t>säilytetty</a:t>
            </a:r>
            <a:r>
              <a:rPr lang="en-US" sz="1500">
                <a:latin typeface="Arial"/>
              </a:rPr>
              <a:t> </a:t>
            </a:r>
            <a:r>
              <a:rPr lang="en-US" sz="1500" err="1">
                <a:latin typeface="Arial"/>
              </a:rPr>
              <a:t>väärin</a:t>
            </a:r>
            <a:r>
              <a:rPr lang="en-US" sz="1500">
                <a:latin typeface="Arial"/>
              </a:rPr>
              <a:t> tai </a:t>
            </a:r>
            <a:r>
              <a:rPr lang="en-US" sz="1500" err="1">
                <a:latin typeface="Arial"/>
              </a:rPr>
              <a:t>joiden</a:t>
            </a:r>
            <a:r>
              <a:rPr lang="en-US" sz="1500">
                <a:latin typeface="Arial"/>
              </a:rPr>
              <a:t> </a:t>
            </a:r>
            <a:r>
              <a:rPr lang="en-US" sz="1500" err="1">
                <a:latin typeface="Arial"/>
              </a:rPr>
              <a:t>turvallisuutta</a:t>
            </a:r>
            <a:r>
              <a:rPr lang="en-US" sz="1500">
                <a:latin typeface="Arial"/>
              </a:rPr>
              <a:t> </a:t>
            </a:r>
            <a:r>
              <a:rPr lang="en-US" sz="1500" err="1">
                <a:latin typeface="Arial"/>
              </a:rPr>
              <a:t>voidaan</a:t>
            </a:r>
            <a:r>
              <a:rPr lang="en-US" sz="1500">
                <a:latin typeface="Arial"/>
              </a:rPr>
              <a:t> </a:t>
            </a:r>
            <a:r>
              <a:rPr lang="en-US" sz="1500" err="1">
                <a:latin typeface="Arial"/>
              </a:rPr>
              <a:t>muusta</a:t>
            </a:r>
            <a:r>
              <a:rPr lang="en-US" sz="1500">
                <a:latin typeface="Arial"/>
              </a:rPr>
              <a:t> </a:t>
            </a:r>
            <a:r>
              <a:rPr lang="en-US" sz="1500" err="1">
                <a:latin typeface="Arial"/>
              </a:rPr>
              <a:t>syystä</a:t>
            </a:r>
            <a:r>
              <a:rPr lang="en-US" sz="1500">
                <a:latin typeface="Arial"/>
              </a:rPr>
              <a:t> </a:t>
            </a:r>
            <a:r>
              <a:rPr lang="en-US" sz="1500" err="1">
                <a:latin typeface="Arial"/>
              </a:rPr>
              <a:t>epäillä</a:t>
            </a:r>
            <a:endParaRPr lang="en-US" sz="1500">
              <a:cs typeface="Calibri" panose="020F0502020204030204"/>
            </a:endParaRPr>
          </a:p>
        </p:txBody>
      </p:sp>
      <p:sp>
        <p:nvSpPr>
          <p:cNvPr id="6" name="TextBox 5">
            <a:extLst>
              <a:ext uri="{FF2B5EF4-FFF2-40B4-BE49-F238E27FC236}">
                <a16:creationId xmlns:a16="http://schemas.microsoft.com/office/drawing/2014/main" id="{7CD7F11E-34D7-B964-5846-7C85A01EE7C6}"/>
              </a:ext>
            </a:extLst>
          </p:cNvPr>
          <p:cNvSpPr txBox="1"/>
          <p:nvPr/>
        </p:nvSpPr>
        <p:spPr>
          <a:xfrm>
            <a:off x="5667375" y="895350"/>
            <a:ext cx="6296025" cy="2662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err="1">
                <a:latin typeface="Arial"/>
                <a:cs typeface="Segoe UI"/>
              </a:rPr>
              <a:t>Viimeinen</a:t>
            </a:r>
            <a:r>
              <a:rPr lang="en-US" sz="1700" b="1">
                <a:latin typeface="Arial"/>
                <a:cs typeface="Segoe UI"/>
              </a:rPr>
              <a:t> </a:t>
            </a:r>
            <a:r>
              <a:rPr lang="en-US" sz="1700" b="1" err="1">
                <a:latin typeface="Arial"/>
                <a:cs typeface="Segoe UI"/>
              </a:rPr>
              <a:t>käyttöpäivä</a:t>
            </a:r>
            <a:r>
              <a:rPr lang="en-US" sz="1700" b="1">
                <a:latin typeface="Arial"/>
                <a:cs typeface="Segoe UI"/>
              </a:rPr>
              <a:t> </a:t>
            </a:r>
            <a:r>
              <a:rPr lang="en-US" sz="1700" b="1" err="1">
                <a:latin typeface="Arial"/>
                <a:cs typeface="Segoe UI"/>
              </a:rPr>
              <a:t>ylittynyt</a:t>
            </a:r>
            <a:endParaRPr lang="en-US" sz="1700" b="1">
              <a:latin typeface="Arial"/>
              <a:cs typeface="Segoe UI"/>
            </a:endParaRPr>
          </a:p>
          <a:p>
            <a:pPr marL="342900" indent="-342900">
              <a:buFont typeface="Arial"/>
              <a:buChar char="•"/>
            </a:pPr>
            <a:r>
              <a:rPr lang="en-US" sz="1500">
                <a:solidFill>
                  <a:srgbClr val="CC0000"/>
                </a:solidFill>
                <a:latin typeface="Arial Bold"/>
                <a:cs typeface="Arial"/>
              </a:rPr>
              <a:t>Pois </a:t>
            </a:r>
            <a:r>
              <a:rPr lang="en-US" sz="1500" err="1">
                <a:solidFill>
                  <a:srgbClr val="CC0000"/>
                </a:solidFill>
                <a:latin typeface="Arial Bold"/>
                <a:cs typeface="Arial"/>
              </a:rPr>
              <a:t>lukien</a:t>
            </a:r>
            <a:r>
              <a:rPr lang="en-US" sz="1500">
                <a:solidFill>
                  <a:srgbClr val="CC0000"/>
                </a:solidFill>
                <a:latin typeface="Arial Bold"/>
                <a:cs typeface="Arial"/>
              </a:rPr>
              <a:t> </a:t>
            </a:r>
            <a:r>
              <a:rPr lang="en-US" sz="1500" err="1">
                <a:solidFill>
                  <a:srgbClr val="CC0000"/>
                </a:solidFill>
                <a:latin typeface="Arial Bold"/>
                <a:cs typeface="Arial"/>
              </a:rPr>
              <a:t>tuotteet</a:t>
            </a:r>
            <a:r>
              <a:rPr lang="en-US" sz="1500">
                <a:latin typeface="Arial"/>
                <a:cs typeface="Arial"/>
              </a:rPr>
              <a:t>, </a:t>
            </a:r>
            <a:r>
              <a:rPr lang="en-US" sz="1500" err="1">
                <a:latin typeface="Arial"/>
                <a:cs typeface="Arial"/>
              </a:rPr>
              <a:t>jotka</a:t>
            </a:r>
            <a:r>
              <a:rPr lang="en-US" sz="1500">
                <a:latin typeface="Arial"/>
                <a:cs typeface="Arial"/>
              </a:rPr>
              <a:t> on </a:t>
            </a:r>
            <a:r>
              <a:rPr lang="en-US" sz="1500" err="1">
                <a:latin typeface="Arial"/>
                <a:cs typeface="Arial"/>
              </a:rPr>
              <a:t>pakastettu</a:t>
            </a:r>
            <a:r>
              <a:rPr lang="en-US" sz="1500">
                <a:latin typeface="Arial"/>
                <a:cs typeface="Arial"/>
              </a:rPr>
              <a:t> </a:t>
            </a:r>
            <a:r>
              <a:rPr lang="en-US" sz="1500" err="1">
                <a:latin typeface="Arial"/>
                <a:cs typeface="Arial"/>
              </a:rPr>
              <a:t>ennen</a:t>
            </a:r>
            <a:r>
              <a:rPr lang="en-US" sz="1500">
                <a:latin typeface="Arial"/>
                <a:cs typeface="Arial"/>
              </a:rPr>
              <a:t> </a:t>
            </a:r>
            <a:r>
              <a:rPr lang="en-US" sz="1500" err="1">
                <a:latin typeface="Arial"/>
                <a:cs typeface="Arial"/>
              </a:rPr>
              <a:t>päiväyksen</a:t>
            </a:r>
            <a:r>
              <a:rPr lang="en-US" sz="1500">
                <a:latin typeface="Arial"/>
                <a:cs typeface="Arial"/>
              </a:rPr>
              <a:t> </a:t>
            </a:r>
            <a:r>
              <a:rPr lang="en-US" sz="1500" err="1">
                <a:latin typeface="Arial"/>
                <a:cs typeface="Arial"/>
              </a:rPr>
              <a:t>ylittymistä</a:t>
            </a:r>
            <a:r>
              <a:rPr lang="en-US" sz="1500">
                <a:latin typeface="Arial"/>
                <a:cs typeface="Arial"/>
              </a:rPr>
              <a:t> tai </a:t>
            </a:r>
            <a:r>
              <a:rPr lang="en-US" sz="1500" err="1">
                <a:latin typeface="Arial"/>
                <a:cs typeface="Arial"/>
              </a:rPr>
              <a:t>viimeinen</a:t>
            </a:r>
            <a:r>
              <a:rPr lang="en-US" sz="1500">
                <a:latin typeface="Arial"/>
                <a:cs typeface="Arial"/>
              </a:rPr>
              <a:t> </a:t>
            </a:r>
            <a:r>
              <a:rPr lang="en-US" sz="1500" err="1">
                <a:latin typeface="Arial"/>
                <a:cs typeface="Arial"/>
              </a:rPr>
              <a:t>käyttöpäivä</a:t>
            </a:r>
            <a:r>
              <a:rPr lang="en-US" sz="1500">
                <a:latin typeface="Arial"/>
                <a:cs typeface="Arial"/>
              </a:rPr>
              <a:t>/-</a:t>
            </a:r>
            <a:r>
              <a:rPr lang="en-US" sz="1500" err="1">
                <a:latin typeface="Arial"/>
                <a:cs typeface="Arial"/>
              </a:rPr>
              <a:t>ajankohta</a:t>
            </a:r>
            <a:r>
              <a:rPr lang="en-US" sz="1500">
                <a:latin typeface="Arial"/>
                <a:cs typeface="Arial"/>
              </a:rPr>
              <a:t> </a:t>
            </a:r>
            <a:r>
              <a:rPr lang="en-US" sz="1500" err="1">
                <a:latin typeface="Arial"/>
                <a:cs typeface="Arial"/>
              </a:rPr>
              <a:t>päiväyksestä</a:t>
            </a:r>
            <a:r>
              <a:rPr lang="en-US" sz="1500">
                <a:latin typeface="Arial"/>
                <a:cs typeface="Arial"/>
              </a:rPr>
              <a:t> </a:t>
            </a:r>
            <a:r>
              <a:rPr lang="en-US" sz="1500" err="1">
                <a:latin typeface="Arial"/>
                <a:cs typeface="Arial"/>
              </a:rPr>
              <a:t>seuraavana</a:t>
            </a:r>
            <a:r>
              <a:rPr lang="en-US" sz="1500">
                <a:latin typeface="Arial"/>
                <a:cs typeface="Arial"/>
              </a:rPr>
              <a:t> </a:t>
            </a:r>
            <a:r>
              <a:rPr lang="en-US" sz="1500" err="1">
                <a:latin typeface="Arial"/>
                <a:cs typeface="Arial"/>
              </a:rPr>
              <a:t>päivänä</a:t>
            </a:r>
            <a:r>
              <a:rPr lang="en-US" sz="1500">
                <a:latin typeface="Arial"/>
                <a:cs typeface="Arial"/>
              </a:rPr>
              <a:t> </a:t>
            </a:r>
            <a:r>
              <a:rPr lang="en-US" sz="1500" err="1">
                <a:latin typeface="Arial"/>
                <a:cs typeface="Arial"/>
              </a:rPr>
              <a:t>järjestö</a:t>
            </a:r>
            <a:r>
              <a:rPr lang="en-US" sz="1500">
                <a:latin typeface="Arial"/>
                <a:cs typeface="Arial"/>
              </a:rPr>
              <a:t> </a:t>
            </a:r>
            <a:r>
              <a:rPr lang="en-US" sz="1500" err="1">
                <a:latin typeface="Arial"/>
                <a:cs typeface="Arial"/>
              </a:rPr>
              <a:t>valmistaa</a:t>
            </a:r>
            <a:r>
              <a:rPr lang="en-US" sz="1500">
                <a:latin typeface="Arial"/>
                <a:cs typeface="Arial"/>
              </a:rPr>
              <a:t> </a:t>
            </a:r>
            <a:r>
              <a:rPr lang="en-US" sz="1500" err="1">
                <a:latin typeface="Arial"/>
                <a:cs typeface="Arial"/>
              </a:rPr>
              <a:t>itse</a:t>
            </a:r>
            <a:r>
              <a:rPr lang="en-US" sz="1500">
                <a:latin typeface="Arial"/>
                <a:cs typeface="Arial"/>
              </a:rPr>
              <a:t> </a:t>
            </a:r>
            <a:r>
              <a:rPr lang="en-US" sz="1500" err="1">
                <a:latin typeface="Arial"/>
                <a:cs typeface="Arial"/>
              </a:rPr>
              <a:t>aterioita</a:t>
            </a:r>
            <a:r>
              <a:rPr lang="en-US" sz="1500">
                <a:latin typeface="Arial"/>
                <a:cs typeface="Arial"/>
              </a:rPr>
              <a:t> </a:t>
            </a:r>
            <a:r>
              <a:rPr lang="en-US" sz="1500" err="1">
                <a:latin typeface="Arial"/>
                <a:cs typeface="Arial"/>
              </a:rPr>
              <a:t>tarjoiltavaksi</a:t>
            </a:r>
            <a:r>
              <a:rPr lang="en-US" sz="1500">
                <a:latin typeface="Arial"/>
                <a:cs typeface="Arial"/>
              </a:rPr>
              <a:t> </a:t>
            </a:r>
            <a:r>
              <a:rPr lang="en-US" sz="1500" err="1">
                <a:latin typeface="Arial"/>
                <a:cs typeface="Arial"/>
              </a:rPr>
              <a:t>ruoka-apuna</a:t>
            </a:r>
            <a:endParaRPr lang="en-US" sz="1500">
              <a:latin typeface="Arial"/>
              <a:cs typeface="Arial"/>
            </a:endParaRPr>
          </a:p>
          <a:p>
            <a:pPr marL="285750" indent="-285750">
              <a:buFont typeface="Arial,Sans-Serif"/>
              <a:buChar char="•"/>
            </a:pPr>
            <a:endParaRPr lang="en-US" sz="1300">
              <a:latin typeface="Arial"/>
              <a:cs typeface="Arial"/>
            </a:endParaRPr>
          </a:p>
          <a:p>
            <a:r>
              <a:rPr lang="en-US" sz="1700" b="1" err="1">
                <a:latin typeface="Arial"/>
                <a:cs typeface="Arial"/>
              </a:rPr>
              <a:t>Viimeinen</a:t>
            </a:r>
            <a:r>
              <a:rPr lang="en-US" sz="1700" b="1">
                <a:latin typeface="Arial"/>
                <a:cs typeface="Arial"/>
              </a:rPr>
              <a:t> </a:t>
            </a:r>
            <a:r>
              <a:rPr lang="en-US" sz="1700" b="1" err="1">
                <a:latin typeface="Arial"/>
                <a:cs typeface="Arial"/>
              </a:rPr>
              <a:t>käyttöpäivä</a:t>
            </a:r>
            <a:r>
              <a:rPr lang="en-US" sz="1700" b="1">
                <a:latin typeface="Arial"/>
                <a:cs typeface="Arial"/>
              </a:rPr>
              <a:t> </a:t>
            </a:r>
            <a:r>
              <a:rPr lang="en-US" sz="1700" b="1" err="1">
                <a:latin typeface="Arial"/>
                <a:cs typeface="Arial"/>
              </a:rPr>
              <a:t>ylittynyt</a:t>
            </a:r>
            <a:endParaRPr lang="en-US" sz="1700" err="1">
              <a:latin typeface="Arial"/>
              <a:cs typeface="Arial"/>
            </a:endParaRPr>
          </a:p>
          <a:p>
            <a:pPr marL="285750" indent="-285750">
              <a:buFont typeface="Arial,Sans-Serif"/>
              <a:buChar char="•"/>
            </a:pPr>
            <a:r>
              <a:rPr lang="en-US" sz="1500" err="1">
                <a:latin typeface="Arial"/>
                <a:cs typeface="Arial"/>
              </a:rPr>
              <a:t>Jäädytettyjä</a:t>
            </a:r>
            <a:r>
              <a:rPr lang="en-US" sz="1500">
                <a:latin typeface="Arial"/>
                <a:cs typeface="Arial"/>
              </a:rPr>
              <a:t> </a:t>
            </a:r>
            <a:r>
              <a:rPr lang="en-US" sz="1500" err="1">
                <a:latin typeface="Arial"/>
                <a:cs typeface="Arial"/>
              </a:rPr>
              <a:t>viimeisen</a:t>
            </a:r>
            <a:r>
              <a:rPr lang="en-US" sz="1500">
                <a:latin typeface="Arial"/>
                <a:cs typeface="Arial"/>
              </a:rPr>
              <a:t> </a:t>
            </a:r>
            <a:r>
              <a:rPr lang="en-US" sz="1500" err="1">
                <a:latin typeface="Arial"/>
                <a:cs typeface="Arial"/>
              </a:rPr>
              <a:t>käyttöajankohdan</a:t>
            </a:r>
            <a:r>
              <a:rPr lang="en-US" sz="1500">
                <a:latin typeface="Arial"/>
                <a:cs typeface="Arial"/>
              </a:rPr>
              <a:t> </a:t>
            </a:r>
            <a:r>
              <a:rPr lang="en-US" sz="1500" err="1">
                <a:latin typeface="Arial"/>
                <a:cs typeface="Arial"/>
              </a:rPr>
              <a:t>ylittäneitä</a:t>
            </a:r>
            <a:r>
              <a:rPr lang="en-US" sz="1500">
                <a:latin typeface="Arial"/>
                <a:cs typeface="Arial"/>
              </a:rPr>
              <a:t> </a:t>
            </a:r>
            <a:r>
              <a:rPr lang="en-US" sz="1500" err="1">
                <a:latin typeface="Arial"/>
                <a:cs typeface="Arial"/>
              </a:rPr>
              <a:t>kalastustuotteita</a:t>
            </a:r>
            <a:r>
              <a:rPr lang="en-US" sz="1500">
                <a:latin typeface="Arial"/>
                <a:cs typeface="Arial"/>
              </a:rPr>
              <a:t>, </a:t>
            </a:r>
            <a:r>
              <a:rPr lang="en-US" sz="1500" err="1">
                <a:latin typeface="Arial"/>
                <a:cs typeface="Arial"/>
              </a:rPr>
              <a:t>kuten</a:t>
            </a:r>
            <a:r>
              <a:rPr lang="en-US" sz="1500">
                <a:latin typeface="Arial"/>
                <a:cs typeface="Arial"/>
              </a:rPr>
              <a:t> </a:t>
            </a:r>
            <a:r>
              <a:rPr lang="en-US" sz="1500" err="1">
                <a:latin typeface="Arial"/>
                <a:cs typeface="Arial"/>
              </a:rPr>
              <a:t>tyhjiö</a:t>
            </a:r>
            <a:r>
              <a:rPr lang="en-US" sz="1500">
                <a:latin typeface="Arial"/>
                <a:cs typeface="Arial"/>
              </a:rPr>
              <a:t>- ja </a:t>
            </a:r>
            <a:r>
              <a:rPr lang="en-US" sz="1500" err="1">
                <a:latin typeface="Arial"/>
                <a:cs typeface="Arial"/>
              </a:rPr>
              <a:t>suojakaasupakattu</a:t>
            </a:r>
            <a:r>
              <a:rPr lang="en-US" sz="1500">
                <a:latin typeface="Arial"/>
                <a:cs typeface="Arial"/>
              </a:rPr>
              <a:t> tai </a:t>
            </a:r>
            <a:r>
              <a:rPr lang="en-US" sz="1500" err="1">
                <a:latin typeface="Arial"/>
                <a:cs typeface="Arial"/>
              </a:rPr>
              <a:t>graavattu</a:t>
            </a:r>
            <a:r>
              <a:rPr lang="en-US" sz="1500">
                <a:latin typeface="Arial"/>
                <a:cs typeface="Arial"/>
              </a:rPr>
              <a:t> kala (</a:t>
            </a:r>
            <a:r>
              <a:rPr lang="en-US" sz="1500" err="1">
                <a:latin typeface="Arial"/>
                <a:cs typeface="Arial"/>
              </a:rPr>
              <a:t>listeriavaara</a:t>
            </a:r>
            <a:r>
              <a:rPr lang="en-US" sz="1500">
                <a:latin typeface="Arial"/>
                <a:cs typeface="Arial"/>
              </a:rPr>
              <a:t>) </a:t>
            </a:r>
          </a:p>
          <a:p>
            <a:pPr marL="285750" indent="-285750">
              <a:buFont typeface="Arial,Sans-Serif"/>
              <a:buChar char="•"/>
            </a:pPr>
            <a:r>
              <a:rPr lang="en-US" sz="1500" err="1">
                <a:latin typeface="Arial"/>
                <a:cs typeface="Arial"/>
              </a:rPr>
              <a:t>Järjestö</a:t>
            </a:r>
            <a:r>
              <a:rPr lang="en-US" sz="1500">
                <a:latin typeface="Arial"/>
                <a:cs typeface="Arial"/>
              </a:rPr>
              <a:t> </a:t>
            </a:r>
            <a:r>
              <a:rPr lang="en-US" sz="1500" err="1">
                <a:latin typeface="Arial"/>
                <a:cs typeface="Arial"/>
              </a:rPr>
              <a:t>voi</a:t>
            </a:r>
            <a:r>
              <a:rPr lang="en-US" sz="1500">
                <a:latin typeface="Arial"/>
                <a:cs typeface="Arial"/>
              </a:rPr>
              <a:t> </a:t>
            </a:r>
            <a:r>
              <a:rPr lang="en-US" sz="1500" err="1">
                <a:latin typeface="Arial"/>
                <a:cs typeface="Arial"/>
              </a:rPr>
              <a:t>kuitenkin</a:t>
            </a:r>
            <a:r>
              <a:rPr lang="en-US" sz="1500">
                <a:latin typeface="Arial"/>
                <a:cs typeface="Arial"/>
              </a:rPr>
              <a:t> </a:t>
            </a:r>
            <a:r>
              <a:rPr lang="en-US" sz="1500" err="1">
                <a:latin typeface="Arial"/>
                <a:cs typeface="Arial"/>
              </a:rPr>
              <a:t>valmistaa</a:t>
            </a:r>
            <a:r>
              <a:rPr lang="en-US" sz="1500">
                <a:latin typeface="Arial"/>
                <a:cs typeface="Arial"/>
              </a:rPr>
              <a:t> </a:t>
            </a:r>
            <a:r>
              <a:rPr lang="en-US" sz="1500" err="1">
                <a:latin typeface="Arial"/>
                <a:cs typeface="Arial"/>
              </a:rPr>
              <a:t>näistä</a:t>
            </a:r>
            <a:r>
              <a:rPr lang="en-US" sz="1500">
                <a:latin typeface="Arial"/>
                <a:cs typeface="Arial"/>
              </a:rPr>
              <a:t> </a:t>
            </a:r>
            <a:r>
              <a:rPr lang="en-US" sz="1500" err="1">
                <a:latin typeface="Arial"/>
                <a:cs typeface="Arial"/>
              </a:rPr>
              <a:t>kuumentamalla</a:t>
            </a:r>
            <a:r>
              <a:rPr lang="en-US" sz="1500">
                <a:latin typeface="Arial"/>
                <a:cs typeface="Arial"/>
              </a:rPr>
              <a:t> </a:t>
            </a:r>
            <a:r>
              <a:rPr lang="en-US" sz="1500" err="1">
                <a:latin typeface="Arial"/>
                <a:cs typeface="Arial"/>
              </a:rPr>
              <a:t>ruokaa</a:t>
            </a:r>
            <a:r>
              <a:rPr lang="en-US" sz="1500">
                <a:latin typeface="Arial"/>
                <a:cs typeface="Arial"/>
              </a:rPr>
              <a:t> ja </a:t>
            </a:r>
            <a:r>
              <a:rPr lang="en-US" sz="1500" err="1">
                <a:latin typeface="Arial"/>
                <a:cs typeface="Arial"/>
              </a:rPr>
              <a:t>jakaa</a:t>
            </a:r>
            <a:r>
              <a:rPr lang="en-US" sz="1500">
                <a:latin typeface="Arial"/>
                <a:cs typeface="Arial"/>
              </a:rPr>
              <a:t> </a:t>
            </a:r>
            <a:r>
              <a:rPr lang="en-US" sz="1500" err="1">
                <a:latin typeface="Arial"/>
                <a:cs typeface="Arial"/>
              </a:rPr>
              <a:t>valmiina</a:t>
            </a:r>
            <a:r>
              <a:rPr lang="en-US" sz="1500">
                <a:latin typeface="Arial"/>
                <a:cs typeface="Arial"/>
              </a:rPr>
              <a:t> </a:t>
            </a:r>
            <a:r>
              <a:rPr lang="en-US" sz="1500" err="1">
                <a:latin typeface="Arial"/>
                <a:cs typeface="Arial"/>
              </a:rPr>
              <a:t>annoksina</a:t>
            </a:r>
            <a:r>
              <a:rPr lang="en-US" sz="1500">
                <a:latin typeface="Arial"/>
                <a:cs typeface="Arial"/>
              </a:rPr>
              <a:t>.</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2D73-F86A-0748-A344-D858019CD43C}"/>
              </a:ext>
            </a:extLst>
          </p:cNvPr>
          <p:cNvSpPr>
            <a:spLocks noGrp="1"/>
          </p:cNvSpPr>
          <p:nvPr>
            <p:ph type="title"/>
          </p:nvPr>
        </p:nvSpPr>
        <p:spPr/>
        <p:txBody>
          <a:bodyPr>
            <a:normAutofit/>
          </a:bodyPr>
          <a:lstStyle/>
          <a:p>
            <a:r>
              <a:rPr lang="fi-FI">
                <a:latin typeface="Arial"/>
                <a:cs typeface="Arial"/>
              </a:rPr>
              <a:t>Hygienia ja tartuntataudit</a:t>
            </a:r>
            <a:endParaRPr lang="en-US"/>
          </a:p>
        </p:txBody>
      </p:sp>
      <p:sp>
        <p:nvSpPr>
          <p:cNvPr id="4" name="Text Placeholder 3">
            <a:extLst>
              <a:ext uri="{FF2B5EF4-FFF2-40B4-BE49-F238E27FC236}">
                <a16:creationId xmlns:a16="http://schemas.microsoft.com/office/drawing/2014/main" id="{A0B36EA4-F949-914E-97E0-A9AF7971A8D4}"/>
              </a:ext>
            </a:extLst>
          </p:cNvPr>
          <p:cNvSpPr>
            <a:spLocks noGrp="1"/>
          </p:cNvSpPr>
          <p:nvPr>
            <p:ph type="body" idx="10"/>
          </p:nvPr>
        </p:nvSpPr>
        <p:spPr>
          <a:xfrm>
            <a:off x="1" y="1815025"/>
            <a:ext cx="3562350" cy="3890449"/>
          </a:xfrm>
        </p:spPr>
        <p:txBody>
          <a:bodyPr/>
          <a:lstStyle/>
          <a:p>
            <a:pPr marL="301625" lvl="1" indent="-150495">
              <a:lnSpc>
                <a:spcPts val="2000"/>
              </a:lnSpc>
              <a:buFont typeface="Arial,Sans-Serif"/>
              <a:buChar char="•"/>
            </a:pPr>
            <a:r>
              <a:rPr lang="en-US" sz="1700" err="1">
                <a:latin typeface="Arial"/>
                <a:cs typeface="Arial"/>
              </a:rPr>
              <a:t>Hyvä</a:t>
            </a:r>
            <a:r>
              <a:rPr lang="en-US" sz="1700">
                <a:latin typeface="Arial"/>
                <a:cs typeface="Arial"/>
              </a:rPr>
              <a:t> </a:t>
            </a:r>
            <a:r>
              <a:rPr lang="en-US" sz="1700" err="1">
                <a:latin typeface="Arial"/>
                <a:cs typeface="Arial"/>
              </a:rPr>
              <a:t>sanonta</a:t>
            </a:r>
            <a:r>
              <a:rPr lang="en-US" sz="1700">
                <a:latin typeface="Arial"/>
                <a:cs typeface="Arial"/>
              </a:rPr>
              <a:t>: ”</a:t>
            </a:r>
            <a:r>
              <a:rPr lang="en-US" sz="1700" err="1">
                <a:latin typeface="Arial"/>
                <a:cs typeface="Arial"/>
              </a:rPr>
              <a:t>Puhtaus</a:t>
            </a:r>
            <a:r>
              <a:rPr lang="en-US" sz="1700">
                <a:latin typeface="Arial"/>
                <a:cs typeface="Arial"/>
              </a:rPr>
              <a:t> on </a:t>
            </a:r>
            <a:r>
              <a:rPr lang="en-US" sz="1700" err="1">
                <a:latin typeface="Arial"/>
                <a:cs typeface="Arial"/>
              </a:rPr>
              <a:t>puoli</a:t>
            </a:r>
            <a:r>
              <a:rPr lang="en-US" sz="1700">
                <a:latin typeface="Arial"/>
                <a:cs typeface="Arial"/>
              </a:rPr>
              <a:t> </a:t>
            </a:r>
            <a:r>
              <a:rPr lang="en-US" sz="1700" err="1">
                <a:latin typeface="Arial"/>
                <a:cs typeface="Arial"/>
              </a:rPr>
              <a:t>ruokaa</a:t>
            </a:r>
            <a:r>
              <a:rPr lang="en-US" sz="1700">
                <a:latin typeface="Arial"/>
                <a:cs typeface="Arial"/>
              </a:rPr>
              <a:t>”.</a:t>
            </a:r>
          </a:p>
          <a:p>
            <a:pPr marL="301625" lvl="1" indent="-150495">
              <a:lnSpc>
                <a:spcPts val="2000"/>
              </a:lnSpc>
              <a:buFont typeface="Arial,Sans-Serif"/>
              <a:buChar char="•"/>
            </a:pPr>
            <a:r>
              <a:rPr lang="en-US" sz="1700" err="1">
                <a:latin typeface="Arial"/>
                <a:cs typeface="Arial"/>
              </a:rPr>
              <a:t>Ruoka-avun</a:t>
            </a:r>
            <a:r>
              <a:rPr lang="en-US" sz="1700">
                <a:latin typeface="Arial"/>
                <a:cs typeface="Arial"/>
              </a:rPr>
              <a:t> </a:t>
            </a:r>
            <a:r>
              <a:rPr lang="en-US" sz="1700" err="1">
                <a:latin typeface="Arial"/>
                <a:cs typeface="Arial"/>
              </a:rPr>
              <a:t>parissa</a:t>
            </a:r>
            <a:r>
              <a:rPr lang="en-US" sz="1700">
                <a:latin typeface="Arial"/>
                <a:cs typeface="Arial"/>
              </a:rPr>
              <a:t> </a:t>
            </a:r>
            <a:r>
              <a:rPr lang="en-US" sz="1700" err="1">
                <a:latin typeface="Arial"/>
                <a:cs typeface="Arial"/>
              </a:rPr>
              <a:t>toimivan</a:t>
            </a:r>
            <a:r>
              <a:rPr lang="en-US" sz="1700">
                <a:latin typeface="Arial"/>
                <a:cs typeface="Arial"/>
              </a:rPr>
              <a:t> </a:t>
            </a:r>
            <a:r>
              <a:rPr lang="en-US" sz="1700" err="1">
                <a:latin typeface="Arial"/>
                <a:cs typeface="Arial"/>
              </a:rPr>
              <a:t>vapaaehtoisen</a:t>
            </a:r>
            <a:r>
              <a:rPr lang="en-US" sz="1700">
                <a:latin typeface="Arial"/>
                <a:cs typeface="Arial"/>
              </a:rPr>
              <a:t> on </a:t>
            </a:r>
            <a:r>
              <a:rPr lang="en-US" sz="1700" err="1">
                <a:latin typeface="Arial"/>
                <a:cs typeface="Arial"/>
              </a:rPr>
              <a:t>huolehdittava</a:t>
            </a:r>
            <a:r>
              <a:rPr lang="en-US" sz="1700">
                <a:latin typeface="Arial"/>
                <a:cs typeface="Arial"/>
              </a:rPr>
              <a:t> </a:t>
            </a:r>
            <a:r>
              <a:rPr lang="en-US" sz="1700" err="1">
                <a:latin typeface="Arial"/>
                <a:cs typeface="Arial"/>
              </a:rPr>
              <a:t>henkilökohtaisesta</a:t>
            </a:r>
            <a:r>
              <a:rPr lang="en-US" sz="1700">
                <a:latin typeface="Arial"/>
                <a:cs typeface="Arial"/>
              </a:rPr>
              <a:t> </a:t>
            </a:r>
            <a:r>
              <a:rPr lang="en-US" sz="1700" err="1">
                <a:latin typeface="Arial"/>
                <a:cs typeface="Arial"/>
              </a:rPr>
              <a:t>puhtaudesta</a:t>
            </a:r>
            <a:r>
              <a:rPr lang="en-US" sz="1700">
                <a:latin typeface="Arial"/>
                <a:cs typeface="Arial"/>
              </a:rPr>
              <a:t>.</a:t>
            </a:r>
            <a:endParaRPr lang="en-US" sz="1700">
              <a:latin typeface="Arial"/>
            </a:endParaRPr>
          </a:p>
          <a:p>
            <a:pPr marL="301625" lvl="1" indent="-150495">
              <a:lnSpc>
                <a:spcPts val="2000"/>
              </a:lnSpc>
              <a:buFont typeface="Arial,Sans-Serif"/>
              <a:buChar char="•"/>
            </a:pPr>
            <a:r>
              <a:rPr lang="en-US" sz="1700" err="1">
                <a:latin typeface="Arial"/>
                <a:cs typeface="Arial"/>
              </a:rPr>
              <a:t>Henkilö</a:t>
            </a:r>
            <a:r>
              <a:rPr lang="en-US" sz="1700">
                <a:latin typeface="Arial"/>
                <a:cs typeface="Arial"/>
              </a:rPr>
              <a:t>, </a:t>
            </a:r>
            <a:r>
              <a:rPr lang="en-US" sz="1700" err="1">
                <a:latin typeface="Arial"/>
                <a:cs typeface="Arial"/>
              </a:rPr>
              <a:t>jolla</a:t>
            </a:r>
            <a:r>
              <a:rPr lang="en-US" sz="1700">
                <a:latin typeface="Arial"/>
                <a:cs typeface="Arial"/>
              </a:rPr>
              <a:t> on </a:t>
            </a:r>
            <a:r>
              <a:rPr lang="en-US" sz="1700" err="1">
                <a:latin typeface="Arial"/>
                <a:cs typeface="Arial"/>
              </a:rPr>
              <a:t>elintarvikkeiden</a:t>
            </a:r>
            <a:r>
              <a:rPr lang="en-US" sz="1700">
                <a:latin typeface="Arial"/>
                <a:cs typeface="Arial"/>
              </a:rPr>
              <a:t> </a:t>
            </a:r>
            <a:r>
              <a:rPr lang="en-US" sz="1700" err="1">
                <a:latin typeface="Arial"/>
                <a:cs typeface="Arial"/>
              </a:rPr>
              <a:t>välityksellä</a:t>
            </a:r>
            <a:r>
              <a:rPr lang="en-US" sz="1700">
                <a:latin typeface="Arial"/>
                <a:cs typeface="Arial"/>
              </a:rPr>
              <a:t> </a:t>
            </a:r>
            <a:r>
              <a:rPr lang="en-US" sz="1700" err="1">
                <a:latin typeface="Arial"/>
                <a:cs typeface="Arial"/>
              </a:rPr>
              <a:t>mahdollisesti</a:t>
            </a:r>
            <a:r>
              <a:rPr lang="en-US" sz="1700">
                <a:latin typeface="Arial"/>
                <a:cs typeface="Arial"/>
              </a:rPr>
              <a:t> </a:t>
            </a:r>
            <a:r>
              <a:rPr lang="en-US" sz="1700" err="1">
                <a:latin typeface="Arial"/>
                <a:cs typeface="Arial"/>
              </a:rPr>
              <a:t>tarttuva</a:t>
            </a:r>
            <a:r>
              <a:rPr lang="en-US" sz="1700">
                <a:latin typeface="Arial"/>
                <a:cs typeface="Arial"/>
              </a:rPr>
              <a:t> </a:t>
            </a:r>
            <a:r>
              <a:rPr lang="en-US" sz="1700" err="1">
                <a:latin typeface="Arial"/>
                <a:cs typeface="Arial"/>
              </a:rPr>
              <a:t>tauti</a:t>
            </a:r>
            <a:r>
              <a:rPr lang="en-US" sz="1700">
                <a:latin typeface="Arial"/>
                <a:cs typeface="Arial"/>
              </a:rPr>
              <a:t> tai </a:t>
            </a:r>
            <a:r>
              <a:rPr lang="en-US" sz="1700" err="1">
                <a:latin typeface="Arial"/>
                <a:cs typeface="Arial"/>
              </a:rPr>
              <a:t>joka</a:t>
            </a:r>
            <a:r>
              <a:rPr lang="en-US" sz="1700">
                <a:latin typeface="Arial"/>
                <a:cs typeface="Arial"/>
              </a:rPr>
              <a:t> on </a:t>
            </a:r>
            <a:r>
              <a:rPr lang="en-US" sz="1700" err="1">
                <a:latin typeface="Arial"/>
                <a:cs typeface="Arial"/>
              </a:rPr>
              <a:t>tällaisen</a:t>
            </a:r>
            <a:r>
              <a:rPr lang="en-US" sz="1700">
                <a:latin typeface="Arial"/>
                <a:cs typeface="Arial"/>
              </a:rPr>
              <a:t> </a:t>
            </a:r>
            <a:r>
              <a:rPr lang="en-US" sz="1700" err="1">
                <a:latin typeface="Arial"/>
                <a:cs typeface="Arial"/>
              </a:rPr>
              <a:t>taudin</a:t>
            </a:r>
            <a:r>
              <a:rPr lang="en-US" sz="1700">
                <a:latin typeface="Arial"/>
                <a:cs typeface="Arial"/>
              </a:rPr>
              <a:t> </a:t>
            </a:r>
            <a:r>
              <a:rPr lang="en-US" sz="1700" err="1">
                <a:latin typeface="Arial"/>
                <a:cs typeface="Arial"/>
              </a:rPr>
              <a:t>kantaja</a:t>
            </a:r>
            <a:r>
              <a:rPr lang="en-US" sz="1700">
                <a:latin typeface="Arial"/>
                <a:cs typeface="Arial"/>
              </a:rPr>
              <a:t> tai </a:t>
            </a:r>
            <a:r>
              <a:rPr lang="en-US" sz="1700" err="1">
                <a:latin typeface="Arial"/>
                <a:cs typeface="Arial"/>
              </a:rPr>
              <a:t>jolla</a:t>
            </a:r>
            <a:r>
              <a:rPr lang="en-US" sz="1700">
                <a:latin typeface="Arial"/>
                <a:cs typeface="Arial"/>
              </a:rPr>
              <a:t> on </a:t>
            </a:r>
            <a:r>
              <a:rPr lang="en-US" sz="1700" err="1">
                <a:latin typeface="Arial"/>
                <a:cs typeface="Arial"/>
              </a:rPr>
              <a:t>esimerkiksi</a:t>
            </a:r>
            <a:r>
              <a:rPr lang="en-US" sz="1700">
                <a:latin typeface="Arial"/>
                <a:cs typeface="Arial"/>
              </a:rPr>
              <a:t> </a:t>
            </a:r>
            <a:r>
              <a:rPr lang="en-US" sz="1700" err="1">
                <a:latin typeface="Arial"/>
                <a:cs typeface="Arial"/>
              </a:rPr>
              <a:t>tulehtuneita</a:t>
            </a:r>
            <a:r>
              <a:rPr lang="en-US" sz="1700">
                <a:latin typeface="Arial"/>
                <a:cs typeface="Arial"/>
              </a:rPr>
              <a:t> </a:t>
            </a:r>
            <a:r>
              <a:rPr lang="en-US" sz="1700" err="1">
                <a:latin typeface="Arial"/>
                <a:cs typeface="Arial"/>
              </a:rPr>
              <a:t>haavoja</a:t>
            </a:r>
            <a:r>
              <a:rPr lang="en-US" sz="1700">
                <a:latin typeface="Arial"/>
                <a:cs typeface="Arial"/>
              </a:rPr>
              <a:t>, </a:t>
            </a:r>
            <a:r>
              <a:rPr lang="en-US" sz="1700" err="1">
                <a:latin typeface="Arial"/>
                <a:cs typeface="Arial"/>
              </a:rPr>
              <a:t>ihotulehduksia</a:t>
            </a:r>
            <a:r>
              <a:rPr lang="en-US" sz="1700">
                <a:latin typeface="Arial"/>
                <a:cs typeface="Arial"/>
              </a:rPr>
              <a:t> tai </a:t>
            </a:r>
            <a:r>
              <a:rPr lang="en-US" sz="1700" err="1">
                <a:latin typeface="Arial"/>
                <a:cs typeface="Arial"/>
              </a:rPr>
              <a:t>ripulia</a:t>
            </a:r>
            <a:r>
              <a:rPr lang="en-US" sz="1700">
                <a:latin typeface="Arial"/>
                <a:cs typeface="Arial"/>
              </a:rPr>
              <a:t>, </a:t>
            </a:r>
            <a:r>
              <a:rPr lang="en-US" sz="1700" err="1">
                <a:latin typeface="Arial"/>
                <a:cs typeface="Arial"/>
              </a:rPr>
              <a:t>ei</a:t>
            </a:r>
            <a:r>
              <a:rPr lang="en-US" sz="1700">
                <a:latin typeface="Arial"/>
                <a:cs typeface="Arial"/>
              </a:rPr>
              <a:t> </a:t>
            </a:r>
            <a:r>
              <a:rPr lang="en-US" sz="1700" err="1">
                <a:latin typeface="Arial"/>
                <a:cs typeface="Arial"/>
              </a:rPr>
              <a:t>saa</a:t>
            </a:r>
            <a:r>
              <a:rPr lang="en-US" sz="1700">
                <a:latin typeface="Arial"/>
                <a:cs typeface="Arial"/>
              </a:rPr>
              <a:t> </a:t>
            </a:r>
            <a:r>
              <a:rPr lang="en-US" sz="1700" err="1">
                <a:latin typeface="Arial"/>
                <a:cs typeface="Arial"/>
              </a:rPr>
              <a:t>käsitellä</a:t>
            </a:r>
            <a:r>
              <a:rPr lang="en-US" sz="1700">
                <a:latin typeface="Arial"/>
                <a:cs typeface="Arial"/>
              </a:rPr>
              <a:t> </a:t>
            </a:r>
            <a:r>
              <a:rPr lang="en-US" sz="1700" err="1">
                <a:latin typeface="Arial"/>
                <a:cs typeface="Arial"/>
              </a:rPr>
              <a:t>elintarvikkeita</a:t>
            </a:r>
            <a:r>
              <a:rPr lang="en-US" sz="1700">
                <a:latin typeface="Arial"/>
                <a:cs typeface="Arial"/>
              </a:rPr>
              <a:t>. </a:t>
            </a:r>
          </a:p>
          <a:p>
            <a:pPr marL="301625" lvl="1" indent="-150495">
              <a:lnSpc>
                <a:spcPts val="2000"/>
              </a:lnSpc>
              <a:buFont typeface="Arial,Sans-Serif"/>
              <a:buChar char="•"/>
            </a:pPr>
            <a:r>
              <a:rPr lang="en-US" sz="1700" err="1">
                <a:latin typeface="Arial"/>
                <a:cs typeface="Arial"/>
              </a:rPr>
              <a:t>Mikäli</a:t>
            </a:r>
            <a:r>
              <a:rPr lang="en-US" sz="1700">
                <a:latin typeface="Arial"/>
                <a:cs typeface="Arial"/>
              </a:rPr>
              <a:t> </a:t>
            </a:r>
            <a:r>
              <a:rPr lang="en-US" sz="1700" err="1">
                <a:latin typeface="Arial"/>
                <a:cs typeface="Arial"/>
              </a:rPr>
              <a:t>vapaaehtoisena</a:t>
            </a:r>
            <a:r>
              <a:rPr lang="en-US" sz="1700">
                <a:latin typeface="Arial"/>
                <a:cs typeface="Arial"/>
              </a:rPr>
              <a:t> </a:t>
            </a:r>
            <a:r>
              <a:rPr lang="en-US" sz="1700" err="1">
                <a:latin typeface="Arial"/>
                <a:cs typeface="Arial"/>
              </a:rPr>
              <a:t>olet</a:t>
            </a:r>
            <a:r>
              <a:rPr lang="en-US" sz="1700">
                <a:latin typeface="Arial"/>
                <a:cs typeface="Arial"/>
              </a:rPr>
              <a:t> </a:t>
            </a:r>
            <a:r>
              <a:rPr lang="en-US" sz="1700" err="1">
                <a:latin typeface="Arial"/>
                <a:cs typeface="Arial"/>
              </a:rPr>
              <a:t>esim</a:t>
            </a:r>
            <a:r>
              <a:rPr lang="en-US" sz="1700">
                <a:latin typeface="Arial"/>
                <a:cs typeface="Arial"/>
              </a:rPr>
              <a:t>. </a:t>
            </a:r>
            <a:r>
              <a:rPr lang="en-US" sz="1700" err="1">
                <a:latin typeface="Arial"/>
                <a:cs typeface="Arial"/>
              </a:rPr>
              <a:t>flunssassa</a:t>
            </a:r>
            <a:r>
              <a:rPr lang="en-US" sz="1700">
                <a:latin typeface="Arial"/>
                <a:cs typeface="Arial"/>
              </a:rPr>
              <a:t>, </a:t>
            </a:r>
            <a:r>
              <a:rPr lang="en-US" sz="1700" err="1">
                <a:latin typeface="Arial"/>
                <a:cs typeface="Arial"/>
              </a:rPr>
              <a:t>jätä</a:t>
            </a:r>
            <a:r>
              <a:rPr lang="en-US" sz="1700">
                <a:latin typeface="Arial"/>
                <a:cs typeface="Arial"/>
              </a:rPr>
              <a:t> </a:t>
            </a:r>
            <a:r>
              <a:rPr lang="en-US" sz="1700" err="1">
                <a:latin typeface="Arial"/>
                <a:cs typeface="Arial"/>
              </a:rPr>
              <a:t>ruoka-apu</a:t>
            </a:r>
            <a:r>
              <a:rPr lang="en-US" sz="1700">
                <a:latin typeface="Arial"/>
                <a:cs typeface="Arial"/>
              </a:rPr>
              <a:t> </a:t>
            </a:r>
            <a:r>
              <a:rPr lang="en-US" sz="1700" err="1">
                <a:latin typeface="Arial"/>
                <a:cs typeface="Arial"/>
              </a:rPr>
              <a:t>sillä</a:t>
            </a:r>
            <a:r>
              <a:rPr lang="en-US" sz="1700">
                <a:latin typeface="Arial"/>
                <a:cs typeface="Arial"/>
              </a:rPr>
              <a:t> </a:t>
            </a:r>
            <a:r>
              <a:rPr lang="en-US" sz="1700" err="1">
                <a:latin typeface="Arial"/>
                <a:cs typeface="Arial"/>
              </a:rPr>
              <a:t>kertaa</a:t>
            </a:r>
            <a:r>
              <a:rPr lang="en-US" sz="1700">
                <a:latin typeface="Arial"/>
                <a:cs typeface="Arial"/>
              </a:rPr>
              <a:t> </a:t>
            </a:r>
            <a:r>
              <a:rPr lang="en-US" sz="1700" err="1">
                <a:latin typeface="Arial"/>
                <a:cs typeface="Arial"/>
              </a:rPr>
              <a:t>väliin</a:t>
            </a:r>
            <a:r>
              <a:rPr lang="en-US" sz="1700">
                <a:latin typeface="Arial"/>
                <a:cs typeface="Arial"/>
              </a:rPr>
              <a:t>.</a:t>
            </a:r>
            <a:endParaRPr lang="en-US"/>
          </a:p>
          <a:p>
            <a:pPr>
              <a:lnSpc>
                <a:spcPts val="2000"/>
              </a:lnSpc>
            </a:pPr>
            <a:endParaRPr lang="en-US" sz="1700">
              <a:latin typeface="Arial"/>
              <a:cs typeface="Arial"/>
            </a:endParaRPr>
          </a:p>
          <a:p>
            <a:pPr marL="301625" lvl="1" indent="-150495">
              <a:lnSpc>
                <a:spcPts val="2000"/>
              </a:lnSpc>
              <a:buFont typeface="Arial,Sans-Serif"/>
              <a:buChar char="•"/>
            </a:pPr>
            <a:endParaRPr lang="en-US" sz="1700">
              <a:latin typeface="Arial"/>
              <a:cs typeface="Arial"/>
            </a:endParaRPr>
          </a:p>
          <a:p>
            <a:endParaRPr lang="fi-FI"/>
          </a:p>
          <a:p>
            <a:endParaRPr lang="fi-FI"/>
          </a:p>
        </p:txBody>
      </p:sp>
      <p:sp>
        <p:nvSpPr>
          <p:cNvPr id="6" name="Text Placeholder 5">
            <a:extLst>
              <a:ext uri="{FF2B5EF4-FFF2-40B4-BE49-F238E27FC236}">
                <a16:creationId xmlns:a16="http://schemas.microsoft.com/office/drawing/2014/main" id="{2F9D9878-6AB0-6B4D-BA20-6E76C1784BCB}"/>
              </a:ext>
            </a:extLst>
          </p:cNvPr>
          <p:cNvSpPr>
            <a:spLocks noGrp="1"/>
          </p:cNvSpPr>
          <p:nvPr>
            <p:ph type="body" idx="12"/>
          </p:nvPr>
        </p:nvSpPr>
        <p:spPr>
          <a:xfrm>
            <a:off x="4095751" y="1815025"/>
            <a:ext cx="3562350" cy="3890449"/>
          </a:xfrm>
        </p:spPr>
        <p:txBody>
          <a:bodyPr/>
          <a:lstStyle/>
          <a:p>
            <a:pPr marL="285750" indent="-285750">
              <a:lnSpc>
                <a:spcPts val="1998"/>
              </a:lnSpc>
              <a:spcBef>
                <a:spcPct val="0"/>
              </a:spcBef>
              <a:buChar char="•"/>
            </a:pPr>
            <a:r>
              <a:rPr lang="en-US" sz="1700" err="1">
                <a:latin typeface="Arial"/>
                <a:cs typeface="Arial"/>
              </a:rPr>
              <a:t>Huolehdi</a:t>
            </a:r>
            <a:r>
              <a:rPr lang="en-US" sz="1700">
                <a:latin typeface="Arial"/>
                <a:cs typeface="Arial"/>
              </a:rPr>
              <a:t> </a:t>
            </a:r>
            <a:r>
              <a:rPr lang="en-US" sz="1700" err="1">
                <a:latin typeface="Arial"/>
                <a:cs typeface="Arial"/>
              </a:rPr>
              <a:t>käsihygieniasta</a:t>
            </a:r>
            <a:r>
              <a:rPr lang="en-US" sz="1700">
                <a:latin typeface="Arial"/>
                <a:cs typeface="Arial"/>
              </a:rPr>
              <a:t>! </a:t>
            </a:r>
            <a:r>
              <a:rPr lang="en-US" sz="1700" b="1" err="1">
                <a:solidFill>
                  <a:srgbClr val="CC0000"/>
                </a:solidFill>
                <a:latin typeface="Segoe UI"/>
                <a:cs typeface="Segoe UI"/>
              </a:rPr>
              <a:t>Suurin</a:t>
            </a:r>
            <a:r>
              <a:rPr lang="en-US" sz="1700" b="1">
                <a:solidFill>
                  <a:srgbClr val="CC0000"/>
                </a:solidFill>
                <a:latin typeface="Segoe UI"/>
                <a:cs typeface="Segoe UI"/>
              </a:rPr>
              <a:t> </a:t>
            </a:r>
            <a:r>
              <a:rPr lang="en-US" sz="1700" b="1" err="1">
                <a:solidFill>
                  <a:srgbClr val="CC0000"/>
                </a:solidFill>
                <a:latin typeface="Segoe UI"/>
                <a:cs typeface="Segoe UI"/>
              </a:rPr>
              <a:t>osa</a:t>
            </a:r>
            <a:r>
              <a:rPr lang="en-US" sz="1700" b="1">
                <a:solidFill>
                  <a:srgbClr val="CC0000"/>
                </a:solidFill>
                <a:latin typeface="Segoe UI"/>
                <a:cs typeface="Segoe UI"/>
              </a:rPr>
              <a:t> </a:t>
            </a:r>
            <a:r>
              <a:rPr lang="en-US" sz="1700" b="1" err="1">
                <a:solidFill>
                  <a:srgbClr val="CC0000"/>
                </a:solidFill>
                <a:latin typeface="Segoe UI"/>
                <a:cs typeface="Segoe UI"/>
              </a:rPr>
              <a:t>ruokamyrkytyksistä</a:t>
            </a:r>
            <a:r>
              <a:rPr lang="en-US" sz="1700" b="1">
                <a:solidFill>
                  <a:srgbClr val="CC0000"/>
                </a:solidFill>
                <a:latin typeface="Segoe UI"/>
                <a:cs typeface="Segoe UI"/>
              </a:rPr>
              <a:t> </a:t>
            </a:r>
            <a:r>
              <a:rPr lang="en-US" sz="1700" b="1" err="1">
                <a:solidFill>
                  <a:srgbClr val="CC0000"/>
                </a:solidFill>
                <a:latin typeface="Segoe UI"/>
                <a:cs typeface="Segoe UI"/>
              </a:rPr>
              <a:t>johtuu</a:t>
            </a:r>
            <a:r>
              <a:rPr lang="en-US" sz="1700" b="1">
                <a:solidFill>
                  <a:srgbClr val="CC0000"/>
                </a:solidFill>
                <a:latin typeface="Segoe UI"/>
                <a:cs typeface="Segoe UI"/>
              </a:rPr>
              <a:t> </a:t>
            </a:r>
            <a:r>
              <a:rPr lang="en-US" sz="1700" b="1" err="1">
                <a:solidFill>
                  <a:srgbClr val="CC0000"/>
                </a:solidFill>
                <a:latin typeface="Segoe UI"/>
                <a:cs typeface="Segoe UI"/>
              </a:rPr>
              <a:t>huonosta</a:t>
            </a:r>
            <a:r>
              <a:rPr lang="en-US" sz="1700" b="1">
                <a:solidFill>
                  <a:srgbClr val="CC0000"/>
                </a:solidFill>
                <a:latin typeface="Segoe UI"/>
                <a:cs typeface="Segoe UI"/>
              </a:rPr>
              <a:t> </a:t>
            </a:r>
            <a:r>
              <a:rPr lang="en-US" sz="1700" b="1" err="1">
                <a:solidFill>
                  <a:srgbClr val="CC0000"/>
                </a:solidFill>
                <a:latin typeface="Segoe UI"/>
                <a:cs typeface="Segoe UI"/>
              </a:rPr>
              <a:t>käsihygieniasta</a:t>
            </a:r>
            <a:r>
              <a:rPr lang="en-US" sz="1700" b="1">
                <a:solidFill>
                  <a:srgbClr val="CC0000"/>
                </a:solidFill>
                <a:latin typeface="Segoe UI"/>
                <a:cs typeface="Segoe UI"/>
              </a:rPr>
              <a:t>.</a:t>
            </a:r>
            <a:r>
              <a:rPr lang="en-US" sz="1700">
                <a:solidFill>
                  <a:srgbClr val="CC0000"/>
                </a:solidFill>
                <a:latin typeface="Segoe UI"/>
                <a:cs typeface="Segoe UI"/>
              </a:rPr>
              <a:t> </a:t>
            </a:r>
            <a:endParaRPr lang="en-US" sz="1700">
              <a:latin typeface="Segoe UI"/>
              <a:cs typeface="Segoe UI"/>
            </a:endParaRPr>
          </a:p>
          <a:p>
            <a:pPr marL="285750" indent="-285750">
              <a:lnSpc>
                <a:spcPts val="1998"/>
              </a:lnSpc>
              <a:spcBef>
                <a:spcPct val="0"/>
              </a:spcBef>
              <a:buChar char="•"/>
            </a:pPr>
            <a:r>
              <a:rPr lang="en-US" sz="1700">
                <a:solidFill>
                  <a:srgbClr val="000000"/>
                </a:solidFill>
                <a:latin typeface="Arial"/>
                <a:cs typeface="Arial"/>
              </a:rPr>
              <a:t>Jos </a:t>
            </a:r>
            <a:r>
              <a:rPr lang="en-US" sz="1700" err="1">
                <a:solidFill>
                  <a:srgbClr val="000000"/>
                </a:solidFill>
                <a:latin typeface="Arial"/>
                <a:cs typeface="Arial"/>
              </a:rPr>
              <a:t>sinulla</a:t>
            </a:r>
            <a:r>
              <a:rPr lang="en-US" sz="1700">
                <a:solidFill>
                  <a:srgbClr val="000000"/>
                </a:solidFill>
                <a:latin typeface="Arial"/>
                <a:cs typeface="Arial"/>
              </a:rPr>
              <a:t> on </a:t>
            </a:r>
            <a:r>
              <a:rPr lang="en-US" sz="1700" err="1">
                <a:solidFill>
                  <a:srgbClr val="000000"/>
                </a:solidFill>
                <a:latin typeface="Arial"/>
                <a:cs typeface="Arial"/>
              </a:rPr>
              <a:t>haava</a:t>
            </a:r>
            <a:r>
              <a:rPr lang="en-US" sz="1700">
                <a:solidFill>
                  <a:srgbClr val="000000"/>
                </a:solidFill>
                <a:latin typeface="Arial"/>
                <a:cs typeface="Arial"/>
              </a:rPr>
              <a:t>, </a:t>
            </a:r>
            <a:r>
              <a:rPr lang="en-US" sz="1700" err="1">
                <a:solidFill>
                  <a:srgbClr val="000000"/>
                </a:solidFill>
                <a:latin typeface="Arial"/>
                <a:cs typeface="Arial"/>
              </a:rPr>
              <a:t>suojaa</a:t>
            </a:r>
            <a:r>
              <a:rPr lang="en-US" sz="1700">
                <a:solidFill>
                  <a:srgbClr val="000000"/>
                </a:solidFill>
                <a:latin typeface="Arial"/>
                <a:cs typeface="Arial"/>
              </a:rPr>
              <a:t> se </a:t>
            </a:r>
            <a:r>
              <a:rPr lang="en-US" sz="1700" err="1">
                <a:solidFill>
                  <a:srgbClr val="000000"/>
                </a:solidFill>
                <a:latin typeface="Arial"/>
                <a:cs typeface="Arial"/>
              </a:rPr>
              <a:t>esim</a:t>
            </a:r>
            <a:r>
              <a:rPr lang="en-US" sz="1700">
                <a:solidFill>
                  <a:srgbClr val="000000"/>
                </a:solidFill>
                <a:latin typeface="Arial"/>
                <a:cs typeface="Arial"/>
              </a:rPr>
              <a:t>. </a:t>
            </a:r>
            <a:r>
              <a:rPr lang="en-US" sz="1700" err="1">
                <a:solidFill>
                  <a:srgbClr val="000000"/>
                </a:solidFill>
                <a:latin typeface="Arial"/>
                <a:cs typeface="Arial"/>
              </a:rPr>
              <a:t>laastarilla</a:t>
            </a:r>
            <a:r>
              <a:rPr lang="en-US" sz="1700">
                <a:solidFill>
                  <a:srgbClr val="000000"/>
                </a:solidFill>
                <a:latin typeface="Arial"/>
                <a:cs typeface="Arial"/>
              </a:rPr>
              <a:t>. Jos </a:t>
            </a:r>
            <a:r>
              <a:rPr lang="en-US" sz="1700" err="1">
                <a:solidFill>
                  <a:srgbClr val="000000"/>
                </a:solidFill>
                <a:latin typeface="Arial"/>
                <a:cs typeface="Arial"/>
              </a:rPr>
              <a:t>haava</a:t>
            </a:r>
            <a:r>
              <a:rPr lang="en-US" sz="1700">
                <a:solidFill>
                  <a:srgbClr val="000000"/>
                </a:solidFill>
                <a:latin typeface="Arial"/>
                <a:cs typeface="Arial"/>
              </a:rPr>
              <a:t> on </a:t>
            </a:r>
            <a:r>
              <a:rPr lang="en-US" sz="1700" err="1">
                <a:solidFill>
                  <a:srgbClr val="000000"/>
                </a:solidFill>
                <a:latin typeface="Arial"/>
                <a:cs typeface="Arial"/>
              </a:rPr>
              <a:t>kädessä</a:t>
            </a:r>
            <a:r>
              <a:rPr lang="en-US" sz="1700">
                <a:solidFill>
                  <a:srgbClr val="000000"/>
                </a:solidFill>
                <a:latin typeface="Arial"/>
                <a:cs typeface="Arial"/>
              </a:rPr>
              <a:t> </a:t>
            </a:r>
            <a:r>
              <a:rPr lang="en-US" sz="1700" err="1">
                <a:solidFill>
                  <a:srgbClr val="000000"/>
                </a:solidFill>
                <a:latin typeface="Arial"/>
                <a:cs typeface="Arial"/>
              </a:rPr>
              <a:t>käytä</a:t>
            </a:r>
            <a:r>
              <a:rPr lang="en-US" sz="1700">
                <a:solidFill>
                  <a:srgbClr val="000000"/>
                </a:solidFill>
                <a:latin typeface="Arial"/>
                <a:cs typeface="Arial"/>
              </a:rPr>
              <a:t> </a:t>
            </a:r>
            <a:r>
              <a:rPr lang="en-US" sz="1700" err="1">
                <a:solidFill>
                  <a:srgbClr val="000000"/>
                </a:solidFill>
                <a:latin typeface="Arial"/>
                <a:cs typeface="Arial"/>
              </a:rPr>
              <a:t>lisäksi</a:t>
            </a:r>
            <a:r>
              <a:rPr lang="en-US" sz="1700">
                <a:solidFill>
                  <a:srgbClr val="000000"/>
                </a:solidFill>
                <a:latin typeface="Arial"/>
                <a:cs typeface="Arial"/>
              </a:rPr>
              <a:t> </a:t>
            </a:r>
            <a:r>
              <a:rPr lang="en-US" sz="1700" err="1">
                <a:solidFill>
                  <a:srgbClr val="000000"/>
                </a:solidFill>
                <a:latin typeface="Arial"/>
                <a:cs typeface="Arial"/>
              </a:rPr>
              <a:t>suojakäsinettä</a:t>
            </a:r>
            <a:r>
              <a:rPr lang="en-US" sz="1700">
                <a:solidFill>
                  <a:srgbClr val="000000"/>
                </a:solidFill>
                <a:latin typeface="Arial"/>
                <a:cs typeface="Arial"/>
              </a:rPr>
              <a:t>.</a:t>
            </a:r>
            <a:endParaRPr lang="en-US"/>
          </a:p>
          <a:p>
            <a:pPr>
              <a:lnSpc>
                <a:spcPts val="1998"/>
              </a:lnSpc>
              <a:spcBef>
                <a:spcPct val="0"/>
              </a:spcBef>
            </a:pPr>
            <a:endParaRPr lang="en-US" sz="1700">
              <a:latin typeface="Segoe UI"/>
              <a:cs typeface="Segoe UI"/>
            </a:endParaRPr>
          </a:p>
          <a:p>
            <a:pPr marL="285750" indent="-285750">
              <a:lnSpc>
                <a:spcPts val="1998"/>
              </a:lnSpc>
              <a:spcBef>
                <a:spcPct val="0"/>
              </a:spcBef>
              <a:buChar char="•"/>
            </a:pPr>
            <a:r>
              <a:rPr lang="en-US" sz="1700" err="1">
                <a:latin typeface="Arial"/>
                <a:cs typeface="Arial"/>
              </a:rPr>
              <a:t>Huolellinen</a:t>
            </a:r>
            <a:r>
              <a:rPr lang="en-US" sz="1700">
                <a:latin typeface="Arial"/>
                <a:cs typeface="Arial"/>
              </a:rPr>
              <a:t> ja </a:t>
            </a:r>
            <a:r>
              <a:rPr lang="en-US" sz="1700" err="1">
                <a:latin typeface="Arial"/>
                <a:cs typeface="Arial"/>
              </a:rPr>
              <a:t>säännöllinen</a:t>
            </a:r>
            <a:r>
              <a:rPr lang="en-US" sz="1700">
                <a:latin typeface="Arial"/>
                <a:cs typeface="Arial"/>
              </a:rPr>
              <a:t> </a:t>
            </a:r>
            <a:r>
              <a:rPr lang="en-US" sz="1700" err="1">
                <a:latin typeface="Arial"/>
                <a:cs typeface="Arial"/>
              </a:rPr>
              <a:t>käsienpesu</a:t>
            </a:r>
            <a:r>
              <a:rPr lang="en-US" sz="1700">
                <a:latin typeface="Arial"/>
                <a:cs typeface="Arial"/>
              </a:rPr>
              <a:t> on </a:t>
            </a:r>
            <a:r>
              <a:rPr lang="en-US" sz="1700" err="1">
                <a:latin typeface="Arial"/>
                <a:cs typeface="Arial"/>
              </a:rPr>
              <a:t>tärkein</a:t>
            </a:r>
            <a:r>
              <a:rPr lang="en-US" sz="1700">
                <a:latin typeface="Arial"/>
                <a:cs typeface="Arial"/>
              </a:rPr>
              <a:t> </a:t>
            </a:r>
            <a:r>
              <a:rPr lang="en-US" sz="1700" err="1">
                <a:latin typeface="Arial"/>
                <a:cs typeface="Arial"/>
              </a:rPr>
              <a:t>elintarvikkeiden</a:t>
            </a:r>
            <a:r>
              <a:rPr lang="en-US" sz="1700">
                <a:latin typeface="Arial"/>
                <a:cs typeface="Arial"/>
              </a:rPr>
              <a:t> </a:t>
            </a:r>
            <a:r>
              <a:rPr lang="en-US" sz="1700" err="1">
                <a:latin typeface="Arial"/>
                <a:cs typeface="Arial"/>
              </a:rPr>
              <a:t>hygieenisen</a:t>
            </a:r>
            <a:r>
              <a:rPr lang="en-US" sz="1700">
                <a:latin typeface="Arial"/>
                <a:cs typeface="Arial"/>
              </a:rPr>
              <a:t> </a:t>
            </a:r>
            <a:r>
              <a:rPr lang="en-US" sz="1700" err="1">
                <a:latin typeface="Arial"/>
                <a:cs typeface="Arial"/>
              </a:rPr>
              <a:t>käsittelyn</a:t>
            </a:r>
            <a:r>
              <a:rPr lang="en-US" sz="1700">
                <a:latin typeface="Arial"/>
                <a:cs typeface="Arial"/>
              </a:rPr>
              <a:t> </a:t>
            </a:r>
            <a:r>
              <a:rPr lang="en-US" sz="1700" err="1">
                <a:latin typeface="Arial"/>
                <a:cs typeface="Arial"/>
              </a:rPr>
              <a:t>edellytys</a:t>
            </a:r>
            <a:r>
              <a:rPr lang="en-US" sz="1700">
                <a:latin typeface="Arial"/>
                <a:cs typeface="Arial"/>
              </a:rPr>
              <a:t>. </a:t>
            </a:r>
            <a:endParaRPr lang="fi-FI"/>
          </a:p>
          <a:p>
            <a:endParaRPr lang="fi-FI"/>
          </a:p>
        </p:txBody>
      </p:sp>
      <p:sp>
        <p:nvSpPr>
          <p:cNvPr id="7" name="Text Placeholder 6">
            <a:extLst>
              <a:ext uri="{FF2B5EF4-FFF2-40B4-BE49-F238E27FC236}">
                <a16:creationId xmlns:a16="http://schemas.microsoft.com/office/drawing/2014/main" id="{D122F7D2-4AFC-054B-B761-481966C5EBBB}"/>
              </a:ext>
            </a:extLst>
          </p:cNvPr>
          <p:cNvSpPr>
            <a:spLocks noGrp="1"/>
          </p:cNvSpPr>
          <p:nvPr>
            <p:ph type="body" idx="13"/>
          </p:nvPr>
        </p:nvSpPr>
        <p:spPr>
          <a:xfrm>
            <a:off x="8191500" y="1072076"/>
            <a:ext cx="3562350" cy="823912"/>
          </a:xfrm>
        </p:spPr>
        <p:txBody>
          <a:bodyPr>
            <a:normAutofit/>
          </a:bodyPr>
          <a:lstStyle/>
          <a:p>
            <a:r>
              <a:rPr lang="fi-FI">
                <a:latin typeface="Arial"/>
                <a:cs typeface="Arial"/>
              </a:rPr>
              <a:t>Hygieniapassi</a:t>
            </a:r>
            <a:endParaRPr lang="fi-FI"/>
          </a:p>
        </p:txBody>
      </p:sp>
      <p:sp>
        <p:nvSpPr>
          <p:cNvPr id="8" name="Text Placeholder 7">
            <a:extLst>
              <a:ext uri="{FF2B5EF4-FFF2-40B4-BE49-F238E27FC236}">
                <a16:creationId xmlns:a16="http://schemas.microsoft.com/office/drawing/2014/main" id="{EE254AD3-D57A-5944-A428-563418DDFBB2}"/>
              </a:ext>
            </a:extLst>
          </p:cNvPr>
          <p:cNvSpPr>
            <a:spLocks noGrp="1"/>
          </p:cNvSpPr>
          <p:nvPr>
            <p:ph type="body" idx="14"/>
          </p:nvPr>
        </p:nvSpPr>
        <p:spPr>
          <a:xfrm>
            <a:off x="8258176" y="1986475"/>
            <a:ext cx="3562350" cy="3890449"/>
          </a:xfrm>
        </p:spPr>
        <p:txBody>
          <a:bodyPr/>
          <a:lstStyle/>
          <a:p>
            <a:pPr marL="285750" indent="-285750">
              <a:buChar char="•"/>
            </a:pPr>
            <a:r>
              <a:rPr lang="en-US" sz="1700">
                <a:latin typeface="Arial"/>
                <a:cs typeface="Arial"/>
              </a:rPr>
              <a:t>Ei ole </a:t>
            </a:r>
            <a:r>
              <a:rPr lang="en-US" sz="1700" err="1">
                <a:latin typeface="Arial"/>
                <a:cs typeface="Arial"/>
              </a:rPr>
              <a:t>pakollinen</a:t>
            </a:r>
            <a:r>
              <a:rPr lang="en-US" sz="1700">
                <a:latin typeface="Arial"/>
                <a:cs typeface="Arial"/>
              </a:rPr>
              <a:t> </a:t>
            </a:r>
            <a:r>
              <a:rPr lang="en-US" sz="1700" err="1">
                <a:latin typeface="Arial"/>
                <a:cs typeface="Arial"/>
              </a:rPr>
              <a:t>kaikille</a:t>
            </a:r>
            <a:r>
              <a:rPr lang="en-US" sz="1700">
                <a:latin typeface="Arial"/>
                <a:cs typeface="Arial"/>
              </a:rPr>
              <a:t> </a:t>
            </a:r>
            <a:r>
              <a:rPr lang="en-US" sz="1700" err="1">
                <a:latin typeface="Arial"/>
                <a:cs typeface="Arial"/>
              </a:rPr>
              <a:t>vapaaehtoisille</a:t>
            </a:r>
            <a:r>
              <a:rPr lang="en-US" sz="1700">
                <a:latin typeface="Arial"/>
                <a:cs typeface="Arial"/>
              </a:rPr>
              <a:t>, </a:t>
            </a:r>
            <a:r>
              <a:rPr lang="en-US" sz="1700" err="1">
                <a:latin typeface="Arial"/>
                <a:cs typeface="Arial"/>
              </a:rPr>
              <a:t>mutta</a:t>
            </a:r>
            <a:r>
              <a:rPr lang="en-US" sz="1700">
                <a:latin typeface="Arial"/>
                <a:cs typeface="Arial"/>
              </a:rPr>
              <a:t> </a:t>
            </a:r>
            <a:r>
              <a:rPr lang="en-US" sz="1700" err="1">
                <a:latin typeface="Arial"/>
                <a:cs typeface="Arial"/>
              </a:rPr>
              <a:t>jossain</a:t>
            </a:r>
            <a:r>
              <a:rPr lang="en-US" sz="1700">
                <a:latin typeface="Arial"/>
                <a:cs typeface="Arial"/>
              </a:rPr>
              <a:t> </a:t>
            </a:r>
            <a:r>
              <a:rPr lang="en-US" sz="1700" err="1">
                <a:latin typeface="Arial"/>
                <a:cs typeface="Arial"/>
              </a:rPr>
              <a:t>tehtävissä</a:t>
            </a:r>
            <a:r>
              <a:rPr lang="en-US" sz="1700">
                <a:latin typeface="Arial"/>
                <a:cs typeface="Arial"/>
              </a:rPr>
              <a:t> </a:t>
            </a:r>
            <a:r>
              <a:rPr lang="en-US" sz="1700" err="1">
                <a:latin typeface="Arial"/>
                <a:cs typeface="Arial"/>
              </a:rPr>
              <a:t>tarpeen</a:t>
            </a:r>
            <a:r>
              <a:rPr lang="en-US" sz="1700">
                <a:latin typeface="Arial"/>
                <a:cs typeface="Arial"/>
              </a:rPr>
              <a:t>. </a:t>
            </a:r>
            <a:endParaRPr lang="en-US">
              <a:cs typeface="Arial"/>
            </a:endParaRPr>
          </a:p>
          <a:p>
            <a:pPr marL="285750" indent="-285750">
              <a:buChar char="•"/>
            </a:pPr>
            <a:r>
              <a:rPr lang="en-US" sz="1700">
                <a:latin typeface="Arial"/>
                <a:cs typeface="Arial"/>
              </a:rPr>
              <a:t>Osa </a:t>
            </a:r>
            <a:r>
              <a:rPr lang="en-US" sz="1700" err="1">
                <a:latin typeface="Arial"/>
                <a:cs typeface="Arial"/>
              </a:rPr>
              <a:t>helposti</a:t>
            </a:r>
            <a:r>
              <a:rPr lang="en-US" sz="1700">
                <a:latin typeface="Arial"/>
                <a:cs typeface="Arial"/>
              </a:rPr>
              <a:t> </a:t>
            </a:r>
            <a:r>
              <a:rPr lang="en-US" sz="1700" err="1">
                <a:latin typeface="Arial"/>
                <a:cs typeface="Arial"/>
              </a:rPr>
              <a:t>pilaantuvien</a:t>
            </a:r>
            <a:r>
              <a:rPr lang="en-US" sz="1700">
                <a:latin typeface="Arial"/>
                <a:cs typeface="Arial"/>
              </a:rPr>
              <a:t> ja </a:t>
            </a:r>
            <a:r>
              <a:rPr lang="en-US" sz="1700" err="1">
                <a:latin typeface="Arial"/>
                <a:cs typeface="Arial"/>
              </a:rPr>
              <a:t>pakkaamattomien</a:t>
            </a:r>
            <a:r>
              <a:rPr lang="en-US" sz="1700">
                <a:latin typeface="Arial"/>
                <a:cs typeface="Arial"/>
              </a:rPr>
              <a:t> </a:t>
            </a:r>
            <a:r>
              <a:rPr lang="en-US" sz="1700" err="1">
                <a:latin typeface="Arial"/>
                <a:cs typeface="Arial"/>
              </a:rPr>
              <a:t>elintarvikkeiden</a:t>
            </a:r>
            <a:r>
              <a:rPr lang="en-US" sz="1700">
                <a:latin typeface="Arial"/>
                <a:cs typeface="Arial"/>
              </a:rPr>
              <a:t> </a:t>
            </a:r>
            <a:r>
              <a:rPr lang="en-US" sz="1700" err="1">
                <a:latin typeface="Arial"/>
                <a:cs typeface="Arial"/>
              </a:rPr>
              <a:t>käsittelystä</a:t>
            </a:r>
            <a:r>
              <a:rPr lang="en-US" sz="1700">
                <a:latin typeface="Arial"/>
                <a:cs typeface="Arial"/>
              </a:rPr>
              <a:t> </a:t>
            </a:r>
            <a:r>
              <a:rPr lang="en-US" sz="1700" err="1">
                <a:latin typeface="Arial"/>
                <a:cs typeface="Arial"/>
              </a:rPr>
              <a:t>vaatii</a:t>
            </a:r>
            <a:r>
              <a:rPr lang="en-US" sz="1700">
                <a:latin typeface="Arial"/>
                <a:cs typeface="Arial"/>
              </a:rPr>
              <a:t> </a:t>
            </a:r>
            <a:r>
              <a:rPr lang="en-US" sz="1700" err="1">
                <a:latin typeface="Arial"/>
                <a:cs typeface="Arial"/>
              </a:rPr>
              <a:t>hygieniapassin</a:t>
            </a:r>
            <a:r>
              <a:rPr lang="en-US" sz="1700">
                <a:latin typeface="Arial"/>
                <a:cs typeface="Arial"/>
              </a:rPr>
              <a:t>. Passi on </a:t>
            </a:r>
            <a:r>
              <a:rPr lang="en-US" sz="1700" err="1">
                <a:latin typeface="Arial"/>
                <a:cs typeface="Arial"/>
              </a:rPr>
              <a:t>tarpeen</a:t>
            </a:r>
            <a:r>
              <a:rPr lang="en-US" sz="1700">
                <a:latin typeface="Arial"/>
                <a:cs typeface="Arial"/>
              </a:rPr>
              <a:t> </a:t>
            </a:r>
            <a:r>
              <a:rPr lang="en-US" sz="1700" err="1">
                <a:latin typeface="Arial"/>
                <a:cs typeface="Arial"/>
              </a:rPr>
              <a:t>myös</a:t>
            </a:r>
            <a:r>
              <a:rPr lang="en-US" sz="1700">
                <a:latin typeface="Arial"/>
                <a:cs typeface="Arial"/>
              </a:rPr>
              <a:t>, </a:t>
            </a:r>
            <a:r>
              <a:rPr lang="en-US" sz="1700" err="1">
                <a:latin typeface="Arial"/>
                <a:cs typeface="Arial"/>
              </a:rPr>
              <a:t>jos</a:t>
            </a:r>
            <a:r>
              <a:rPr lang="en-US" sz="1700">
                <a:latin typeface="Arial"/>
                <a:cs typeface="Arial"/>
              </a:rPr>
              <a:t> </a:t>
            </a:r>
            <a:r>
              <a:rPr lang="en-US" sz="1700" err="1">
                <a:latin typeface="Arial"/>
                <a:cs typeface="Arial"/>
              </a:rPr>
              <a:t>osallistuu</a:t>
            </a:r>
            <a:r>
              <a:rPr lang="en-US" sz="1700">
                <a:latin typeface="Arial"/>
                <a:cs typeface="Arial"/>
              </a:rPr>
              <a:t> </a:t>
            </a:r>
            <a:r>
              <a:rPr lang="en-US" sz="1700" err="1">
                <a:latin typeface="Arial"/>
                <a:cs typeface="Arial"/>
              </a:rPr>
              <a:t>ruoan</a:t>
            </a:r>
            <a:r>
              <a:rPr lang="en-US" sz="1700">
                <a:latin typeface="Arial"/>
                <a:cs typeface="Arial"/>
              </a:rPr>
              <a:t> </a:t>
            </a:r>
            <a:r>
              <a:rPr lang="en-US" sz="1700" err="1">
                <a:latin typeface="Arial"/>
                <a:cs typeface="Arial"/>
              </a:rPr>
              <a:t>valmistukseen</a:t>
            </a:r>
            <a:r>
              <a:rPr lang="en-US" sz="1700">
                <a:latin typeface="Arial"/>
                <a:cs typeface="Arial"/>
              </a:rPr>
              <a:t>. </a:t>
            </a:r>
            <a:endParaRPr lang="en-US">
              <a:cs typeface="Arial"/>
            </a:endParaRPr>
          </a:p>
          <a:p>
            <a:pPr marL="285750" indent="-285750">
              <a:buChar char="•"/>
            </a:pPr>
            <a:r>
              <a:rPr lang="en-US" sz="1700" err="1">
                <a:latin typeface="Arial"/>
                <a:cs typeface="Arial"/>
              </a:rPr>
              <a:t>Valmiiden</a:t>
            </a:r>
            <a:r>
              <a:rPr lang="en-US" sz="1700">
                <a:latin typeface="Arial"/>
                <a:cs typeface="Arial"/>
              </a:rPr>
              <a:t> </a:t>
            </a:r>
            <a:r>
              <a:rPr lang="en-US" sz="1700" err="1">
                <a:latin typeface="Arial"/>
                <a:cs typeface="Arial"/>
              </a:rPr>
              <a:t>ruokien</a:t>
            </a:r>
            <a:r>
              <a:rPr lang="en-US" sz="1700">
                <a:latin typeface="Arial"/>
                <a:cs typeface="Arial"/>
              </a:rPr>
              <a:t> </a:t>
            </a:r>
            <a:r>
              <a:rPr lang="en-US" sz="1700" err="1">
                <a:latin typeface="Arial"/>
                <a:cs typeface="Arial"/>
              </a:rPr>
              <a:t>lämmittäminen</a:t>
            </a:r>
            <a:r>
              <a:rPr lang="en-US" sz="1700">
                <a:latin typeface="Arial"/>
                <a:cs typeface="Arial"/>
              </a:rPr>
              <a:t> ja </a:t>
            </a:r>
            <a:r>
              <a:rPr lang="en-US" sz="1700" err="1">
                <a:latin typeface="Arial"/>
                <a:cs typeface="Arial"/>
              </a:rPr>
              <a:t>tarjoilu</a:t>
            </a:r>
            <a:r>
              <a:rPr lang="en-US" sz="1700">
                <a:latin typeface="Arial"/>
                <a:cs typeface="Arial"/>
              </a:rPr>
              <a:t> </a:t>
            </a:r>
            <a:r>
              <a:rPr lang="en-US" sz="1700" err="1">
                <a:latin typeface="Arial"/>
                <a:cs typeface="Arial"/>
              </a:rPr>
              <a:t>ei</a:t>
            </a:r>
            <a:r>
              <a:rPr lang="en-US" sz="1700">
                <a:latin typeface="Arial"/>
                <a:cs typeface="Arial"/>
              </a:rPr>
              <a:t> </a:t>
            </a:r>
            <a:r>
              <a:rPr lang="en-US" sz="1700" err="1">
                <a:latin typeface="Arial"/>
                <a:cs typeface="Arial"/>
              </a:rPr>
              <a:t>edellytä</a:t>
            </a:r>
            <a:r>
              <a:rPr lang="en-US" sz="1700">
                <a:latin typeface="Arial"/>
                <a:cs typeface="Arial"/>
              </a:rPr>
              <a:t> </a:t>
            </a:r>
            <a:r>
              <a:rPr lang="en-US" sz="1700" err="1">
                <a:latin typeface="Arial"/>
                <a:cs typeface="Arial"/>
              </a:rPr>
              <a:t>passia</a:t>
            </a:r>
            <a:r>
              <a:rPr lang="en-US" sz="1700">
                <a:latin typeface="Arial"/>
                <a:cs typeface="Arial"/>
              </a:rPr>
              <a:t>. </a:t>
            </a:r>
            <a:endParaRPr lang="en-US">
              <a:cs typeface="Arial"/>
            </a:endParaRPr>
          </a:p>
          <a:p>
            <a:pPr marL="285750" indent="-285750">
              <a:buChar char="•"/>
            </a:pPr>
            <a:r>
              <a:rPr lang="en-US" sz="1700" err="1">
                <a:latin typeface="Arial"/>
                <a:cs typeface="Arial"/>
              </a:rPr>
              <a:t>Hygieniapassia</a:t>
            </a:r>
            <a:r>
              <a:rPr lang="en-US" sz="1700">
                <a:latin typeface="Arial"/>
                <a:cs typeface="Arial"/>
              </a:rPr>
              <a:t> </a:t>
            </a:r>
            <a:r>
              <a:rPr lang="en-US" sz="1700" err="1">
                <a:latin typeface="Arial"/>
                <a:cs typeface="Arial"/>
              </a:rPr>
              <a:t>ei</a:t>
            </a:r>
            <a:r>
              <a:rPr lang="en-US" sz="1700">
                <a:latin typeface="Arial"/>
                <a:cs typeface="Arial"/>
              </a:rPr>
              <a:t> </a:t>
            </a:r>
            <a:r>
              <a:rPr lang="en-US" sz="1700" err="1">
                <a:latin typeface="Arial"/>
                <a:cs typeface="Arial"/>
              </a:rPr>
              <a:t>tarvita</a:t>
            </a:r>
            <a:r>
              <a:rPr lang="en-US" sz="1700">
                <a:latin typeface="Arial"/>
                <a:cs typeface="Arial"/>
              </a:rPr>
              <a:t> </a:t>
            </a:r>
            <a:r>
              <a:rPr lang="en-US" sz="1700" err="1">
                <a:latin typeface="Arial"/>
                <a:cs typeface="Arial"/>
              </a:rPr>
              <a:t>jakaessa</a:t>
            </a:r>
            <a:r>
              <a:rPr lang="en-US" sz="1700">
                <a:latin typeface="Arial"/>
                <a:cs typeface="Arial"/>
              </a:rPr>
              <a:t> </a:t>
            </a:r>
            <a:r>
              <a:rPr lang="en-US" sz="1700" err="1">
                <a:latin typeface="Arial"/>
                <a:cs typeface="Arial"/>
              </a:rPr>
              <a:t>kuivatuotteita</a:t>
            </a:r>
            <a:r>
              <a:rPr lang="en-US" sz="1700">
                <a:latin typeface="Arial"/>
                <a:cs typeface="Arial"/>
              </a:rPr>
              <a:t>, </a:t>
            </a:r>
            <a:r>
              <a:rPr lang="en-US" sz="1700" err="1">
                <a:latin typeface="Arial"/>
                <a:cs typeface="Arial"/>
              </a:rPr>
              <a:t>kasviksia</a:t>
            </a:r>
            <a:r>
              <a:rPr lang="en-US" sz="1700">
                <a:latin typeface="Arial"/>
                <a:cs typeface="Arial"/>
              </a:rPr>
              <a:t> ja </a:t>
            </a:r>
            <a:r>
              <a:rPr lang="en-US" sz="1700" err="1">
                <a:latin typeface="Arial"/>
                <a:cs typeface="Arial"/>
              </a:rPr>
              <a:t>muita</a:t>
            </a:r>
            <a:r>
              <a:rPr lang="en-US" sz="1700">
                <a:latin typeface="Arial"/>
                <a:cs typeface="Arial"/>
              </a:rPr>
              <a:t> </a:t>
            </a:r>
            <a:r>
              <a:rPr lang="en-US" sz="1700" err="1">
                <a:latin typeface="Arial"/>
                <a:cs typeface="Arial"/>
              </a:rPr>
              <a:t>huoneenlämmössä</a:t>
            </a:r>
            <a:r>
              <a:rPr lang="en-US" sz="1700">
                <a:latin typeface="Arial"/>
                <a:cs typeface="Arial"/>
              </a:rPr>
              <a:t> </a:t>
            </a:r>
            <a:r>
              <a:rPr lang="en-US" sz="1700" err="1">
                <a:latin typeface="Arial"/>
                <a:cs typeface="Arial"/>
              </a:rPr>
              <a:t>säilyviä</a:t>
            </a:r>
            <a:r>
              <a:rPr lang="en-US" sz="1700">
                <a:latin typeface="Arial"/>
                <a:cs typeface="Arial"/>
              </a:rPr>
              <a:t> </a:t>
            </a:r>
            <a:r>
              <a:rPr lang="en-US" sz="1700" err="1">
                <a:latin typeface="Arial"/>
                <a:cs typeface="Arial"/>
              </a:rPr>
              <a:t>elintarvikkeita</a:t>
            </a:r>
            <a:r>
              <a:rPr lang="en-US" sz="1700">
                <a:latin typeface="Arial"/>
                <a:cs typeface="Arial"/>
              </a:rPr>
              <a:t>.</a:t>
            </a:r>
            <a:endParaRPr lang="en-US">
              <a:cs typeface="Arial"/>
            </a:endParaRPr>
          </a:p>
          <a:p>
            <a:endParaRPr lang="fi-FI"/>
          </a:p>
        </p:txBody>
      </p:sp>
    </p:spTree>
    <p:extLst>
      <p:ext uri="{BB962C8B-B14F-4D97-AF65-F5344CB8AC3E}">
        <p14:creationId xmlns:p14="http://schemas.microsoft.com/office/powerpoint/2010/main" val="100145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B0E4D64-15E0-4827-B892-4B842DE2043F}"/>
              </a:ext>
            </a:extLst>
          </p:cNvPr>
          <p:cNvSpPr>
            <a:spLocks noGrp="1"/>
          </p:cNvSpPr>
          <p:nvPr>
            <p:ph type="body" idx="14"/>
          </p:nvPr>
        </p:nvSpPr>
        <p:spPr/>
        <p:txBody>
          <a:bodyPr/>
          <a:lstStyle/>
          <a:p>
            <a:endParaRPr lang="fi-FI"/>
          </a:p>
        </p:txBody>
      </p:sp>
      <p:pic>
        <p:nvPicPr>
          <p:cNvPr id="7" name="Kuva 6">
            <a:extLst>
              <a:ext uri="{FF2B5EF4-FFF2-40B4-BE49-F238E27FC236}">
                <a16:creationId xmlns:a16="http://schemas.microsoft.com/office/drawing/2014/main" id="{28DF5B2F-BD45-4284-A25E-C1A0924483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5465" y="-15263"/>
            <a:ext cx="4047224" cy="5869963"/>
          </a:xfrm>
          <a:prstGeom prst="rect">
            <a:avLst/>
          </a:prstGeom>
        </p:spPr>
      </p:pic>
      <p:pic>
        <p:nvPicPr>
          <p:cNvPr id="9" name="Kuva 8">
            <a:extLst>
              <a:ext uri="{FF2B5EF4-FFF2-40B4-BE49-F238E27FC236}">
                <a16:creationId xmlns:a16="http://schemas.microsoft.com/office/drawing/2014/main" id="{BBEFD35D-046B-4623-BAFC-A999697F4E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8644" y="-15264"/>
            <a:ext cx="4129061" cy="5869963"/>
          </a:xfrm>
          <a:prstGeom prst="rect">
            <a:avLst/>
          </a:prstGeom>
        </p:spPr>
      </p:pic>
      <p:pic>
        <p:nvPicPr>
          <p:cNvPr id="13" name="Kuva 12">
            <a:extLst>
              <a:ext uri="{FF2B5EF4-FFF2-40B4-BE49-F238E27FC236}">
                <a16:creationId xmlns:a16="http://schemas.microsoft.com/office/drawing/2014/main" id="{20E440E6-7333-4D8B-BF04-69B17E6A69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
            <a:ext cx="4139313" cy="5854703"/>
          </a:xfrm>
          <a:prstGeom prst="rect">
            <a:avLst/>
          </a:prstGeom>
        </p:spPr>
      </p:pic>
    </p:spTree>
    <p:extLst>
      <p:ext uri="{BB962C8B-B14F-4D97-AF65-F5344CB8AC3E}">
        <p14:creationId xmlns:p14="http://schemas.microsoft.com/office/powerpoint/2010/main" val="3346366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3" name="TextBox 3"/>
          <p:cNvSpPr txBox="1"/>
          <p:nvPr/>
        </p:nvSpPr>
        <p:spPr>
          <a:xfrm>
            <a:off x="6687781" y="2264909"/>
            <a:ext cx="4844103" cy="1846659"/>
          </a:xfrm>
          <a:prstGeom prst="rect">
            <a:avLst/>
          </a:prstGeom>
        </p:spPr>
        <p:txBody>
          <a:bodyPr wrap="square" lIns="0" tIns="0" rIns="0" bIns="0" rtlCol="0" anchor="t">
            <a:spAutoFit/>
          </a:bodyPr>
          <a:lstStyle/>
          <a:p>
            <a:pPr>
              <a:lnSpc>
                <a:spcPts val="2400"/>
              </a:lnSpc>
            </a:pPr>
            <a:r>
              <a:rPr lang="en-US" sz="2000" err="1">
                <a:solidFill>
                  <a:srgbClr val="000000"/>
                </a:solidFill>
                <a:latin typeface="Arial"/>
              </a:rPr>
              <a:t>Hygienia</a:t>
            </a:r>
            <a:r>
              <a:rPr lang="en-US" sz="2000">
                <a:solidFill>
                  <a:srgbClr val="000000"/>
                </a:solidFill>
                <a:latin typeface="Arial"/>
              </a:rPr>
              <a:t> ja </a:t>
            </a:r>
            <a:r>
              <a:rPr lang="en-US" sz="2000" err="1">
                <a:solidFill>
                  <a:srgbClr val="000000"/>
                </a:solidFill>
                <a:latin typeface="Arial"/>
              </a:rPr>
              <a:t>elintarviketurvallisuus</a:t>
            </a:r>
            <a:r>
              <a:rPr lang="en-US" sz="2000">
                <a:solidFill>
                  <a:srgbClr val="000000"/>
                </a:solidFill>
                <a:latin typeface="Arial"/>
              </a:rPr>
              <a:t> </a:t>
            </a:r>
            <a:r>
              <a:rPr lang="en-US" sz="2000" err="1">
                <a:solidFill>
                  <a:srgbClr val="000000"/>
                </a:solidFill>
                <a:latin typeface="Arial"/>
              </a:rPr>
              <a:t>ruoka-avussa</a:t>
            </a:r>
            <a:endParaRPr lang="en-US" sz="2000" err="1">
              <a:solidFill>
                <a:srgbClr val="000000"/>
              </a:solidFill>
              <a:latin typeface="Arial"/>
              <a:cs typeface="Arial"/>
            </a:endParaRPr>
          </a:p>
          <a:p>
            <a:pPr>
              <a:lnSpc>
                <a:spcPts val="2400"/>
              </a:lnSpc>
            </a:pPr>
            <a:endParaRPr lang="en-US" sz="2000">
              <a:solidFill>
                <a:srgbClr val="000000"/>
              </a:solidFill>
              <a:latin typeface="Arial"/>
            </a:endParaRPr>
          </a:p>
          <a:p>
            <a:pPr marL="342900" indent="-342900">
              <a:lnSpc>
                <a:spcPts val="2400"/>
              </a:lnSpc>
              <a:buFont typeface="Arial"/>
              <a:buChar char="•"/>
            </a:pPr>
            <a:r>
              <a:rPr lang="en-US" sz="2000">
                <a:solidFill>
                  <a:srgbClr val="000000"/>
                </a:solidFill>
                <a:latin typeface="Arial"/>
              </a:rPr>
              <a:t>Miten </a:t>
            </a:r>
            <a:r>
              <a:rPr lang="en-US" sz="2000" err="1">
                <a:solidFill>
                  <a:srgbClr val="000000"/>
                </a:solidFill>
                <a:latin typeface="Arial"/>
              </a:rPr>
              <a:t>voitte</a:t>
            </a:r>
            <a:r>
              <a:rPr lang="en-US" sz="2000">
                <a:solidFill>
                  <a:srgbClr val="000000"/>
                </a:solidFill>
                <a:latin typeface="Arial"/>
              </a:rPr>
              <a:t> </a:t>
            </a:r>
            <a:r>
              <a:rPr lang="en-US" sz="2000" err="1">
                <a:solidFill>
                  <a:srgbClr val="000000"/>
                </a:solidFill>
                <a:latin typeface="Arial"/>
              </a:rPr>
              <a:t>itse</a:t>
            </a:r>
            <a:r>
              <a:rPr lang="en-US" sz="2000">
                <a:solidFill>
                  <a:srgbClr val="000000"/>
                </a:solidFill>
                <a:latin typeface="Arial"/>
              </a:rPr>
              <a:t> </a:t>
            </a:r>
            <a:r>
              <a:rPr lang="en-US" sz="2000" err="1">
                <a:solidFill>
                  <a:srgbClr val="000000"/>
                </a:solidFill>
                <a:latin typeface="Arial"/>
              </a:rPr>
              <a:t>edistää</a:t>
            </a:r>
            <a:r>
              <a:rPr lang="en-US" sz="2000">
                <a:solidFill>
                  <a:srgbClr val="000000"/>
                </a:solidFill>
                <a:latin typeface="Arial"/>
              </a:rPr>
              <a:t> </a:t>
            </a:r>
            <a:r>
              <a:rPr lang="en-US" sz="2000" err="1">
                <a:solidFill>
                  <a:srgbClr val="000000"/>
                </a:solidFill>
                <a:latin typeface="Arial"/>
              </a:rPr>
              <a:t>elintarviketurvallisuutta</a:t>
            </a:r>
            <a:r>
              <a:rPr lang="en-US" sz="2000">
                <a:solidFill>
                  <a:srgbClr val="000000"/>
                </a:solidFill>
                <a:latin typeface="Arial"/>
              </a:rPr>
              <a:t> ja </a:t>
            </a:r>
            <a:r>
              <a:rPr lang="en-US" sz="2000" err="1">
                <a:solidFill>
                  <a:srgbClr val="000000"/>
                </a:solidFill>
                <a:latin typeface="Arial"/>
              </a:rPr>
              <a:t>hygieniaa</a:t>
            </a:r>
            <a:r>
              <a:rPr lang="en-US" sz="2000">
                <a:solidFill>
                  <a:srgbClr val="000000"/>
                </a:solidFill>
                <a:latin typeface="Arial"/>
              </a:rPr>
              <a:t> </a:t>
            </a:r>
            <a:r>
              <a:rPr lang="en-US" sz="2000" err="1">
                <a:solidFill>
                  <a:srgbClr val="000000"/>
                </a:solidFill>
                <a:latin typeface="Arial"/>
              </a:rPr>
              <a:t>yhdessä</a:t>
            </a:r>
            <a:r>
              <a:rPr lang="en-US" sz="2000">
                <a:solidFill>
                  <a:srgbClr val="000000"/>
                </a:solidFill>
                <a:latin typeface="Arial"/>
              </a:rPr>
              <a:t> </a:t>
            </a:r>
            <a:r>
              <a:rPr lang="en-US" sz="2000" err="1">
                <a:solidFill>
                  <a:srgbClr val="000000"/>
                </a:solidFill>
                <a:latin typeface="Arial"/>
              </a:rPr>
              <a:t>vapaaehtoisina</a:t>
            </a:r>
            <a:r>
              <a:rPr lang="en-US" sz="2000">
                <a:solidFill>
                  <a:srgbClr val="000000"/>
                </a:solidFill>
                <a:latin typeface="Arial"/>
              </a:rPr>
              <a:t>?</a:t>
            </a:r>
            <a:endParaRPr lang="en-US" sz="2000">
              <a:solidFill>
                <a:srgbClr val="000000"/>
              </a:solidFill>
              <a:latin typeface="Arial"/>
              <a:cs typeface="Arial"/>
            </a:endParaRPr>
          </a:p>
        </p:txBody>
      </p:sp>
      <p:sp>
        <p:nvSpPr>
          <p:cNvPr id="5" name="TextBox 5"/>
          <p:cNvSpPr txBox="1"/>
          <p:nvPr/>
        </p:nvSpPr>
        <p:spPr>
          <a:xfrm>
            <a:off x="6687781" y="241300"/>
            <a:ext cx="4483764" cy="461665"/>
          </a:xfrm>
          <a:prstGeom prst="rect">
            <a:avLst/>
          </a:prstGeom>
        </p:spPr>
        <p:txBody>
          <a:bodyPr lIns="0" tIns="0" rIns="0" bIns="0" rtlCol="0" anchor="t">
            <a:spAutoFit/>
          </a:bodyPr>
          <a:lstStyle/>
          <a:p>
            <a:pPr>
              <a:lnSpc>
                <a:spcPts val="3600"/>
              </a:lnSpc>
            </a:pPr>
            <a:r>
              <a:rPr lang="en-US" sz="3000" b="1">
                <a:solidFill>
                  <a:srgbClr val="000000"/>
                </a:solidFill>
                <a:latin typeface="Arial Bold"/>
              </a:rPr>
              <a:t>Pari- tai </a:t>
            </a:r>
            <a:r>
              <a:rPr lang="en-US" sz="3000" b="1" err="1">
                <a:solidFill>
                  <a:srgbClr val="000000"/>
                </a:solidFill>
                <a:latin typeface="Arial Bold"/>
              </a:rPr>
              <a:t>ryhmätehtävä</a:t>
            </a:r>
            <a:endParaRPr lang="en-US" sz="3000" b="1" err="1">
              <a:solidFill>
                <a:srgbClr val="000000"/>
              </a:solidFill>
              <a:latin typeface="Arial Bold"/>
              <a:cs typeface="Arial Bold"/>
            </a:endParaRPr>
          </a:p>
        </p:txBody>
      </p:sp>
      <p:pic>
        <p:nvPicPr>
          <p:cNvPr id="7" name="Picture 6" descr="A group of people sitting at a table&#10;&#10;Description automatically generated">
            <a:extLst>
              <a:ext uri="{FF2B5EF4-FFF2-40B4-BE49-F238E27FC236}">
                <a16:creationId xmlns:a16="http://schemas.microsoft.com/office/drawing/2014/main" id="{507696C9-82BD-BF5F-BD45-17DF8089C0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75" y="1233488"/>
            <a:ext cx="6086475" cy="4352925"/>
          </a:xfrm>
          <a:prstGeom prst="rect">
            <a:avLst/>
          </a:prstGeom>
        </p:spPr>
      </p:pic>
      <p:sp>
        <p:nvSpPr>
          <p:cNvPr id="8" name="TextBox 7">
            <a:extLst>
              <a:ext uri="{FF2B5EF4-FFF2-40B4-BE49-F238E27FC236}">
                <a16:creationId xmlns:a16="http://schemas.microsoft.com/office/drawing/2014/main" id="{F1021EFB-413E-4ADA-B8BE-07ED03902C95}"/>
              </a:ext>
            </a:extLst>
          </p:cNvPr>
          <p:cNvSpPr txBox="1"/>
          <p:nvPr/>
        </p:nvSpPr>
        <p:spPr>
          <a:xfrm>
            <a:off x="219075" y="5286375"/>
            <a:ext cx="4114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Bold"/>
              </a:rPr>
              <a:t>Joonas Brandt/SPR</a:t>
            </a:r>
            <a:r>
              <a:rPr lang="en-US" sz="1400">
                <a:latin typeface="Arial Bold"/>
                <a:cs typeface="Arial Bold"/>
              </a:rPr>
              <a:t>​</a:t>
            </a:r>
            <a:endParaRPr lang="en-US" sz="1400">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3" name="TextBox 3"/>
          <p:cNvSpPr txBox="1"/>
          <p:nvPr/>
        </p:nvSpPr>
        <p:spPr>
          <a:xfrm>
            <a:off x="592012" y="354531"/>
            <a:ext cx="10393680" cy="615553"/>
          </a:xfrm>
          <a:prstGeom prst="rect">
            <a:avLst/>
          </a:prstGeom>
        </p:spPr>
        <p:txBody>
          <a:bodyPr lIns="0" tIns="0" rIns="0" bIns="0" rtlCol="0" anchor="t">
            <a:spAutoFit/>
          </a:bodyPr>
          <a:lstStyle/>
          <a:p>
            <a:pPr>
              <a:lnSpc>
                <a:spcPts val="4752"/>
              </a:lnSpc>
            </a:pPr>
            <a:r>
              <a:rPr lang="en-US" sz="4400" b="1" err="1">
                <a:solidFill>
                  <a:srgbClr val="000000"/>
                </a:solidFill>
                <a:latin typeface="Arial Bold"/>
              </a:rPr>
              <a:t>Turvallisuus</a:t>
            </a:r>
            <a:r>
              <a:rPr lang="en-US" sz="4400" b="1">
                <a:solidFill>
                  <a:srgbClr val="000000"/>
                </a:solidFill>
                <a:latin typeface="Arial Bold"/>
              </a:rPr>
              <a:t> </a:t>
            </a:r>
            <a:r>
              <a:rPr lang="en-US" sz="4400" b="1" err="1">
                <a:solidFill>
                  <a:srgbClr val="000000"/>
                </a:solidFill>
                <a:latin typeface="Arial Bold"/>
              </a:rPr>
              <a:t>ruokajaossa</a:t>
            </a:r>
            <a:r>
              <a:rPr lang="en-US" sz="4400" b="1">
                <a:solidFill>
                  <a:srgbClr val="000000"/>
                </a:solidFill>
                <a:latin typeface="Arial Bold"/>
              </a:rPr>
              <a:t> </a:t>
            </a:r>
            <a:endParaRPr lang="en-US" sz="4400">
              <a:solidFill>
                <a:srgbClr val="000000"/>
              </a:solidFill>
              <a:latin typeface="Arial Bold"/>
            </a:endParaRPr>
          </a:p>
        </p:txBody>
      </p:sp>
      <p:sp>
        <p:nvSpPr>
          <p:cNvPr id="4" name="TextBox 4"/>
          <p:cNvSpPr txBox="1"/>
          <p:nvPr/>
        </p:nvSpPr>
        <p:spPr>
          <a:xfrm>
            <a:off x="596772" y="1325020"/>
            <a:ext cx="10911843" cy="3808735"/>
          </a:xfrm>
          <a:prstGeom prst="rect">
            <a:avLst/>
          </a:prstGeom>
        </p:spPr>
        <p:txBody>
          <a:bodyPr wrap="square" lIns="0" tIns="0" rIns="0" bIns="0" rtlCol="0" anchor="t">
            <a:spAutoFit/>
          </a:bodyPr>
          <a:lstStyle/>
          <a:p>
            <a:pPr marL="289560" lvl="1" indent="-144780">
              <a:buFont typeface="Arial"/>
              <a:buChar char="•"/>
            </a:pPr>
            <a:r>
              <a:rPr lang="en-US" sz="2000" err="1">
                <a:solidFill>
                  <a:srgbClr val="000000"/>
                </a:solidFill>
                <a:latin typeface="Arial"/>
              </a:rPr>
              <a:t>Ruoka-aputoiminnassa</a:t>
            </a:r>
            <a:r>
              <a:rPr lang="en-US" sz="2000">
                <a:solidFill>
                  <a:srgbClr val="000000"/>
                </a:solidFill>
                <a:latin typeface="Arial"/>
              </a:rPr>
              <a:t>, </a:t>
            </a:r>
            <a:r>
              <a:rPr lang="en-US" sz="2000" err="1">
                <a:solidFill>
                  <a:srgbClr val="000000"/>
                </a:solidFill>
                <a:latin typeface="Arial"/>
              </a:rPr>
              <a:t>kuten</a:t>
            </a:r>
            <a:r>
              <a:rPr lang="en-US" sz="2000">
                <a:solidFill>
                  <a:srgbClr val="000000"/>
                </a:solidFill>
                <a:latin typeface="Arial"/>
              </a:rPr>
              <a:t> </a:t>
            </a:r>
            <a:r>
              <a:rPr lang="en-US" sz="2000" err="1">
                <a:solidFill>
                  <a:srgbClr val="000000"/>
                </a:solidFill>
                <a:latin typeface="Arial"/>
              </a:rPr>
              <a:t>muussa</a:t>
            </a:r>
            <a:r>
              <a:rPr lang="en-US" sz="2000">
                <a:solidFill>
                  <a:srgbClr val="000000"/>
                </a:solidFill>
                <a:latin typeface="Arial"/>
              </a:rPr>
              <a:t> </a:t>
            </a:r>
            <a:r>
              <a:rPr lang="en-US" sz="2000" err="1">
                <a:solidFill>
                  <a:srgbClr val="000000"/>
                </a:solidFill>
                <a:latin typeface="Arial"/>
              </a:rPr>
              <a:t>ihmisten</a:t>
            </a:r>
            <a:r>
              <a:rPr lang="en-US" sz="2000">
                <a:solidFill>
                  <a:srgbClr val="000000"/>
                </a:solidFill>
                <a:latin typeface="Arial"/>
              </a:rPr>
              <a:t> </a:t>
            </a:r>
            <a:r>
              <a:rPr lang="en-US" sz="2000" err="1">
                <a:solidFill>
                  <a:srgbClr val="000000"/>
                </a:solidFill>
                <a:latin typeface="Arial"/>
              </a:rPr>
              <a:t>toiminnassa</a:t>
            </a:r>
            <a:r>
              <a:rPr lang="en-US" sz="2000">
                <a:solidFill>
                  <a:srgbClr val="000000"/>
                </a:solidFill>
                <a:latin typeface="Arial"/>
              </a:rPr>
              <a:t> on </a:t>
            </a:r>
            <a:r>
              <a:rPr lang="en-US" sz="2000" err="1">
                <a:solidFill>
                  <a:srgbClr val="000000"/>
                </a:solidFill>
                <a:latin typeface="Arial"/>
              </a:rPr>
              <a:t>mahdollisia</a:t>
            </a:r>
            <a:r>
              <a:rPr lang="en-US" sz="2000">
                <a:solidFill>
                  <a:srgbClr val="000000"/>
                </a:solidFill>
                <a:latin typeface="Arial"/>
              </a:rPr>
              <a:t> </a:t>
            </a:r>
            <a:r>
              <a:rPr lang="en-US" sz="2000" err="1">
                <a:solidFill>
                  <a:srgbClr val="000000"/>
                </a:solidFill>
                <a:latin typeface="Arial"/>
              </a:rPr>
              <a:t>turvallisuusriskejä</a:t>
            </a:r>
            <a:r>
              <a:rPr lang="en-US" sz="2000">
                <a:solidFill>
                  <a:srgbClr val="000000"/>
                </a:solidFill>
                <a:latin typeface="Arial"/>
              </a:rPr>
              <a:t>. </a:t>
            </a:r>
            <a:r>
              <a:rPr lang="en-US" sz="2000" err="1">
                <a:solidFill>
                  <a:srgbClr val="000000"/>
                </a:solidFill>
                <a:latin typeface="Arial"/>
              </a:rPr>
              <a:t>Turvallisuusasioiden</a:t>
            </a:r>
            <a:r>
              <a:rPr lang="en-US" sz="2000">
                <a:solidFill>
                  <a:srgbClr val="000000"/>
                </a:solidFill>
                <a:latin typeface="Arial"/>
              </a:rPr>
              <a:t> </a:t>
            </a:r>
            <a:r>
              <a:rPr lang="en-US" sz="2000" err="1">
                <a:solidFill>
                  <a:srgbClr val="000000"/>
                </a:solidFill>
                <a:latin typeface="Arial"/>
              </a:rPr>
              <a:t>huomioiminen</a:t>
            </a:r>
            <a:r>
              <a:rPr lang="en-US" sz="2000">
                <a:solidFill>
                  <a:srgbClr val="000000"/>
                </a:solidFill>
                <a:latin typeface="Arial"/>
              </a:rPr>
              <a:t> on </a:t>
            </a:r>
            <a:r>
              <a:rPr lang="en-US" sz="2000" err="1">
                <a:solidFill>
                  <a:srgbClr val="000000"/>
                </a:solidFill>
                <a:latin typeface="Arial"/>
              </a:rPr>
              <a:t>aina</a:t>
            </a:r>
            <a:r>
              <a:rPr lang="en-US" sz="2000">
                <a:solidFill>
                  <a:srgbClr val="000000"/>
                </a:solidFill>
                <a:latin typeface="Arial"/>
              </a:rPr>
              <a:t> </a:t>
            </a:r>
            <a:r>
              <a:rPr lang="en-US" sz="2000" err="1">
                <a:solidFill>
                  <a:srgbClr val="000000"/>
                </a:solidFill>
                <a:latin typeface="Arial"/>
              </a:rPr>
              <a:t>tärkeää</a:t>
            </a:r>
            <a:r>
              <a:rPr lang="en-US" sz="2000">
                <a:solidFill>
                  <a:srgbClr val="000000"/>
                </a:solidFill>
                <a:latin typeface="Arial"/>
              </a:rPr>
              <a:t> </a:t>
            </a:r>
            <a:r>
              <a:rPr lang="en-US" sz="2000" err="1">
                <a:solidFill>
                  <a:srgbClr val="000000"/>
                </a:solidFill>
                <a:latin typeface="Arial"/>
              </a:rPr>
              <a:t>kaiken</a:t>
            </a:r>
            <a:r>
              <a:rPr lang="en-US" sz="2000">
                <a:solidFill>
                  <a:srgbClr val="000000"/>
                </a:solidFill>
                <a:latin typeface="Arial"/>
              </a:rPr>
              <a:t> </a:t>
            </a:r>
            <a:r>
              <a:rPr lang="en-US" sz="2000" err="1">
                <a:solidFill>
                  <a:srgbClr val="000000"/>
                </a:solidFill>
                <a:latin typeface="Arial"/>
              </a:rPr>
              <a:t>varalta</a:t>
            </a:r>
            <a:r>
              <a:rPr lang="en-US" sz="2000">
                <a:solidFill>
                  <a:srgbClr val="000000"/>
                </a:solidFill>
                <a:latin typeface="Arial"/>
              </a:rPr>
              <a:t>.</a:t>
            </a:r>
          </a:p>
          <a:p>
            <a:pPr marL="289560" lvl="1" indent="-144780">
              <a:buFont typeface="Arial"/>
              <a:buChar char="•"/>
            </a:pPr>
            <a:r>
              <a:rPr lang="en-US" sz="2000" err="1">
                <a:solidFill>
                  <a:srgbClr val="000000"/>
                </a:solidFill>
                <a:latin typeface="Arial"/>
              </a:rPr>
              <a:t>Kaikkien</a:t>
            </a:r>
            <a:r>
              <a:rPr lang="en-US" sz="2000">
                <a:solidFill>
                  <a:srgbClr val="000000"/>
                </a:solidFill>
                <a:latin typeface="Arial"/>
              </a:rPr>
              <a:t> </a:t>
            </a:r>
            <a:r>
              <a:rPr lang="en-US" sz="2000" err="1">
                <a:solidFill>
                  <a:srgbClr val="000000"/>
                </a:solidFill>
                <a:latin typeface="Arial"/>
              </a:rPr>
              <a:t>riskien</a:t>
            </a:r>
            <a:r>
              <a:rPr lang="en-US" sz="2000">
                <a:solidFill>
                  <a:srgbClr val="000000"/>
                </a:solidFill>
                <a:latin typeface="Arial"/>
              </a:rPr>
              <a:t> </a:t>
            </a:r>
            <a:r>
              <a:rPr lang="en-US" sz="2000" err="1">
                <a:solidFill>
                  <a:srgbClr val="000000"/>
                </a:solidFill>
                <a:latin typeface="Arial"/>
              </a:rPr>
              <a:t>toteutuminen</a:t>
            </a:r>
            <a:r>
              <a:rPr lang="en-US" sz="2000">
                <a:solidFill>
                  <a:srgbClr val="000000"/>
                </a:solidFill>
                <a:latin typeface="Arial"/>
              </a:rPr>
              <a:t> </a:t>
            </a:r>
            <a:r>
              <a:rPr lang="en-US" sz="2000" err="1">
                <a:solidFill>
                  <a:srgbClr val="000000"/>
                </a:solidFill>
                <a:latin typeface="Arial"/>
              </a:rPr>
              <a:t>ei</a:t>
            </a:r>
            <a:r>
              <a:rPr lang="en-US" sz="2000">
                <a:solidFill>
                  <a:srgbClr val="000000"/>
                </a:solidFill>
                <a:latin typeface="Arial"/>
              </a:rPr>
              <a:t> ole </a:t>
            </a:r>
            <a:r>
              <a:rPr lang="en-US" sz="2000" err="1">
                <a:solidFill>
                  <a:srgbClr val="000000"/>
                </a:solidFill>
                <a:latin typeface="Arial"/>
              </a:rPr>
              <a:t>todennäköistä</a:t>
            </a:r>
            <a:r>
              <a:rPr lang="en-US" sz="2000">
                <a:solidFill>
                  <a:srgbClr val="000000"/>
                </a:solidFill>
                <a:latin typeface="Arial"/>
              </a:rPr>
              <a:t>, </a:t>
            </a:r>
            <a:r>
              <a:rPr lang="en-US" sz="2000" err="1">
                <a:solidFill>
                  <a:srgbClr val="000000"/>
                </a:solidFill>
                <a:latin typeface="Arial"/>
              </a:rPr>
              <a:t>mutta</a:t>
            </a:r>
            <a:r>
              <a:rPr lang="en-US" sz="2000">
                <a:solidFill>
                  <a:srgbClr val="000000"/>
                </a:solidFill>
                <a:latin typeface="Arial"/>
              </a:rPr>
              <a:t> </a:t>
            </a:r>
            <a:r>
              <a:rPr lang="en-US" sz="2000" err="1">
                <a:solidFill>
                  <a:srgbClr val="000000"/>
                </a:solidFill>
                <a:latin typeface="Arial"/>
              </a:rPr>
              <a:t>niihin</a:t>
            </a:r>
            <a:r>
              <a:rPr lang="en-US" sz="2000">
                <a:solidFill>
                  <a:srgbClr val="000000"/>
                </a:solidFill>
                <a:latin typeface="Arial"/>
              </a:rPr>
              <a:t> </a:t>
            </a:r>
            <a:r>
              <a:rPr lang="en-US" sz="2000" err="1">
                <a:solidFill>
                  <a:srgbClr val="000000"/>
                </a:solidFill>
                <a:latin typeface="Arial"/>
              </a:rPr>
              <a:t>hyvä</a:t>
            </a:r>
            <a:r>
              <a:rPr lang="en-US" sz="2000">
                <a:solidFill>
                  <a:srgbClr val="000000"/>
                </a:solidFill>
                <a:latin typeface="Arial"/>
              </a:rPr>
              <a:t> </a:t>
            </a:r>
            <a:r>
              <a:rPr lang="en-US" sz="2000" err="1">
                <a:solidFill>
                  <a:srgbClr val="000000"/>
                </a:solidFill>
                <a:latin typeface="Arial"/>
              </a:rPr>
              <a:t>varautua</a:t>
            </a:r>
            <a:r>
              <a:rPr lang="en-US" sz="2000">
                <a:solidFill>
                  <a:srgbClr val="000000"/>
                </a:solidFill>
                <a:latin typeface="Arial"/>
              </a:rPr>
              <a:t> </a:t>
            </a:r>
            <a:r>
              <a:rPr lang="en-US" sz="2000" err="1">
                <a:solidFill>
                  <a:srgbClr val="000000"/>
                </a:solidFill>
                <a:latin typeface="Arial"/>
              </a:rPr>
              <a:t>ennalta</a:t>
            </a:r>
            <a:r>
              <a:rPr lang="en-US" sz="2000">
                <a:solidFill>
                  <a:srgbClr val="000000"/>
                </a:solidFill>
                <a:latin typeface="Arial"/>
              </a:rPr>
              <a:t>, </a:t>
            </a:r>
            <a:r>
              <a:rPr lang="en-US" sz="2000" err="1">
                <a:solidFill>
                  <a:srgbClr val="000000"/>
                </a:solidFill>
                <a:latin typeface="Arial"/>
              </a:rPr>
              <a:t>jotta</a:t>
            </a:r>
            <a:r>
              <a:rPr lang="en-US" sz="2000">
                <a:solidFill>
                  <a:srgbClr val="000000"/>
                </a:solidFill>
                <a:latin typeface="Arial"/>
              </a:rPr>
              <a:t> </a:t>
            </a:r>
            <a:r>
              <a:rPr lang="en-US" sz="2000" err="1">
                <a:solidFill>
                  <a:srgbClr val="000000"/>
                </a:solidFill>
                <a:latin typeface="Arial"/>
              </a:rPr>
              <a:t>osataan</a:t>
            </a:r>
            <a:endParaRPr lang="en-US" sz="2000">
              <a:solidFill>
                <a:srgbClr val="000000"/>
              </a:solidFill>
              <a:latin typeface="Arial"/>
              <a:cs typeface="Arial"/>
            </a:endParaRPr>
          </a:p>
          <a:p>
            <a:pPr marL="746760" lvl="2" indent="-248920">
              <a:buFont typeface="Arial"/>
              <a:buChar char="⚬"/>
            </a:pPr>
            <a:r>
              <a:rPr lang="en-US" sz="2000" err="1">
                <a:solidFill>
                  <a:srgbClr val="000000"/>
                </a:solidFill>
                <a:latin typeface="Arial"/>
              </a:rPr>
              <a:t>Tunnistaa</a:t>
            </a:r>
            <a:r>
              <a:rPr lang="en-US" sz="2000">
                <a:solidFill>
                  <a:srgbClr val="000000"/>
                </a:solidFill>
                <a:latin typeface="Arial"/>
              </a:rPr>
              <a:t> </a:t>
            </a:r>
            <a:r>
              <a:rPr lang="en-US" sz="2000" err="1">
                <a:solidFill>
                  <a:srgbClr val="000000"/>
                </a:solidFill>
                <a:latin typeface="Arial"/>
              </a:rPr>
              <a:t>turvallisuusriskejä</a:t>
            </a:r>
            <a:r>
              <a:rPr lang="en-US" sz="2000">
                <a:solidFill>
                  <a:srgbClr val="000000"/>
                </a:solidFill>
                <a:latin typeface="Arial"/>
              </a:rPr>
              <a:t> </a:t>
            </a:r>
            <a:r>
              <a:rPr lang="en-US" sz="2000" err="1">
                <a:solidFill>
                  <a:srgbClr val="000000"/>
                </a:solidFill>
                <a:latin typeface="Arial"/>
              </a:rPr>
              <a:t>ennalta</a:t>
            </a:r>
            <a:endParaRPr lang="en-US" sz="2000">
              <a:solidFill>
                <a:srgbClr val="000000"/>
              </a:solidFill>
              <a:latin typeface="Arial"/>
              <a:cs typeface="Arial"/>
            </a:endParaRPr>
          </a:p>
          <a:p>
            <a:pPr marL="746760" lvl="2" indent="-248920">
              <a:buFont typeface="Arial"/>
              <a:buChar char="⚬"/>
            </a:pPr>
            <a:r>
              <a:rPr lang="en-US" sz="2000" err="1">
                <a:solidFill>
                  <a:srgbClr val="000000"/>
                </a:solidFill>
                <a:latin typeface="Arial"/>
              </a:rPr>
              <a:t>Toimia</a:t>
            </a:r>
            <a:r>
              <a:rPr lang="en-US" sz="2000">
                <a:solidFill>
                  <a:srgbClr val="000000"/>
                </a:solidFill>
                <a:latin typeface="Arial"/>
              </a:rPr>
              <a:t> </a:t>
            </a:r>
            <a:r>
              <a:rPr lang="en-US" sz="2000" err="1">
                <a:solidFill>
                  <a:srgbClr val="000000"/>
                </a:solidFill>
                <a:latin typeface="Arial"/>
              </a:rPr>
              <a:t>turvallisuutta</a:t>
            </a:r>
            <a:r>
              <a:rPr lang="en-US" sz="2000">
                <a:solidFill>
                  <a:srgbClr val="000000"/>
                </a:solidFill>
                <a:latin typeface="Arial"/>
              </a:rPr>
              <a:t> </a:t>
            </a:r>
            <a:r>
              <a:rPr lang="en-US" sz="2000" err="1">
                <a:solidFill>
                  <a:srgbClr val="000000"/>
                </a:solidFill>
                <a:latin typeface="Arial"/>
              </a:rPr>
              <a:t>vaarantavissa</a:t>
            </a:r>
            <a:r>
              <a:rPr lang="en-US" sz="2000">
                <a:solidFill>
                  <a:srgbClr val="000000"/>
                </a:solidFill>
                <a:latin typeface="Arial"/>
              </a:rPr>
              <a:t> </a:t>
            </a:r>
            <a:r>
              <a:rPr lang="en-US" sz="2000" err="1">
                <a:solidFill>
                  <a:srgbClr val="000000"/>
                </a:solidFill>
                <a:latin typeface="Arial"/>
              </a:rPr>
              <a:t>tilanteissa</a:t>
            </a:r>
            <a:endParaRPr lang="en-US" sz="2000">
              <a:solidFill>
                <a:srgbClr val="000000"/>
              </a:solidFill>
              <a:latin typeface="Arial"/>
              <a:cs typeface="Arial"/>
            </a:endParaRPr>
          </a:p>
          <a:p>
            <a:pPr marL="746760" lvl="2" indent="-248920">
              <a:buFont typeface="Arial"/>
              <a:buChar char="⚬"/>
            </a:pPr>
            <a:r>
              <a:rPr lang="en-US" sz="2000" err="1">
                <a:solidFill>
                  <a:srgbClr val="000000"/>
                </a:solidFill>
                <a:latin typeface="Arial"/>
              </a:rPr>
              <a:t>Ilmoittaa</a:t>
            </a:r>
            <a:r>
              <a:rPr lang="en-US" sz="2000">
                <a:solidFill>
                  <a:srgbClr val="000000"/>
                </a:solidFill>
                <a:latin typeface="Arial"/>
              </a:rPr>
              <a:t> </a:t>
            </a:r>
            <a:r>
              <a:rPr lang="en-US" sz="2000" err="1">
                <a:solidFill>
                  <a:srgbClr val="000000"/>
                </a:solidFill>
                <a:latin typeface="Arial"/>
              </a:rPr>
              <a:t>tilanteista</a:t>
            </a:r>
            <a:r>
              <a:rPr lang="en-US" sz="2000">
                <a:solidFill>
                  <a:srgbClr val="000000"/>
                </a:solidFill>
                <a:latin typeface="Arial"/>
              </a:rPr>
              <a:t> ja </a:t>
            </a:r>
            <a:r>
              <a:rPr lang="en-US" sz="2000" err="1">
                <a:solidFill>
                  <a:srgbClr val="000000"/>
                </a:solidFill>
                <a:latin typeface="Arial"/>
              </a:rPr>
              <a:t>riskeistä</a:t>
            </a:r>
            <a:r>
              <a:rPr lang="en-US" sz="2000">
                <a:solidFill>
                  <a:srgbClr val="000000"/>
                </a:solidFill>
                <a:latin typeface="Arial"/>
              </a:rPr>
              <a:t> (</a:t>
            </a:r>
            <a:r>
              <a:rPr lang="en-US" sz="2000" err="1">
                <a:solidFill>
                  <a:srgbClr val="000000"/>
                </a:solidFill>
                <a:latin typeface="Arial"/>
              </a:rPr>
              <a:t>paikallaolijoille</a:t>
            </a:r>
            <a:r>
              <a:rPr lang="en-US" sz="2000">
                <a:solidFill>
                  <a:srgbClr val="000000"/>
                </a:solidFill>
                <a:latin typeface="Arial"/>
              </a:rPr>
              <a:t> ja </a:t>
            </a:r>
            <a:r>
              <a:rPr lang="en-US" sz="2000" err="1">
                <a:solidFill>
                  <a:srgbClr val="000000"/>
                </a:solidFill>
                <a:latin typeface="Arial"/>
              </a:rPr>
              <a:t>vastuussa</a:t>
            </a:r>
            <a:r>
              <a:rPr lang="en-US" sz="2000">
                <a:solidFill>
                  <a:srgbClr val="000000"/>
                </a:solidFill>
                <a:latin typeface="Arial"/>
              </a:rPr>
              <a:t> </a:t>
            </a:r>
            <a:r>
              <a:rPr lang="en-US" sz="2000" err="1">
                <a:solidFill>
                  <a:srgbClr val="000000"/>
                </a:solidFill>
                <a:latin typeface="Arial"/>
              </a:rPr>
              <a:t>oleville</a:t>
            </a:r>
            <a:r>
              <a:rPr lang="en-US" sz="2000">
                <a:solidFill>
                  <a:srgbClr val="000000"/>
                </a:solidFill>
                <a:latin typeface="Arial"/>
              </a:rPr>
              <a:t>). He </a:t>
            </a:r>
            <a:r>
              <a:rPr lang="en-US" sz="2000" err="1">
                <a:solidFill>
                  <a:srgbClr val="000000"/>
                </a:solidFill>
                <a:latin typeface="Arial"/>
              </a:rPr>
              <a:t>osaavat</a:t>
            </a:r>
            <a:r>
              <a:rPr lang="en-US" sz="2000">
                <a:solidFill>
                  <a:srgbClr val="000000"/>
                </a:solidFill>
                <a:latin typeface="Arial"/>
              </a:rPr>
              <a:t> </a:t>
            </a:r>
            <a:r>
              <a:rPr lang="en-US" sz="2000" err="1">
                <a:solidFill>
                  <a:srgbClr val="000000"/>
                </a:solidFill>
                <a:latin typeface="Arial"/>
              </a:rPr>
              <a:t>neuvoa</a:t>
            </a:r>
            <a:r>
              <a:rPr lang="en-US" sz="2000">
                <a:solidFill>
                  <a:srgbClr val="000000"/>
                </a:solidFill>
                <a:latin typeface="Arial"/>
              </a:rPr>
              <a:t> </a:t>
            </a:r>
            <a:r>
              <a:rPr lang="en-US" sz="2000" err="1">
                <a:solidFill>
                  <a:srgbClr val="000000"/>
                </a:solidFill>
                <a:latin typeface="Arial"/>
              </a:rPr>
              <a:t>asiassa</a:t>
            </a:r>
            <a:r>
              <a:rPr lang="en-US" sz="2000">
                <a:solidFill>
                  <a:srgbClr val="000000"/>
                </a:solidFill>
                <a:latin typeface="Arial"/>
              </a:rPr>
              <a:t> </a:t>
            </a:r>
            <a:r>
              <a:rPr lang="en-US" sz="2000" err="1">
                <a:solidFill>
                  <a:srgbClr val="000000"/>
                </a:solidFill>
                <a:latin typeface="Arial"/>
              </a:rPr>
              <a:t>eteenpäin</a:t>
            </a:r>
            <a:r>
              <a:rPr lang="en-US" sz="2000">
                <a:solidFill>
                  <a:srgbClr val="000000"/>
                </a:solidFill>
                <a:latin typeface="Arial"/>
              </a:rPr>
              <a:t>, </a:t>
            </a:r>
            <a:r>
              <a:rPr lang="en-US" sz="2000" err="1">
                <a:solidFill>
                  <a:srgbClr val="000000"/>
                </a:solidFill>
                <a:latin typeface="Arial"/>
              </a:rPr>
              <a:t>tietävät</a:t>
            </a:r>
            <a:r>
              <a:rPr lang="en-US" sz="2000">
                <a:solidFill>
                  <a:srgbClr val="000000"/>
                </a:solidFill>
                <a:latin typeface="Arial"/>
              </a:rPr>
              <a:t> </a:t>
            </a:r>
            <a:r>
              <a:rPr lang="en-US" sz="2000" err="1">
                <a:solidFill>
                  <a:srgbClr val="000000"/>
                </a:solidFill>
                <a:latin typeface="Arial"/>
              </a:rPr>
              <a:t>puuttua</a:t>
            </a:r>
            <a:r>
              <a:rPr lang="en-US" sz="2000">
                <a:solidFill>
                  <a:srgbClr val="000000"/>
                </a:solidFill>
                <a:latin typeface="Arial"/>
              </a:rPr>
              <a:t> </a:t>
            </a:r>
            <a:r>
              <a:rPr lang="en-US" sz="2000" err="1">
                <a:solidFill>
                  <a:srgbClr val="000000"/>
                </a:solidFill>
                <a:latin typeface="Arial"/>
              </a:rPr>
              <a:t>tilanteeseen</a:t>
            </a:r>
            <a:r>
              <a:rPr lang="en-US" sz="2000">
                <a:solidFill>
                  <a:srgbClr val="000000"/>
                </a:solidFill>
                <a:latin typeface="Arial"/>
              </a:rPr>
              <a:t>, </a:t>
            </a:r>
            <a:r>
              <a:rPr lang="en-US" sz="2000" err="1">
                <a:solidFill>
                  <a:srgbClr val="000000"/>
                </a:solidFill>
                <a:latin typeface="Arial"/>
              </a:rPr>
              <a:t>jälkipurku</a:t>
            </a:r>
            <a:r>
              <a:rPr lang="en-US" sz="2000">
                <a:solidFill>
                  <a:srgbClr val="000000"/>
                </a:solidFill>
                <a:latin typeface="Arial"/>
              </a:rPr>
              <a:t>…</a:t>
            </a:r>
            <a:endParaRPr lang="en-US" sz="2000">
              <a:solidFill>
                <a:srgbClr val="000000"/>
              </a:solidFill>
              <a:latin typeface="Arial"/>
              <a:cs typeface="Arial"/>
            </a:endParaRPr>
          </a:p>
          <a:p>
            <a:pPr marL="746760" lvl="2" indent="-248920">
              <a:buFont typeface="Arial"/>
              <a:buChar char="⚬"/>
            </a:pPr>
            <a:r>
              <a:rPr lang="en-US" sz="2000" err="1">
                <a:solidFill>
                  <a:srgbClr val="000000"/>
                </a:solidFill>
                <a:latin typeface="Arial Bold"/>
              </a:rPr>
              <a:t>Tiedetään</a:t>
            </a:r>
            <a:r>
              <a:rPr lang="en-US" sz="2000">
                <a:solidFill>
                  <a:srgbClr val="000000"/>
                </a:solidFill>
                <a:latin typeface="Arial Bold"/>
              </a:rPr>
              <a:t>, </a:t>
            </a:r>
            <a:r>
              <a:rPr lang="en-US" sz="2000" err="1">
                <a:solidFill>
                  <a:srgbClr val="000000"/>
                </a:solidFill>
                <a:latin typeface="Arial Bold"/>
              </a:rPr>
              <a:t>miten</a:t>
            </a:r>
            <a:r>
              <a:rPr lang="en-US" sz="2000">
                <a:solidFill>
                  <a:srgbClr val="000000"/>
                </a:solidFill>
                <a:latin typeface="Arial Bold"/>
              </a:rPr>
              <a:t> </a:t>
            </a:r>
            <a:r>
              <a:rPr lang="en-US" sz="2000" err="1">
                <a:solidFill>
                  <a:srgbClr val="000000"/>
                </a:solidFill>
                <a:latin typeface="Arial Bold"/>
              </a:rPr>
              <a:t>toimia</a:t>
            </a:r>
            <a:r>
              <a:rPr lang="en-US" sz="2000">
                <a:solidFill>
                  <a:srgbClr val="000000"/>
                </a:solidFill>
                <a:latin typeface="Arial Bold"/>
              </a:rPr>
              <a:t> </a:t>
            </a:r>
            <a:r>
              <a:rPr lang="en-US" sz="2000" err="1">
                <a:solidFill>
                  <a:srgbClr val="000000"/>
                </a:solidFill>
                <a:latin typeface="Arial Bold"/>
              </a:rPr>
              <a:t>jos</a:t>
            </a:r>
            <a:r>
              <a:rPr lang="en-US" sz="2000">
                <a:solidFill>
                  <a:srgbClr val="000000"/>
                </a:solidFill>
                <a:latin typeface="Arial Bold"/>
              </a:rPr>
              <a:t> </a:t>
            </a:r>
            <a:r>
              <a:rPr lang="en-US" sz="2000" err="1">
                <a:solidFill>
                  <a:srgbClr val="000000"/>
                </a:solidFill>
                <a:latin typeface="Arial Bold"/>
              </a:rPr>
              <a:t>jotain</a:t>
            </a:r>
            <a:r>
              <a:rPr lang="en-US" sz="2000">
                <a:solidFill>
                  <a:srgbClr val="000000"/>
                </a:solidFill>
                <a:latin typeface="Arial Bold"/>
              </a:rPr>
              <a:t> </a:t>
            </a:r>
            <a:r>
              <a:rPr lang="en-US" sz="2000" err="1">
                <a:solidFill>
                  <a:srgbClr val="000000"/>
                </a:solidFill>
                <a:latin typeface="Arial Bold"/>
              </a:rPr>
              <a:t>tapahtuu</a:t>
            </a:r>
            <a:r>
              <a:rPr lang="en-US" sz="2000">
                <a:solidFill>
                  <a:srgbClr val="000000"/>
                </a:solidFill>
                <a:latin typeface="Arial Bold"/>
              </a:rPr>
              <a:t>.</a:t>
            </a:r>
            <a:endParaRPr lang="en-US" sz="2000">
              <a:solidFill>
                <a:srgbClr val="000000"/>
              </a:solidFill>
              <a:latin typeface="Arial Bold"/>
              <a:cs typeface="Arial Bold"/>
            </a:endParaRPr>
          </a:p>
          <a:p>
            <a:pPr marL="746760" lvl="2" indent="-248920"/>
            <a:endParaRPr lang="en-US" sz="2000">
              <a:solidFill>
                <a:srgbClr val="000000"/>
              </a:solidFill>
              <a:latin typeface="Arial Bold"/>
              <a:cs typeface="Arial Bold"/>
            </a:endParaRPr>
          </a:p>
          <a:p>
            <a:pPr marL="289560" lvl="1" indent="-144780">
              <a:lnSpc>
                <a:spcPts val="1919"/>
              </a:lnSpc>
              <a:buFont typeface="Arial"/>
              <a:buChar char="•"/>
            </a:pPr>
            <a:r>
              <a:rPr lang="en-US" sz="2000" b="1" err="1">
                <a:solidFill>
                  <a:srgbClr val="CC0000"/>
                </a:solidFill>
                <a:latin typeface="Arial Bold"/>
              </a:rPr>
              <a:t>Vapaaehtoistoiminnan</a:t>
            </a:r>
            <a:r>
              <a:rPr lang="en-US" sz="2000" b="1">
                <a:solidFill>
                  <a:srgbClr val="CC0000"/>
                </a:solidFill>
                <a:latin typeface="Arial Bold"/>
              </a:rPr>
              <a:t> </a:t>
            </a:r>
            <a:r>
              <a:rPr lang="en-US" sz="2000" b="1" err="1">
                <a:solidFill>
                  <a:srgbClr val="CC0000"/>
                </a:solidFill>
                <a:latin typeface="Arial Bold"/>
              </a:rPr>
              <a:t>tulee</a:t>
            </a:r>
            <a:r>
              <a:rPr lang="en-US" sz="2000" b="1">
                <a:solidFill>
                  <a:srgbClr val="CC0000"/>
                </a:solidFill>
                <a:latin typeface="Arial Bold"/>
              </a:rPr>
              <a:t> olla </a:t>
            </a:r>
            <a:r>
              <a:rPr lang="en-US" sz="2000" b="1" err="1">
                <a:solidFill>
                  <a:srgbClr val="CC0000"/>
                </a:solidFill>
                <a:latin typeface="Arial Bold"/>
              </a:rPr>
              <a:t>aina</a:t>
            </a:r>
            <a:r>
              <a:rPr lang="en-US" sz="2000" b="1">
                <a:solidFill>
                  <a:srgbClr val="CC0000"/>
                </a:solidFill>
                <a:latin typeface="Arial Bold"/>
              </a:rPr>
              <a:t> </a:t>
            </a:r>
            <a:r>
              <a:rPr lang="en-US" sz="2000" b="1" err="1">
                <a:solidFill>
                  <a:srgbClr val="CC0000"/>
                </a:solidFill>
                <a:latin typeface="Arial Bold"/>
              </a:rPr>
              <a:t>turvallista</a:t>
            </a:r>
            <a:r>
              <a:rPr lang="en-US" sz="2000" b="1">
                <a:solidFill>
                  <a:srgbClr val="CC0000"/>
                </a:solidFill>
                <a:latin typeface="Arial Bold"/>
              </a:rPr>
              <a:t> </a:t>
            </a:r>
            <a:r>
              <a:rPr lang="en-US" sz="2000" b="1" err="1">
                <a:solidFill>
                  <a:srgbClr val="CC0000"/>
                </a:solidFill>
                <a:latin typeface="Arial Bold"/>
              </a:rPr>
              <a:t>niin</a:t>
            </a:r>
            <a:r>
              <a:rPr lang="en-US" sz="2000" b="1">
                <a:solidFill>
                  <a:srgbClr val="CC0000"/>
                </a:solidFill>
                <a:latin typeface="Arial Bold"/>
              </a:rPr>
              <a:t> </a:t>
            </a:r>
            <a:r>
              <a:rPr lang="en-US" sz="2000" b="1" err="1">
                <a:solidFill>
                  <a:srgbClr val="CC0000"/>
                </a:solidFill>
                <a:latin typeface="Arial Bold"/>
              </a:rPr>
              <a:t>vapaaehtoisille</a:t>
            </a:r>
            <a:r>
              <a:rPr lang="en-US" sz="2000" b="1">
                <a:solidFill>
                  <a:srgbClr val="CC0000"/>
                </a:solidFill>
                <a:latin typeface="Arial Bold"/>
              </a:rPr>
              <a:t> </a:t>
            </a:r>
            <a:r>
              <a:rPr lang="en-US" sz="2000" b="1" err="1">
                <a:solidFill>
                  <a:srgbClr val="CC0000"/>
                </a:solidFill>
                <a:latin typeface="Arial Bold"/>
              </a:rPr>
              <a:t>kuin</a:t>
            </a:r>
            <a:r>
              <a:rPr lang="en-US" sz="2000" b="1">
                <a:solidFill>
                  <a:srgbClr val="CC0000"/>
                </a:solidFill>
                <a:latin typeface="Arial Bold"/>
              </a:rPr>
              <a:t> </a:t>
            </a:r>
            <a:r>
              <a:rPr lang="en-US" sz="2000" b="1" err="1">
                <a:solidFill>
                  <a:srgbClr val="CC0000"/>
                </a:solidFill>
                <a:latin typeface="Arial Bold"/>
              </a:rPr>
              <a:t>autettaville</a:t>
            </a:r>
            <a:r>
              <a:rPr lang="en-US" sz="2000" b="1">
                <a:solidFill>
                  <a:srgbClr val="CC0000"/>
                </a:solidFill>
                <a:latin typeface="Arial Bold"/>
              </a:rPr>
              <a:t>!</a:t>
            </a:r>
            <a:endParaRPr lang="en-US" sz="2000" b="1">
              <a:solidFill>
                <a:srgbClr val="CC0000"/>
              </a:solidFill>
              <a:latin typeface="Arial Bold"/>
              <a:cs typeface="Arial Bold"/>
            </a:endParaRPr>
          </a:p>
          <a:p>
            <a:pPr marL="289560" lvl="1" indent="-144780">
              <a:lnSpc>
                <a:spcPts val="1919"/>
              </a:lnSpc>
            </a:pPr>
            <a:endParaRPr lang="en-US" sz="2000" b="1">
              <a:solidFill>
                <a:srgbClr val="CC0000"/>
              </a:solidFill>
              <a:latin typeface="Arial Bold"/>
              <a:cs typeface="Arial Bold"/>
            </a:endParaRPr>
          </a:p>
          <a:p>
            <a:pPr marL="289560" lvl="1" indent="-144780">
              <a:lnSpc>
                <a:spcPts val="1919"/>
              </a:lnSpc>
              <a:buFont typeface="Arial"/>
              <a:buChar char="•"/>
            </a:pPr>
            <a:r>
              <a:rPr lang="en-US" sz="2000" b="1" err="1">
                <a:solidFill>
                  <a:srgbClr val="CC0000"/>
                </a:solidFill>
                <a:latin typeface="Arial Bold"/>
              </a:rPr>
              <a:t>Hätätapauksissa</a:t>
            </a:r>
            <a:r>
              <a:rPr lang="en-US" sz="2000" b="1">
                <a:solidFill>
                  <a:srgbClr val="CC0000"/>
                </a:solidFill>
                <a:latin typeface="Arial Bold"/>
              </a:rPr>
              <a:t> </a:t>
            </a:r>
            <a:r>
              <a:rPr lang="en-US" sz="2000" b="1" err="1">
                <a:solidFill>
                  <a:srgbClr val="CC0000"/>
                </a:solidFill>
                <a:latin typeface="Arial Bold"/>
              </a:rPr>
              <a:t>soita</a:t>
            </a:r>
            <a:r>
              <a:rPr lang="en-US" sz="2000" b="1">
                <a:solidFill>
                  <a:srgbClr val="CC0000"/>
                </a:solidFill>
                <a:latin typeface="Arial Bold"/>
              </a:rPr>
              <a:t> 112 tai </a:t>
            </a:r>
            <a:r>
              <a:rPr lang="en-US" sz="2000" b="1" err="1">
                <a:solidFill>
                  <a:srgbClr val="CC0000"/>
                </a:solidFill>
                <a:latin typeface="Arial Bold"/>
              </a:rPr>
              <a:t>käytä</a:t>
            </a:r>
            <a:r>
              <a:rPr lang="en-US" sz="2000" b="1">
                <a:solidFill>
                  <a:srgbClr val="CC0000"/>
                </a:solidFill>
                <a:latin typeface="Arial Bold"/>
              </a:rPr>
              <a:t> 112 -</a:t>
            </a:r>
            <a:r>
              <a:rPr lang="en-US" sz="2000" b="1" err="1">
                <a:solidFill>
                  <a:srgbClr val="CC0000"/>
                </a:solidFill>
                <a:latin typeface="Arial Bold"/>
              </a:rPr>
              <a:t>sovellusta</a:t>
            </a:r>
            <a:r>
              <a:rPr lang="en-US" sz="2000" b="1">
                <a:solidFill>
                  <a:srgbClr val="CC0000"/>
                </a:solidFill>
                <a:latin typeface="Arial Bold"/>
              </a:rPr>
              <a:t> </a:t>
            </a:r>
            <a:r>
              <a:rPr lang="en-US" sz="2000" b="1" err="1">
                <a:solidFill>
                  <a:srgbClr val="CC0000"/>
                </a:solidFill>
                <a:latin typeface="Arial Bold"/>
              </a:rPr>
              <a:t>soittamiseen</a:t>
            </a:r>
            <a:r>
              <a:rPr lang="en-US" sz="2000" b="1">
                <a:solidFill>
                  <a:srgbClr val="CC0000"/>
                </a:solidFill>
                <a:latin typeface="Arial Bold"/>
              </a:rPr>
              <a:t>.</a:t>
            </a:r>
            <a:endParaRPr lang="en-US" sz="2000" b="1">
              <a:solidFill>
                <a:srgbClr val="CC0000"/>
              </a:solidFill>
              <a:latin typeface="Arial Bold"/>
              <a:cs typeface="Arial Bold"/>
            </a:endParaRPr>
          </a:p>
        </p:txBody>
      </p:sp>
      <p:grpSp>
        <p:nvGrpSpPr>
          <p:cNvPr id="5" name="Group 5"/>
          <p:cNvGrpSpPr/>
          <p:nvPr/>
        </p:nvGrpSpPr>
        <p:grpSpPr>
          <a:xfrm>
            <a:off x="690556" y="5425600"/>
            <a:ext cx="10815646" cy="610073"/>
            <a:chOff x="0" y="-47625"/>
            <a:chExt cx="21631292" cy="1220145"/>
          </a:xfrm>
        </p:grpSpPr>
        <p:sp>
          <p:nvSpPr>
            <p:cNvPr id="6" name="Freeform 6"/>
            <p:cNvSpPr/>
            <p:nvPr/>
          </p:nvSpPr>
          <p:spPr>
            <a:xfrm>
              <a:off x="0" y="0"/>
              <a:ext cx="21631292" cy="1172520"/>
            </a:xfrm>
            <a:custGeom>
              <a:avLst/>
              <a:gdLst/>
              <a:ahLst/>
              <a:cxnLst/>
              <a:rect l="l" t="t" r="r" b="b"/>
              <a:pathLst>
                <a:path w="21631292" h="1172520">
                  <a:moveTo>
                    <a:pt x="0" y="0"/>
                  </a:moveTo>
                  <a:lnTo>
                    <a:pt x="21631292" y="0"/>
                  </a:lnTo>
                  <a:lnTo>
                    <a:pt x="21631292" y="1172520"/>
                  </a:lnTo>
                  <a:lnTo>
                    <a:pt x="0" y="1172520"/>
                  </a:lnTo>
                  <a:close/>
                </a:path>
              </a:pathLst>
            </a:custGeom>
            <a:solidFill>
              <a:srgbClr val="F9F7EE"/>
            </a:solidFill>
          </p:spPr>
          <p:txBody>
            <a:bodyPr/>
            <a:lstStyle/>
            <a:p>
              <a:endParaRPr lang="fi-FI"/>
            </a:p>
          </p:txBody>
        </p:sp>
        <p:sp>
          <p:nvSpPr>
            <p:cNvPr id="7" name="TextBox 7"/>
            <p:cNvSpPr txBox="1"/>
            <p:nvPr/>
          </p:nvSpPr>
          <p:spPr>
            <a:xfrm>
              <a:off x="0" y="-47625"/>
              <a:ext cx="21631288" cy="1220089"/>
            </a:xfrm>
            <a:prstGeom prst="rect">
              <a:avLst/>
            </a:prstGeom>
          </p:spPr>
          <p:txBody>
            <a:bodyPr lIns="33867" tIns="33867" rIns="33867" bIns="33867" rtlCol="0" anchor="t"/>
            <a:lstStyle/>
            <a:p>
              <a:pPr algn="ctr">
                <a:lnSpc>
                  <a:spcPts val="1919"/>
                </a:lnSpc>
              </a:pPr>
              <a:r>
                <a:rPr lang="en-US" sz="2000" err="1">
                  <a:solidFill>
                    <a:srgbClr val="CC0000"/>
                  </a:solidFill>
                  <a:latin typeface="Arial Bold"/>
                </a:rPr>
                <a:t>Elintarviketurvallisuus</a:t>
              </a:r>
              <a:r>
                <a:rPr lang="en-US" sz="2000">
                  <a:solidFill>
                    <a:srgbClr val="000000"/>
                  </a:solidFill>
                  <a:latin typeface="Arial"/>
                </a:rPr>
                <a:t> on </a:t>
              </a:r>
              <a:r>
                <a:rPr lang="en-US" sz="2000" err="1">
                  <a:solidFill>
                    <a:srgbClr val="000000"/>
                  </a:solidFill>
                  <a:latin typeface="Arial"/>
                </a:rPr>
                <a:t>konkreettisin</a:t>
              </a:r>
              <a:r>
                <a:rPr lang="en-US" sz="2000">
                  <a:solidFill>
                    <a:srgbClr val="000000"/>
                  </a:solidFill>
                  <a:latin typeface="Arial"/>
                </a:rPr>
                <a:t> </a:t>
              </a:r>
              <a:r>
                <a:rPr lang="en-US" sz="2000" err="1">
                  <a:solidFill>
                    <a:srgbClr val="000000"/>
                  </a:solidFill>
                  <a:latin typeface="Arial"/>
                </a:rPr>
                <a:t>turvallisuuteen</a:t>
              </a:r>
              <a:r>
                <a:rPr lang="en-US" sz="2000">
                  <a:solidFill>
                    <a:srgbClr val="000000"/>
                  </a:solidFill>
                  <a:latin typeface="Arial"/>
                </a:rPr>
                <a:t> </a:t>
              </a:r>
              <a:r>
                <a:rPr lang="en-US" sz="2000" err="1">
                  <a:solidFill>
                    <a:srgbClr val="000000"/>
                  </a:solidFill>
                  <a:latin typeface="Arial"/>
                </a:rPr>
                <a:t>liittyvä</a:t>
              </a:r>
              <a:r>
                <a:rPr lang="en-US" sz="2000">
                  <a:solidFill>
                    <a:srgbClr val="000000"/>
                  </a:solidFill>
                  <a:latin typeface="Arial"/>
                </a:rPr>
                <a:t> </a:t>
              </a:r>
              <a:r>
                <a:rPr lang="en-US" sz="2000" err="1">
                  <a:solidFill>
                    <a:srgbClr val="000000"/>
                  </a:solidFill>
                  <a:latin typeface="Arial"/>
                </a:rPr>
                <a:t>osa</a:t>
              </a:r>
              <a:r>
                <a:rPr lang="en-US" sz="2000">
                  <a:solidFill>
                    <a:srgbClr val="000000"/>
                  </a:solidFill>
                  <a:latin typeface="Arial"/>
                </a:rPr>
                <a:t> </a:t>
              </a:r>
              <a:r>
                <a:rPr lang="en-US" sz="2000" err="1">
                  <a:solidFill>
                    <a:srgbClr val="000000"/>
                  </a:solidFill>
                  <a:latin typeface="Arial"/>
                </a:rPr>
                <a:t>ruoka-avussa</a:t>
              </a:r>
              <a:r>
                <a:rPr lang="en-US" sz="2000">
                  <a:solidFill>
                    <a:srgbClr val="000000"/>
                  </a:solidFill>
                  <a:latin typeface="Arial"/>
                </a:rPr>
                <a:t>, </a:t>
              </a:r>
              <a:r>
                <a:rPr lang="en-US" sz="2000" err="1">
                  <a:solidFill>
                    <a:srgbClr val="000000"/>
                  </a:solidFill>
                  <a:latin typeface="Arial"/>
                </a:rPr>
                <a:t>noudata</a:t>
              </a:r>
              <a:r>
                <a:rPr lang="en-US" sz="2000">
                  <a:solidFill>
                    <a:srgbClr val="000000"/>
                  </a:solidFill>
                  <a:latin typeface="Arial"/>
                </a:rPr>
                <a:t> </a:t>
              </a:r>
              <a:r>
                <a:rPr lang="en-US" sz="2000" err="1">
                  <a:solidFill>
                    <a:srgbClr val="000000"/>
                  </a:solidFill>
                  <a:latin typeface="Arial"/>
                </a:rPr>
                <a:t>siis</a:t>
              </a:r>
              <a:r>
                <a:rPr lang="en-US" sz="2000">
                  <a:solidFill>
                    <a:srgbClr val="000000"/>
                  </a:solidFill>
                  <a:latin typeface="Arial"/>
                </a:rPr>
                <a:t> </a:t>
              </a:r>
              <a:r>
                <a:rPr lang="en-US" sz="2000" err="1">
                  <a:solidFill>
                    <a:srgbClr val="000000"/>
                  </a:solidFill>
                  <a:latin typeface="Arial"/>
                </a:rPr>
                <a:t>ohjeistuksia</a:t>
              </a:r>
              <a:r>
                <a:rPr lang="en-US" sz="2000">
                  <a:solidFill>
                    <a:srgbClr val="000000"/>
                  </a:solidFill>
                  <a:latin typeface="Arial"/>
                </a:rPr>
                <a:t> </a:t>
              </a:r>
              <a:r>
                <a:rPr lang="en-US" sz="2000" err="1">
                  <a:solidFill>
                    <a:srgbClr val="000000"/>
                  </a:solidFill>
                  <a:latin typeface="Arial"/>
                </a:rPr>
                <a:t>toiminnassa</a:t>
              </a:r>
              <a:r>
                <a:rPr lang="en-US" sz="2000">
                  <a:solidFill>
                    <a:srgbClr val="000000"/>
                  </a:solidFill>
                  <a:latin typeface="Arial"/>
                </a:rPr>
                <a:t>!</a:t>
              </a:r>
              <a:endParaRPr lang="en-US" sz="2000">
                <a:solidFill>
                  <a:srgbClr val="000000"/>
                </a:solidFill>
                <a:latin typeface="Arial"/>
                <a:cs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5" name="TextBox 5"/>
          <p:cNvSpPr txBox="1"/>
          <p:nvPr/>
        </p:nvSpPr>
        <p:spPr>
          <a:xfrm>
            <a:off x="4238772" y="728405"/>
            <a:ext cx="7952827" cy="1979567"/>
          </a:xfrm>
          <a:prstGeom prst="rect">
            <a:avLst/>
          </a:prstGeom>
        </p:spPr>
        <p:txBody>
          <a:bodyPr lIns="33867" tIns="33867" rIns="33867" bIns="33867" rtlCol="0" anchor="t"/>
          <a:lstStyle/>
          <a:p>
            <a:pPr marL="760730" lvl="2" indent="-285750">
              <a:buFont typeface="Arial"/>
              <a:buChar char="•"/>
            </a:pPr>
            <a:r>
              <a:rPr lang="en-US" sz="1700" err="1">
                <a:solidFill>
                  <a:srgbClr val="000000"/>
                </a:solidFill>
                <a:latin typeface="Arial Bold"/>
              </a:rPr>
              <a:t>Tulipalot</a:t>
            </a:r>
            <a:r>
              <a:rPr lang="en-US" sz="1700">
                <a:solidFill>
                  <a:srgbClr val="000000"/>
                </a:solidFill>
                <a:latin typeface="Arial Bold"/>
              </a:rPr>
              <a:t> ja </a:t>
            </a:r>
            <a:r>
              <a:rPr lang="en-US" sz="1700" err="1">
                <a:solidFill>
                  <a:srgbClr val="000000"/>
                </a:solidFill>
                <a:latin typeface="Arial Bold"/>
              </a:rPr>
              <a:t>paloturvallisuus</a:t>
            </a:r>
            <a:r>
              <a:rPr lang="en-US" sz="1700">
                <a:solidFill>
                  <a:srgbClr val="000000"/>
                </a:solidFill>
                <a:latin typeface="Arial"/>
              </a:rPr>
              <a:t>: </a:t>
            </a:r>
            <a:r>
              <a:rPr lang="en-US" sz="1700" err="1">
                <a:solidFill>
                  <a:srgbClr val="000000"/>
                </a:solidFill>
                <a:latin typeface="Arial"/>
              </a:rPr>
              <a:t>Varmista</a:t>
            </a:r>
            <a:r>
              <a:rPr lang="en-US" sz="1700">
                <a:solidFill>
                  <a:srgbClr val="000000"/>
                </a:solidFill>
                <a:latin typeface="Arial"/>
              </a:rPr>
              <a:t>, </a:t>
            </a:r>
            <a:r>
              <a:rPr lang="en-US" sz="1700" err="1">
                <a:solidFill>
                  <a:srgbClr val="000000"/>
                </a:solidFill>
                <a:latin typeface="Arial"/>
              </a:rPr>
              <a:t>että</a:t>
            </a:r>
            <a:r>
              <a:rPr lang="en-US" sz="1700">
                <a:solidFill>
                  <a:srgbClr val="000000"/>
                </a:solidFill>
                <a:latin typeface="Arial"/>
              </a:rPr>
              <a:t> </a:t>
            </a:r>
            <a:r>
              <a:rPr lang="en-US" sz="1700" err="1">
                <a:solidFill>
                  <a:srgbClr val="000000"/>
                </a:solidFill>
                <a:latin typeface="Arial"/>
              </a:rPr>
              <a:t>tilassa</a:t>
            </a:r>
            <a:r>
              <a:rPr lang="en-US" sz="1700">
                <a:solidFill>
                  <a:srgbClr val="000000"/>
                </a:solidFill>
                <a:latin typeface="Arial"/>
              </a:rPr>
              <a:t> on </a:t>
            </a:r>
            <a:r>
              <a:rPr lang="en-US" sz="1700" err="1">
                <a:solidFill>
                  <a:srgbClr val="000000"/>
                </a:solidFill>
                <a:latin typeface="Arial"/>
              </a:rPr>
              <a:t>ensisammutusvälineistö</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err="1">
                <a:solidFill>
                  <a:srgbClr val="000000"/>
                </a:solidFill>
                <a:latin typeface="Arial Bold"/>
              </a:rPr>
              <a:t>Elintarviketurvallisuus</a:t>
            </a:r>
            <a:r>
              <a:rPr lang="en-US" sz="1700">
                <a:solidFill>
                  <a:srgbClr val="000000"/>
                </a:solidFill>
                <a:latin typeface="Arial Bold"/>
              </a:rPr>
              <a:t>, </a:t>
            </a:r>
            <a:r>
              <a:rPr lang="en-US" sz="1700" err="1">
                <a:solidFill>
                  <a:srgbClr val="000000"/>
                </a:solidFill>
                <a:latin typeface="Arial Bold"/>
              </a:rPr>
              <a:t>ruokamyrkytykset</a:t>
            </a:r>
            <a:r>
              <a:rPr lang="en-US" sz="1700">
                <a:solidFill>
                  <a:srgbClr val="000000"/>
                </a:solidFill>
                <a:latin typeface="Arial"/>
              </a:rPr>
              <a:t>: </a:t>
            </a:r>
            <a:r>
              <a:rPr lang="en-US" sz="1700" err="1">
                <a:solidFill>
                  <a:srgbClr val="000000"/>
                </a:solidFill>
                <a:latin typeface="Arial"/>
              </a:rPr>
              <a:t>Noudata</a:t>
            </a:r>
            <a:r>
              <a:rPr lang="en-US" sz="1700">
                <a:solidFill>
                  <a:srgbClr val="000000"/>
                </a:solidFill>
                <a:latin typeface="Arial"/>
              </a:rPr>
              <a:t> </a:t>
            </a:r>
            <a:r>
              <a:rPr lang="en-US" sz="1700" err="1">
                <a:solidFill>
                  <a:srgbClr val="000000"/>
                </a:solidFill>
                <a:latin typeface="Arial"/>
              </a:rPr>
              <a:t>ohjeita</a:t>
            </a:r>
            <a:r>
              <a:rPr lang="en-US" sz="1700">
                <a:solidFill>
                  <a:srgbClr val="000000"/>
                </a:solidFill>
                <a:latin typeface="Arial"/>
              </a:rPr>
              <a:t> ja </a:t>
            </a:r>
            <a:r>
              <a:rPr lang="en-US" sz="1700" err="1">
                <a:solidFill>
                  <a:srgbClr val="000000"/>
                </a:solidFill>
                <a:latin typeface="Arial"/>
              </a:rPr>
              <a:t>hyvää</a:t>
            </a:r>
            <a:r>
              <a:rPr lang="en-US" sz="1700">
                <a:solidFill>
                  <a:srgbClr val="000000"/>
                </a:solidFill>
                <a:latin typeface="Arial"/>
              </a:rPr>
              <a:t> </a:t>
            </a:r>
            <a:r>
              <a:rPr lang="en-US" sz="1700" err="1">
                <a:solidFill>
                  <a:srgbClr val="000000"/>
                </a:solidFill>
                <a:latin typeface="Arial"/>
              </a:rPr>
              <a:t>käsihygieniaa</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b="1" err="1">
                <a:solidFill>
                  <a:srgbClr val="000000"/>
                </a:solidFill>
                <a:latin typeface="Arial"/>
              </a:rPr>
              <a:t>Hätäpoistuminen</a:t>
            </a:r>
            <a:r>
              <a:rPr lang="en-US" sz="1700" b="1">
                <a:solidFill>
                  <a:srgbClr val="000000"/>
                </a:solidFill>
                <a:latin typeface="Arial"/>
              </a:rPr>
              <a:t> ja </a:t>
            </a:r>
            <a:r>
              <a:rPr lang="en-US" sz="1700" b="1" err="1">
                <a:solidFill>
                  <a:srgbClr val="000000"/>
                </a:solidFill>
                <a:latin typeface="Arial"/>
              </a:rPr>
              <a:t>poistumisturvallisuus</a:t>
            </a:r>
            <a:r>
              <a:rPr lang="en-US" sz="1700" b="1">
                <a:solidFill>
                  <a:srgbClr val="000000"/>
                </a:solidFill>
                <a:latin typeface="Arial"/>
              </a:rPr>
              <a:t>: </a:t>
            </a:r>
            <a:r>
              <a:rPr lang="en-US" sz="1700" err="1">
                <a:solidFill>
                  <a:srgbClr val="000000"/>
                </a:solidFill>
                <a:latin typeface="Arial"/>
              </a:rPr>
              <a:t>Hätäpoistumistiet</a:t>
            </a:r>
            <a:r>
              <a:rPr lang="en-US" sz="1700">
                <a:solidFill>
                  <a:srgbClr val="000000"/>
                </a:solidFill>
                <a:latin typeface="Arial"/>
              </a:rPr>
              <a:t> </a:t>
            </a:r>
            <a:r>
              <a:rPr lang="en-US" sz="1700" err="1">
                <a:solidFill>
                  <a:srgbClr val="000000"/>
                </a:solidFill>
                <a:latin typeface="Arial"/>
              </a:rPr>
              <a:t>esteettömiä</a:t>
            </a:r>
            <a:r>
              <a:rPr lang="en-US" sz="1700">
                <a:solidFill>
                  <a:srgbClr val="000000"/>
                </a:solidFill>
                <a:latin typeface="Arial"/>
              </a:rPr>
              <a:t>, </a:t>
            </a:r>
            <a:r>
              <a:rPr lang="en-US" sz="1700" err="1">
                <a:solidFill>
                  <a:srgbClr val="000000"/>
                </a:solidFill>
                <a:latin typeface="Arial"/>
              </a:rPr>
              <a:t>tavarat</a:t>
            </a:r>
            <a:r>
              <a:rPr lang="en-US" sz="1700">
                <a:solidFill>
                  <a:srgbClr val="000000"/>
                </a:solidFill>
                <a:latin typeface="Arial"/>
              </a:rPr>
              <a:t> tai </a:t>
            </a:r>
            <a:r>
              <a:rPr lang="en-US" sz="1700" err="1">
                <a:solidFill>
                  <a:srgbClr val="000000"/>
                </a:solidFill>
                <a:latin typeface="Arial"/>
              </a:rPr>
              <a:t>kalusteet</a:t>
            </a:r>
            <a:r>
              <a:rPr lang="en-US" sz="1700">
                <a:solidFill>
                  <a:srgbClr val="000000"/>
                </a:solidFill>
                <a:latin typeface="Arial"/>
              </a:rPr>
              <a:t> </a:t>
            </a:r>
            <a:r>
              <a:rPr lang="en-US" sz="1700" err="1">
                <a:solidFill>
                  <a:srgbClr val="000000"/>
                </a:solidFill>
                <a:latin typeface="Arial"/>
              </a:rPr>
              <a:t>ei</a:t>
            </a:r>
            <a:r>
              <a:rPr lang="en-US" sz="1700">
                <a:solidFill>
                  <a:srgbClr val="000000"/>
                </a:solidFill>
                <a:latin typeface="Arial"/>
              </a:rPr>
              <a:t> </a:t>
            </a:r>
            <a:r>
              <a:rPr lang="en-US" sz="1700" err="1">
                <a:solidFill>
                  <a:srgbClr val="000000"/>
                </a:solidFill>
                <a:latin typeface="Arial"/>
              </a:rPr>
              <a:t>vaikeuta</a:t>
            </a:r>
            <a:r>
              <a:rPr lang="en-US" sz="1700">
                <a:solidFill>
                  <a:srgbClr val="000000"/>
                </a:solidFill>
                <a:latin typeface="Arial"/>
              </a:rPr>
              <a:t> </a:t>
            </a:r>
            <a:r>
              <a:rPr lang="en-US" sz="1700" err="1">
                <a:solidFill>
                  <a:srgbClr val="000000"/>
                </a:solidFill>
                <a:latin typeface="Arial"/>
              </a:rPr>
              <a:t>tiloissa</a:t>
            </a:r>
            <a:r>
              <a:rPr lang="en-US" sz="1700">
                <a:solidFill>
                  <a:srgbClr val="000000"/>
                </a:solidFill>
                <a:latin typeface="Arial"/>
              </a:rPr>
              <a:t> </a:t>
            </a:r>
            <a:r>
              <a:rPr lang="en-US" sz="1700" err="1">
                <a:solidFill>
                  <a:srgbClr val="000000"/>
                </a:solidFill>
                <a:latin typeface="Arial"/>
              </a:rPr>
              <a:t>liikkumista</a:t>
            </a:r>
            <a:r>
              <a:rPr lang="en-US" sz="1700">
                <a:solidFill>
                  <a:srgbClr val="000000"/>
                </a:solidFill>
                <a:latin typeface="Arial"/>
              </a:rPr>
              <a:t> </a:t>
            </a:r>
            <a:r>
              <a:rPr lang="en-US" sz="1700" err="1">
                <a:solidFill>
                  <a:srgbClr val="000000"/>
                </a:solidFill>
                <a:latin typeface="Arial"/>
              </a:rPr>
              <a:t>tarpeettomasti</a:t>
            </a:r>
            <a:r>
              <a:rPr lang="en-US" sz="1700">
                <a:solidFill>
                  <a:srgbClr val="000000"/>
                </a:solidFill>
                <a:latin typeface="Arial"/>
              </a:rPr>
              <a:t>)</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err="1">
                <a:solidFill>
                  <a:srgbClr val="000000"/>
                </a:solidFill>
                <a:latin typeface="Arial Bold"/>
              </a:rPr>
              <a:t>Sairaskohtaukset</a:t>
            </a:r>
            <a:r>
              <a:rPr lang="en-US" sz="1700">
                <a:solidFill>
                  <a:srgbClr val="000000"/>
                </a:solidFill>
                <a:latin typeface="Arial Bold"/>
              </a:rPr>
              <a:t> ja </a:t>
            </a:r>
            <a:r>
              <a:rPr lang="en-US" sz="1700" err="1">
                <a:solidFill>
                  <a:srgbClr val="000000"/>
                </a:solidFill>
                <a:latin typeface="Arial Bold"/>
              </a:rPr>
              <a:t>loukkaantumiset</a:t>
            </a:r>
            <a:r>
              <a:rPr lang="en-US" sz="1700">
                <a:solidFill>
                  <a:srgbClr val="000000"/>
                </a:solidFill>
                <a:latin typeface="Arial"/>
              </a:rPr>
              <a:t>: </a:t>
            </a:r>
            <a:r>
              <a:rPr lang="en-US" sz="1700" err="1">
                <a:solidFill>
                  <a:srgbClr val="000000"/>
                </a:solidFill>
                <a:latin typeface="Arial"/>
              </a:rPr>
              <a:t>Ensiapuosaaminen</a:t>
            </a:r>
            <a:r>
              <a:rPr lang="en-US" sz="1700">
                <a:solidFill>
                  <a:srgbClr val="000000"/>
                </a:solidFill>
                <a:latin typeface="Arial"/>
              </a:rPr>
              <a:t> ja </a:t>
            </a:r>
            <a:r>
              <a:rPr lang="en-US" sz="1700" err="1">
                <a:solidFill>
                  <a:srgbClr val="000000"/>
                </a:solidFill>
                <a:latin typeface="Arial"/>
              </a:rPr>
              <a:t>ensiapulaukku</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a:solidFill>
                  <a:srgbClr val="000000"/>
                </a:solidFill>
                <a:latin typeface="Arial Bold"/>
              </a:rPr>
              <a:t>Muut </a:t>
            </a:r>
            <a:r>
              <a:rPr lang="en-US" sz="1700" err="1">
                <a:solidFill>
                  <a:srgbClr val="000000"/>
                </a:solidFill>
                <a:latin typeface="Arial Bold"/>
              </a:rPr>
              <a:t>toimintaan</a:t>
            </a:r>
            <a:r>
              <a:rPr lang="en-US" sz="1700">
                <a:solidFill>
                  <a:srgbClr val="000000"/>
                </a:solidFill>
                <a:latin typeface="Arial Bold"/>
              </a:rPr>
              <a:t> </a:t>
            </a:r>
            <a:r>
              <a:rPr lang="en-US" sz="1700" err="1">
                <a:solidFill>
                  <a:srgbClr val="000000"/>
                </a:solidFill>
                <a:latin typeface="Arial Bold"/>
              </a:rPr>
              <a:t>liittyvät</a:t>
            </a:r>
            <a:r>
              <a:rPr lang="en-US" sz="1700">
                <a:solidFill>
                  <a:srgbClr val="000000"/>
                </a:solidFill>
                <a:latin typeface="Arial Bold"/>
              </a:rPr>
              <a:t> </a:t>
            </a:r>
            <a:r>
              <a:rPr lang="en-US" sz="1700" err="1">
                <a:solidFill>
                  <a:srgbClr val="000000"/>
                </a:solidFill>
                <a:latin typeface="Arial Bold"/>
              </a:rPr>
              <a:t>haaverit</a:t>
            </a:r>
            <a:r>
              <a:rPr lang="en-US" sz="1700">
                <a:solidFill>
                  <a:srgbClr val="000000"/>
                </a:solidFill>
                <a:latin typeface="Arial Bold"/>
              </a:rPr>
              <a:t>: </a:t>
            </a:r>
            <a:r>
              <a:rPr lang="en-US" sz="1700" err="1">
                <a:solidFill>
                  <a:srgbClr val="000000"/>
                </a:solidFill>
                <a:latin typeface="Arial"/>
              </a:rPr>
              <a:t>Vapaaehtoisilla</a:t>
            </a:r>
            <a:r>
              <a:rPr lang="en-US" sz="1700">
                <a:solidFill>
                  <a:srgbClr val="000000"/>
                </a:solidFill>
                <a:latin typeface="Arial"/>
              </a:rPr>
              <a:t> </a:t>
            </a:r>
            <a:r>
              <a:rPr lang="en-US" sz="1700" err="1">
                <a:solidFill>
                  <a:srgbClr val="000000"/>
                </a:solidFill>
                <a:latin typeface="Arial"/>
              </a:rPr>
              <a:t>tukevat</a:t>
            </a:r>
            <a:r>
              <a:rPr lang="en-US" sz="1700">
                <a:solidFill>
                  <a:srgbClr val="000000"/>
                </a:solidFill>
                <a:latin typeface="Arial"/>
              </a:rPr>
              <a:t> </a:t>
            </a:r>
            <a:r>
              <a:rPr lang="en-US" sz="1700" err="1">
                <a:solidFill>
                  <a:srgbClr val="000000"/>
                </a:solidFill>
                <a:latin typeface="Arial"/>
              </a:rPr>
              <a:t>jalkineet</a:t>
            </a:r>
            <a:r>
              <a:rPr lang="en-US" sz="1700">
                <a:solidFill>
                  <a:srgbClr val="000000"/>
                </a:solidFill>
                <a:latin typeface="Arial"/>
              </a:rPr>
              <a:t>, </a:t>
            </a:r>
            <a:r>
              <a:rPr lang="en-US" sz="1700" err="1">
                <a:solidFill>
                  <a:srgbClr val="000000"/>
                </a:solidFill>
                <a:latin typeface="Arial"/>
              </a:rPr>
              <a:t>ei</a:t>
            </a:r>
            <a:r>
              <a:rPr lang="en-US" sz="1700">
                <a:solidFill>
                  <a:srgbClr val="000000"/>
                </a:solidFill>
                <a:latin typeface="Arial"/>
              </a:rPr>
              <a:t> </a:t>
            </a:r>
            <a:r>
              <a:rPr lang="en-US" sz="1700" err="1">
                <a:solidFill>
                  <a:srgbClr val="000000"/>
                </a:solidFill>
                <a:latin typeface="Arial"/>
              </a:rPr>
              <a:t>sandaalit</a:t>
            </a:r>
            <a:r>
              <a:rPr lang="en-US" sz="1700">
                <a:solidFill>
                  <a:srgbClr val="000000"/>
                </a:solidFill>
                <a:latin typeface="Arial"/>
              </a:rPr>
              <a:t> (</a:t>
            </a:r>
            <a:r>
              <a:rPr lang="en-US" sz="1700" err="1">
                <a:solidFill>
                  <a:srgbClr val="000000"/>
                </a:solidFill>
                <a:latin typeface="Arial"/>
              </a:rPr>
              <a:t>estää</a:t>
            </a:r>
            <a:r>
              <a:rPr lang="en-US" sz="1700">
                <a:solidFill>
                  <a:srgbClr val="000000"/>
                </a:solidFill>
                <a:latin typeface="Arial"/>
              </a:rPr>
              <a:t> </a:t>
            </a:r>
            <a:r>
              <a:rPr lang="en-US" sz="1700" err="1">
                <a:solidFill>
                  <a:srgbClr val="000000"/>
                </a:solidFill>
                <a:latin typeface="Arial"/>
              </a:rPr>
              <a:t>tapaturmia</a:t>
            </a:r>
            <a:r>
              <a:rPr lang="en-US" sz="1700">
                <a:solidFill>
                  <a:srgbClr val="000000"/>
                </a:solidFill>
                <a:latin typeface="Arial"/>
              </a:rPr>
              <a:t>, </a:t>
            </a:r>
            <a:r>
              <a:rPr lang="en-US" sz="1700" err="1">
                <a:solidFill>
                  <a:srgbClr val="000000"/>
                </a:solidFill>
                <a:latin typeface="Arial"/>
              </a:rPr>
              <a:t>helpottaa</a:t>
            </a:r>
            <a:r>
              <a:rPr lang="en-US" sz="1700">
                <a:solidFill>
                  <a:srgbClr val="000000"/>
                </a:solidFill>
                <a:latin typeface="Arial"/>
              </a:rPr>
              <a:t> </a:t>
            </a:r>
            <a:r>
              <a:rPr lang="en-US" sz="1700" err="1">
                <a:solidFill>
                  <a:srgbClr val="000000"/>
                </a:solidFill>
                <a:latin typeface="Arial"/>
              </a:rPr>
              <a:t>liikkumista</a:t>
            </a:r>
            <a:r>
              <a:rPr lang="en-US" sz="1700">
                <a:solidFill>
                  <a:srgbClr val="000000"/>
                </a:solidFill>
                <a:latin typeface="Arial"/>
              </a:rPr>
              <a:t>), </a:t>
            </a:r>
            <a:r>
              <a:rPr lang="en-US" sz="1700" err="1">
                <a:solidFill>
                  <a:srgbClr val="000000"/>
                </a:solidFill>
                <a:latin typeface="Arial"/>
              </a:rPr>
              <a:t>siisti</a:t>
            </a:r>
            <a:r>
              <a:rPr lang="en-US" sz="1700">
                <a:solidFill>
                  <a:srgbClr val="000000"/>
                </a:solidFill>
                <a:latin typeface="Arial"/>
              </a:rPr>
              <a:t>, </a:t>
            </a:r>
            <a:r>
              <a:rPr lang="en-US" sz="1700" err="1">
                <a:solidFill>
                  <a:srgbClr val="000000"/>
                </a:solidFill>
                <a:latin typeface="Arial"/>
              </a:rPr>
              <a:t>neutraali</a:t>
            </a:r>
            <a:r>
              <a:rPr lang="en-US" sz="1700">
                <a:solidFill>
                  <a:srgbClr val="000000"/>
                </a:solidFill>
                <a:latin typeface="Arial"/>
              </a:rPr>
              <a:t> ja </a:t>
            </a:r>
            <a:r>
              <a:rPr lang="en-US" sz="1700" err="1">
                <a:solidFill>
                  <a:srgbClr val="000000"/>
                </a:solidFill>
                <a:latin typeface="Arial"/>
              </a:rPr>
              <a:t>toiminnan</a:t>
            </a:r>
            <a:r>
              <a:rPr lang="en-US" sz="1700">
                <a:solidFill>
                  <a:srgbClr val="000000"/>
                </a:solidFill>
                <a:latin typeface="Arial"/>
              </a:rPr>
              <a:t> </a:t>
            </a:r>
            <a:r>
              <a:rPr lang="en-US" sz="1700" err="1">
                <a:solidFill>
                  <a:srgbClr val="000000"/>
                </a:solidFill>
                <a:latin typeface="Arial"/>
              </a:rPr>
              <a:t>kannalta</a:t>
            </a:r>
            <a:r>
              <a:rPr lang="en-US" sz="1700">
                <a:solidFill>
                  <a:srgbClr val="000000"/>
                </a:solidFill>
                <a:latin typeface="Arial"/>
              </a:rPr>
              <a:t> </a:t>
            </a:r>
            <a:r>
              <a:rPr lang="en-US" sz="1700" err="1">
                <a:solidFill>
                  <a:srgbClr val="000000"/>
                </a:solidFill>
                <a:latin typeface="Arial"/>
              </a:rPr>
              <a:t>käytännöllinen</a:t>
            </a:r>
            <a:r>
              <a:rPr lang="en-US" sz="1700">
                <a:solidFill>
                  <a:srgbClr val="000000"/>
                </a:solidFill>
                <a:latin typeface="Arial"/>
              </a:rPr>
              <a:t> </a:t>
            </a:r>
            <a:r>
              <a:rPr lang="en-US" sz="1700" err="1">
                <a:solidFill>
                  <a:srgbClr val="000000"/>
                </a:solidFill>
                <a:latin typeface="Arial"/>
              </a:rPr>
              <a:t>vaatetus</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err="1">
                <a:solidFill>
                  <a:srgbClr val="000000"/>
                </a:solidFill>
                <a:latin typeface="Arial Bold"/>
              </a:rPr>
              <a:t>Jakopaikkaan</a:t>
            </a:r>
            <a:r>
              <a:rPr lang="en-US" sz="1700">
                <a:solidFill>
                  <a:srgbClr val="000000"/>
                </a:solidFill>
                <a:latin typeface="Arial Bold"/>
              </a:rPr>
              <a:t> </a:t>
            </a:r>
            <a:r>
              <a:rPr lang="en-US" sz="1700" err="1">
                <a:solidFill>
                  <a:srgbClr val="000000"/>
                </a:solidFill>
                <a:latin typeface="Arial Bold"/>
              </a:rPr>
              <a:t>liittyviä</a:t>
            </a:r>
            <a:r>
              <a:rPr lang="en-US" sz="1700">
                <a:solidFill>
                  <a:srgbClr val="000000"/>
                </a:solidFill>
                <a:latin typeface="Arial Bold"/>
              </a:rPr>
              <a:t> </a:t>
            </a:r>
            <a:r>
              <a:rPr lang="en-US" sz="1700" err="1">
                <a:solidFill>
                  <a:srgbClr val="000000"/>
                </a:solidFill>
                <a:latin typeface="Arial Bold"/>
              </a:rPr>
              <a:t>riskejä</a:t>
            </a:r>
            <a:r>
              <a:rPr lang="en-US" sz="1700">
                <a:solidFill>
                  <a:srgbClr val="000000"/>
                </a:solidFill>
                <a:latin typeface="Arial Bold"/>
              </a:rPr>
              <a:t>: </a:t>
            </a:r>
            <a:r>
              <a:rPr lang="en-US" sz="1700">
                <a:solidFill>
                  <a:srgbClr val="000000"/>
                </a:solidFill>
                <a:latin typeface="Arial"/>
              </a:rPr>
              <a:t>On </a:t>
            </a:r>
            <a:r>
              <a:rPr lang="en-US" sz="1700" err="1">
                <a:solidFill>
                  <a:srgbClr val="000000"/>
                </a:solidFill>
                <a:latin typeface="Arial"/>
              </a:rPr>
              <a:t>hyvä</a:t>
            </a:r>
            <a:r>
              <a:rPr lang="en-US" sz="1700">
                <a:solidFill>
                  <a:srgbClr val="000000"/>
                </a:solidFill>
                <a:latin typeface="Arial"/>
              </a:rPr>
              <a:t> </a:t>
            </a:r>
            <a:r>
              <a:rPr lang="en-US" sz="1700" err="1">
                <a:solidFill>
                  <a:srgbClr val="000000"/>
                </a:solidFill>
                <a:latin typeface="Arial"/>
              </a:rPr>
              <a:t>tietää</a:t>
            </a:r>
            <a:r>
              <a:rPr lang="en-US" sz="1700">
                <a:solidFill>
                  <a:srgbClr val="000000"/>
                </a:solidFill>
                <a:latin typeface="Arial"/>
              </a:rPr>
              <a:t>, </a:t>
            </a:r>
            <a:r>
              <a:rPr lang="en-US" sz="1700" err="1">
                <a:solidFill>
                  <a:srgbClr val="000000"/>
                </a:solidFill>
                <a:latin typeface="Arial"/>
              </a:rPr>
              <a:t>sisäänkäynnit</a:t>
            </a:r>
            <a:r>
              <a:rPr lang="en-US" sz="1700">
                <a:solidFill>
                  <a:srgbClr val="000000"/>
                </a:solidFill>
                <a:latin typeface="Arial"/>
              </a:rPr>
              <a:t> ja </a:t>
            </a:r>
            <a:r>
              <a:rPr lang="en-US" sz="1700" err="1">
                <a:solidFill>
                  <a:srgbClr val="000000"/>
                </a:solidFill>
                <a:latin typeface="Arial"/>
              </a:rPr>
              <a:t>hätäpoistumistiet</a:t>
            </a:r>
            <a:r>
              <a:rPr lang="en-US" sz="1700">
                <a:solidFill>
                  <a:srgbClr val="000000"/>
                </a:solidFill>
                <a:latin typeface="Arial"/>
              </a:rPr>
              <a:t>, </a:t>
            </a:r>
            <a:r>
              <a:rPr lang="en-US" sz="1700" err="1">
                <a:solidFill>
                  <a:srgbClr val="000000"/>
                </a:solidFill>
                <a:latin typeface="Arial"/>
              </a:rPr>
              <a:t>miten</a:t>
            </a:r>
            <a:r>
              <a:rPr lang="en-US" sz="1700">
                <a:solidFill>
                  <a:srgbClr val="000000"/>
                </a:solidFill>
                <a:latin typeface="Arial"/>
              </a:rPr>
              <a:t> </a:t>
            </a:r>
            <a:r>
              <a:rPr lang="en-US" sz="1700" err="1">
                <a:solidFill>
                  <a:srgbClr val="000000"/>
                </a:solidFill>
                <a:latin typeface="Arial"/>
              </a:rPr>
              <a:t>ovet</a:t>
            </a:r>
            <a:r>
              <a:rPr lang="en-US" sz="1700">
                <a:solidFill>
                  <a:srgbClr val="000000"/>
                </a:solidFill>
                <a:latin typeface="Arial"/>
              </a:rPr>
              <a:t> </a:t>
            </a:r>
            <a:r>
              <a:rPr lang="en-US" sz="1700" err="1">
                <a:solidFill>
                  <a:srgbClr val="000000"/>
                </a:solidFill>
                <a:latin typeface="Arial"/>
              </a:rPr>
              <a:t>saa</a:t>
            </a:r>
            <a:r>
              <a:rPr lang="en-US" sz="1700">
                <a:solidFill>
                  <a:srgbClr val="000000"/>
                </a:solidFill>
                <a:latin typeface="Arial"/>
              </a:rPr>
              <a:t> </a:t>
            </a:r>
            <a:r>
              <a:rPr lang="en-US" sz="1700" err="1">
                <a:solidFill>
                  <a:srgbClr val="000000"/>
                </a:solidFill>
                <a:latin typeface="Arial"/>
              </a:rPr>
              <a:t>lukittua</a:t>
            </a:r>
            <a:r>
              <a:rPr lang="en-US" sz="1700">
                <a:solidFill>
                  <a:srgbClr val="000000"/>
                </a:solidFill>
                <a:latin typeface="Arial"/>
              </a:rPr>
              <a:t> ja </a:t>
            </a:r>
            <a:r>
              <a:rPr lang="en-US" sz="1700" err="1">
                <a:solidFill>
                  <a:srgbClr val="000000"/>
                </a:solidFill>
                <a:latin typeface="Arial"/>
              </a:rPr>
              <a:t>avattua</a:t>
            </a:r>
            <a:r>
              <a:rPr lang="en-US" sz="1700">
                <a:solidFill>
                  <a:srgbClr val="000000"/>
                </a:solidFill>
                <a:latin typeface="Arial"/>
              </a:rPr>
              <a:t>, </a:t>
            </a:r>
            <a:r>
              <a:rPr lang="en-US" sz="1700" err="1">
                <a:solidFill>
                  <a:srgbClr val="000000"/>
                </a:solidFill>
                <a:latin typeface="Arial"/>
              </a:rPr>
              <a:t>missä</a:t>
            </a:r>
            <a:r>
              <a:rPr lang="en-US" sz="1700">
                <a:solidFill>
                  <a:srgbClr val="000000"/>
                </a:solidFill>
                <a:latin typeface="Arial"/>
              </a:rPr>
              <a:t> </a:t>
            </a:r>
            <a:r>
              <a:rPr lang="en-US" sz="1700" err="1">
                <a:solidFill>
                  <a:srgbClr val="000000"/>
                </a:solidFill>
                <a:latin typeface="Arial"/>
              </a:rPr>
              <a:t>ensisammutusvälineistön</a:t>
            </a:r>
            <a:r>
              <a:rPr lang="en-US" sz="1700">
                <a:solidFill>
                  <a:srgbClr val="000000"/>
                </a:solidFill>
                <a:latin typeface="Arial"/>
              </a:rPr>
              <a:t> </a:t>
            </a:r>
            <a:r>
              <a:rPr lang="en-US" sz="1700" err="1">
                <a:solidFill>
                  <a:srgbClr val="000000"/>
                </a:solidFill>
                <a:latin typeface="Arial"/>
              </a:rPr>
              <a:t>sijaitsee</a:t>
            </a:r>
            <a:r>
              <a:rPr lang="en-US" sz="1700">
                <a:solidFill>
                  <a:srgbClr val="000000"/>
                </a:solidFill>
                <a:latin typeface="Arial"/>
              </a:rPr>
              <a:t> ja </a:t>
            </a:r>
            <a:r>
              <a:rPr lang="en-US" sz="1700" err="1">
                <a:solidFill>
                  <a:srgbClr val="000000"/>
                </a:solidFill>
                <a:latin typeface="Arial"/>
              </a:rPr>
              <a:t>niiden</a:t>
            </a:r>
            <a:r>
              <a:rPr lang="en-US" sz="1700">
                <a:solidFill>
                  <a:srgbClr val="000000"/>
                </a:solidFill>
                <a:latin typeface="Arial"/>
              </a:rPr>
              <a:t> </a:t>
            </a:r>
            <a:r>
              <a:rPr lang="en-US" sz="1700" err="1">
                <a:solidFill>
                  <a:srgbClr val="000000"/>
                </a:solidFill>
                <a:latin typeface="Arial"/>
              </a:rPr>
              <a:t>käytön</a:t>
            </a:r>
            <a:r>
              <a:rPr lang="en-US" sz="1700">
                <a:solidFill>
                  <a:srgbClr val="000000"/>
                </a:solidFill>
                <a:latin typeface="Arial"/>
              </a:rPr>
              <a:t> </a:t>
            </a:r>
            <a:r>
              <a:rPr lang="en-US" sz="1700" err="1">
                <a:solidFill>
                  <a:srgbClr val="000000"/>
                </a:solidFill>
                <a:latin typeface="Arial"/>
              </a:rPr>
              <a:t>osaaminen</a:t>
            </a:r>
            <a:r>
              <a:rPr lang="en-US" sz="1700">
                <a:solidFill>
                  <a:srgbClr val="000000"/>
                </a:solidFill>
                <a:latin typeface="Arial"/>
              </a:rPr>
              <a:t>, </a:t>
            </a:r>
            <a:r>
              <a:rPr lang="en-US" sz="1700" err="1">
                <a:solidFill>
                  <a:srgbClr val="000000"/>
                </a:solidFill>
                <a:latin typeface="Arial"/>
              </a:rPr>
              <a:t>valaistuksen</a:t>
            </a:r>
            <a:r>
              <a:rPr lang="en-US" sz="1700">
                <a:solidFill>
                  <a:srgbClr val="000000"/>
                </a:solidFill>
                <a:latin typeface="Arial"/>
              </a:rPr>
              <a:t> </a:t>
            </a:r>
            <a:r>
              <a:rPr lang="en-US" sz="1700" err="1">
                <a:solidFill>
                  <a:srgbClr val="000000"/>
                </a:solidFill>
                <a:latin typeface="Arial"/>
              </a:rPr>
              <a:t>päälle</a:t>
            </a:r>
            <a:r>
              <a:rPr lang="en-US" sz="1700">
                <a:solidFill>
                  <a:srgbClr val="000000"/>
                </a:solidFill>
                <a:latin typeface="Arial"/>
              </a:rPr>
              <a:t>- ja </a:t>
            </a:r>
            <a:r>
              <a:rPr lang="en-US" sz="1700" err="1">
                <a:solidFill>
                  <a:srgbClr val="000000"/>
                </a:solidFill>
                <a:latin typeface="Arial"/>
              </a:rPr>
              <a:t>poiskytkeminen</a:t>
            </a:r>
            <a:r>
              <a:rPr lang="en-US" sz="1700">
                <a:solidFill>
                  <a:srgbClr val="000000"/>
                </a:solidFill>
                <a:latin typeface="Arial"/>
              </a:rPr>
              <a:t>, </a:t>
            </a:r>
            <a:r>
              <a:rPr lang="en-US" sz="1700" err="1">
                <a:solidFill>
                  <a:srgbClr val="000000"/>
                </a:solidFill>
                <a:latin typeface="Arial"/>
              </a:rPr>
              <a:t>rappuset</a:t>
            </a:r>
            <a:r>
              <a:rPr lang="en-US" sz="1700">
                <a:solidFill>
                  <a:srgbClr val="000000"/>
                </a:solidFill>
                <a:latin typeface="Arial"/>
              </a:rPr>
              <a:t>, </a:t>
            </a:r>
            <a:r>
              <a:rPr lang="en-US" sz="1700" err="1">
                <a:solidFill>
                  <a:srgbClr val="000000"/>
                </a:solidFill>
                <a:latin typeface="Arial"/>
              </a:rPr>
              <a:t>kynnykset</a:t>
            </a:r>
            <a:r>
              <a:rPr lang="en-US" sz="1700">
                <a:solidFill>
                  <a:srgbClr val="000000"/>
                </a:solidFill>
                <a:latin typeface="Arial"/>
              </a:rPr>
              <a:t>, </a:t>
            </a:r>
            <a:r>
              <a:rPr lang="en-US" sz="1700" err="1">
                <a:solidFill>
                  <a:srgbClr val="000000"/>
                </a:solidFill>
                <a:latin typeface="Arial"/>
              </a:rPr>
              <a:t>terävät</a:t>
            </a:r>
            <a:r>
              <a:rPr lang="en-US" sz="1700">
                <a:solidFill>
                  <a:srgbClr val="000000"/>
                </a:solidFill>
                <a:latin typeface="Arial"/>
              </a:rPr>
              <a:t> </a:t>
            </a:r>
            <a:r>
              <a:rPr lang="en-US" sz="1700" err="1">
                <a:solidFill>
                  <a:srgbClr val="000000"/>
                </a:solidFill>
                <a:latin typeface="Arial"/>
              </a:rPr>
              <a:t>kulmat</a:t>
            </a:r>
            <a:r>
              <a:rPr lang="en-US" sz="1700">
                <a:solidFill>
                  <a:srgbClr val="000000"/>
                </a:solidFill>
                <a:latin typeface="Arial"/>
              </a:rPr>
              <a:t> </a:t>
            </a:r>
            <a:r>
              <a:rPr lang="en-US" sz="1700" err="1">
                <a:solidFill>
                  <a:srgbClr val="000000"/>
                </a:solidFill>
                <a:latin typeface="Arial"/>
              </a:rPr>
              <a:t>ym</a:t>
            </a:r>
            <a:r>
              <a:rPr lang="en-US" sz="1700">
                <a:solidFill>
                  <a:srgbClr val="000000"/>
                </a:solidFill>
                <a:latin typeface="Arial"/>
              </a:rPr>
              <a:t>., </a:t>
            </a:r>
            <a:r>
              <a:rPr lang="en-US" sz="1700" err="1">
                <a:solidFill>
                  <a:srgbClr val="000000"/>
                </a:solidFill>
                <a:latin typeface="Arial"/>
              </a:rPr>
              <a:t>joissa</a:t>
            </a:r>
            <a:r>
              <a:rPr lang="en-US" sz="1700">
                <a:solidFill>
                  <a:srgbClr val="000000"/>
                </a:solidFill>
                <a:latin typeface="Arial"/>
              </a:rPr>
              <a:t> </a:t>
            </a:r>
            <a:r>
              <a:rPr lang="en-US" sz="1700" err="1">
                <a:solidFill>
                  <a:srgbClr val="000000"/>
                </a:solidFill>
                <a:latin typeface="Arial"/>
              </a:rPr>
              <a:t>voi</a:t>
            </a:r>
            <a:r>
              <a:rPr lang="en-US" sz="1700">
                <a:solidFill>
                  <a:srgbClr val="000000"/>
                </a:solidFill>
                <a:latin typeface="Arial"/>
              </a:rPr>
              <a:t> </a:t>
            </a:r>
            <a:r>
              <a:rPr lang="en-US" sz="1700" err="1">
                <a:solidFill>
                  <a:srgbClr val="000000"/>
                </a:solidFill>
                <a:latin typeface="Arial"/>
              </a:rPr>
              <a:t>sattua</a:t>
            </a:r>
            <a:r>
              <a:rPr lang="en-US" sz="1700">
                <a:solidFill>
                  <a:srgbClr val="000000"/>
                </a:solidFill>
                <a:latin typeface="Arial"/>
              </a:rPr>
              <a:t> </a:t>
            </a:r>
            <a:r>
              <a:rPr lang="en-US" sz="1700" err="1">
                <a:solidFill>
                  <a:srgbClr val="000000"/>
                </a:solidFill>
                <a:latin typeface="Arial"/>
              </a:rPr>
              <a:t>tapaturmia</a:t>
            </a:r>
            <a:r>
              <a:rPr lang="en-US" sz="1700">
                <a:solidFill>
                  <a:srgbClr val="000000"/>
                </a:solidFill>
                <a:latin typeface="Arial"/>
              </a:rPr>
              <a:t>. Auki </a:t>
            </a:r>
            <a:r>
              <a:rPr lang="en-US" sz="1700" err="1">
                <a:solidFill>
                  <a:srgbClr val="000000"/>
                </a:solidFill>
                <a:latin typeface="Arial"/>
              </a:rPr>
              <a:t>olevat</a:t>
            </a:r>
            <a:r>
              <a:rPr lang="en-US" sz="1700">
                <a:solidFill>
                  <a:srgbClr val="000000"/>
                </a:solidFill>
                <a:latin typeface="Arial"/>
              </a:rPr>
              <a:t> </a:t>
            </a:r>
            <a:r>
              <a:rPr lang="en-US" sz="1700" err="1">
                <a:solidFill>
                  <a:srgbClr val="000000"/>
                </a:solidFill>
                <a:latin typeface="Arial"/>
              </a:rPr>
              <a:t>tilat</a:t>
            </a:r>
            <a:r>
              <a:rPr lang="en-US" sz="1700">
                <a:solidFill>
                  <a:srgbClr val="000000"/>
                </a:solidFill>
                <a:latin typeface="Arial"/>
              </a:rPr>
              <a:t>, </a:t>
            </a:r>
            <a:r>
              <a:rPr lang="en-US" sz="1700" err="1">
                <a:solidFill>
                  <a:srgbClr val="000000"/>
                </a:solidFill>
                <a:latin typeface="Arial"/>
              </a:rPr>
              <a:t>joihin</a:t>
            </a:r>
            <a:r>
              <a:rPr lang="en-US" sz="1700">
                <a:solidFill>
                  <a:srgbClr val="000000"/>
                </a:solidFill>
                <a:latin typeface="Arial"/>
              </a:rPr>
              <a:t> </a:t>
            </a:r>
            <a:r>
              <a:rPr lang="en-US" sz="1700" err="1">
                <a:solidFill>
                  <a:srgbClr val="000000"/>
                </a:solidFill>
                <a:latin typeface="Arial"/>
              </a:rPr>
              <a:t>rakennuksessa</a:t>
            </a:r>
            <a:r>
              <a:rPr lang="en-US" sz="1700">
                <a:solidFill>
                  <a:srgbClr val="000000"/>
                </a:solidFill>
                <a:latin typeface="Arial"/>
              </a:rPr>
              <a:t> </a:t>
            </a:r>
            <a:r>
              <a:rPr lang="en-US" sz="1700" err="1">
                <a:solidFill>
                  <a:srgbClr val="000000"/>
                </a:solidFill>
                <a:latin typeface="Arial"/>
              </a:rPr>
              <a:t>pääsee</a:t>
            </a:r>
            <a:r>
              <a:rPr lang="en-US" sz="1700">
                <a:solidFill>
                  <a:srgbClr val="000000"/>
                </a:solidFill>
                <a:latin typeface="Arial"/>
              </a:rPr>
              <a:t> </a:t>
            </a:r>
            <a:r>
              <a:rPr lang="en-US" sz="1700" err="1">
                <a:solidFill>
                  <a:srgbClr val="000000"/>
                </a:solidFill>
                <a:latin typeface="Arial"/>
              </a:rPr>
              <a:t>kulkemaan</a:t>
            </a:r>
            <a:r>
              <a:rPr lang="en-US" sz="1700">
                <a:solidFill>
                  <a:srgbClr val="000000"/>
                </a:solidFill>
                <a:latin typeface="Arial"/>
              </a:rPr>
              <a:t> </a:t>
            </a:r>
            <a:r>
              <a:rPr lang="en-US" sz="1700" err="1">
                <a:solidFill>
                  <a:srgbClr val="000000"/>
                </a:solidFill>
                <a:latin typeface="Arial"/>
              </a:rPr>
              <a:t>ilman</a:t>
            </a:r>
            <a:r>
              <a:rPr lang="en-US" sz="1700">
                <a:solidFill>
                  <a:srgbClr val="000000"/>
                </a:solidFill>
                <a:latin typeface="Arial"/>
              </a:rPr>
              <a:t> </a:t>
            </a:r>
            <a:r>
              <a:rPr lang="en-US" sz="1700" err="1">
                <a:solidFill>
                  <a:srgbClr val="000000"/>
                </a:solidFill>
                <a:latin typeface="Arial"/>
              </a:rPr>
              <a:t>avainta</a:t>
            </a:r>
            <a:r>
              <a:rPr lang="en-US" sz="1700">
                <a:solidFill>
                  <a:srgbClr val="000000"/>
                </a:solidFill>
                <a:latin typeface="Arial"/>
              </a:rPr>
              <a:t>.</a:t>
            </a:r>
            <a:endParaRPr lang="en-US" sz="1700">
              <a:solidFill>
                <a:srgbClr val="000000"/>
              </a:solidFill>
              <a:latin typeface="Arial"/>
              <a:cs typeface="Arial"/>
            </a:endParaRPr>
          </a:p>
          <a:p>
            <a:pPr marL="711835" lvl="2" indent="-236855">
              <a:lnSpc>
                <a:spcPts val="1519"/>
              </a:lnSpc>
              <a:buFont typeface="Arial"/>
              <a:buChar char="•"/>
            </a:pPr>
            <a:endParaRPr lang="en-US" sz="1600">
              <a:solidFill>
                <a:srgbClr val="000000"/>
              </a:solidFill>
              <a:latin typeface="Arial"/>
              <a:cs typeface="Arial"/>
            </a:endParaRPr>
          </a:p>
        </p:txBody>
      </p:sp>
      <p:sp>
        <p:nvSpPr>
          <p:cNvPr id="10" name="TextBox 10"/>
          <p:cNvSpPr txBox="1"/>
          <p:nvPr/>
        </p:nvSpPr>
        <p:spPr>
          <a:xfrm>
            <a:off x="4677654" y="241056"/>
            <a:ext cx="7369127" cy="358560"/>
          </a:xfrm>
          <a:prstGeom prst="rect">
            <a:avLst/>
          </a:prstGeom>
        </p:spPr>
        <p:txBody>
          <a:bodyPr wrap="square" lIns="0" tIns="0" rIns="0" bIns="0" rtlCol="0" anchor="t">
            <a:spAutoFit/>
          </a:bodyPr>
          <a:lstStyle/>
          <a:p>
            <a:pPr>
              <a:lnSpc>
                <a:spcPts val="3024"/>
              </a:lnSpc>
            </a:pPr>
            <a:r>
              <a:rPr lang="en-US" sz="2400" b="1" err="1">
                <a:solidFill>
                  <a:srgbClr val="C00000"/>
                </a:solidFill>
                <a:latin typeface="Arial Bold"/>
              </a:rPr>
              <a:t>Huomioitavia</a:t>
            </a:r>
            <a:r>
              <a:rPr lang="en-US" sz="2400" b="1">
                <a:solidFill>
                  <a:srgbClr val="C00000"/>
                </a:solidFill>
                <a:latin typeface="Arial Bold"/>
              </a:rPr>
              <a:t> </a:t>
            </a:r>
            <a:r>
              <a:rPr lang="en-US" sz="2400" b="1" err="1">
                <a:solidFill>
                  <a:srgbClr val="C00000"/>
                </a:solidFill>
                <a:latin typeface="Arial Bold"/>
              </a:rPr>
              <a:t>riskejä</a:t>
            </a:r>
            <a:r>
              <a:rPr lang="en-US" sz="2400" b="1">
                <a:solidFill>
                  <a:srgbClr val="C00000"/>
                </a:solidFill>
                <a:latin typeface="Arial Bold"/>
              </a:rPr>
              <a:t> ja </a:t>
            </a:r>
            <a:r>
              <a:rPr lang="en-US" sz="2400" b="1" err="1">
                <a:solidFill>
                  <a:srgbClr val="C00000"/>
                </a:solidFill>
                <a:latin typeface="Arial Bold"/>
              </a:rPr>
              <a:t>esimerkkejä</a:t>
            </a:r>
            <a:r>
              <a:rPr lang="en-US" sz="2400" b="1">
                <a:solidFill>
                  <a:srgbClr val="C00000"/>
                </a:solidFill>
                <a:latin typeface="Arial Bold"/>
              </a:rPr>
              <a:t> </a:t>
            </a:r>
            <a:r>
              <a:rPr lang="en-US" sz="2400" b="1" err="1">
                <a:solidFill>
                  <a:srgbClr val="C00000"/>
                </a:solidFill>
                <a:latin typeface="Arial Bold"/>
              </a:rPr>
              <a:t>ennakoinnista</a:t>
            </a:r>
            <a:endParaRPr lang="en-US" sz="2400" b="1">
              <a:solidFill>
                <a:srgbClr val="C00000"/>
              </a:solidFill>
              <a:latin typeface="Arial Bold"/>
              <a:cs typeface="Arial Bold"/>
            </a:endParaRPr>
          </a:p>
        </p:txBody>
      </p:sp>
      <p:pic>
        <p:nvPicPr>
          <p:cNvPr id="13" name="Picture 12" descr="A person holding a bowl of food&#10;&#10;Description automatically generated">
            <a:extLst>
              <a:ext uri="{FF2B5EF4-FFF2-40B4-BE49-F238E27FC236}">
                <a16:creationId xmlns:a16="http://schemas.microsoft.com/office/drawing/2014/main" id="{604FC40A-BC07-1648-2A47-B18EC741EECE}"/>
              </a:ext>
            </a:extLst>
          </p:cNvPr>
          <p:cNvPicPr>
            <a:picLocks noChangeAspect="1"/>
          </p:cNvPicPr>
          <p:nvPr/>
        </p:nvPicPr>
        <p:blipFill>
          <a:blip r:embed="rId4"/>
          <a:stretch>
            <a:fillRect/>
          </a:stretch>
        </p:blipFill>
        <p:spPr>
          <a:xfrm>
            <a:off x="4763" y="0"/>
            <a:ext cx="4486275" cy="6858000"/>
          </a:xfrm>
          <a:prstGeom prst="rect">
            <a:avLst/>
          </a:prstGeom>
        </p:spPr>
      </p:pic>
      <p:sp>
        <p:nvSpPr>
          <p:cNvPr id="3" name="TextBox 2">
            <a:extLst>
              <a:ext uri="{FF2B5EF4-FFF2-40B4-BE49-F238E27FC236}">
                <a16:creationId xmlns:a16="http://schemas.microsoft.com/office/drawing/2014/main" id="{1FD61D33-8104-8345-969C-9E90DF7F6604}"/>
              </a:ext>
            </a:extLst>
          </p:cNvPr>
          <p:cNvSpPr txBox="1"/>
          <p:nvPr/>
        </p:nvSpPr>
        <p:spPr>
          <a:xfrm>
            <a:off x="0" y="65817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5" name="TextBox 5"/>
          <p:cNvSpPr txBox="1"/>
          <p:nvPr/>
        </p:nvSpPr>
        <p:spPr>
          <a:xfrm>
            <a:off x="4328161" y="1031740"/>
            <a:ext cx="6949039" cy="1979567"/>
          </a:xfrm>
          <a:prstGeom prst="rect">
            <a:avLst/>
          </a:prstGeom>
        </p:spPr>
        <p:txBody>
          <a:bodyPr lIns="33867" tIns="33867" rIns="33867" bIns="33867" rtlCol="0" anchor="t"/>
          <a:lstStyle/>
          <a:p>
            <a:pPr marL="760730" lvl="2" indent="-285750">
              <a:buFont typeface="Arial"/>
              <a:buChar char="•"/>
            </a:pPr>
            <a:r>
              <a:rPr lang="en-US" sz="1700" b="1" err="1">
                <a:solidFill>
                  <a:srgbClr val="000000"/>
                </a:solidFill>
                <a:latin typeface="Arial"/>
                <a:cs typeface="Arial"/>
              </a:rPr>
              <a:t>Levottomuus</a:t>
            </a:r>
            <a:r>
              <a:rPr lang="en-US" sz="1700" b="1">
                <a:solidFill>
                  <a:srgbClr val="000000"/>
                </a:solidFill>
                <a:latin typeface="Arial"/>
                <a:cs typeface="Arial"/>
              </a:rPr>
              <a:t> </a:t>
            </a:r>
            <a:r>
              <a:rPr lang="en-US" sz="1700" b="1" err="1">
                <a:solidFill>
                  <a:srgbClr val="000000"/>
                </a:solidFill>
                <a:latin typeface="Arial"/>
                <a:cs typeface="Arial"/>
              </a:rPr>
              <a:t>esimerkiksi</a:t>
            </a:r>
            <a:r>
              <a:rPr lang="en-US" sz="1700" b="1">
                <a:solidFill>
                  <a:srgbClr val="000000"/>
                </a:solidFill>
                <a:latin typeface="Arial"/>
                <a:cs typeface="Arial"/>
              </a:rPr>
              <a:t> </a:t>
            </a:r>
            <a:r>
              <a:rPr lang="en-US" sz="1700" b="1" err="1">
                <a:solidFill>
                  <a:srgbClr val="000000"/>
                </a:solidFill>
                <a:latin typeface="Arial"/>
                <a:cs typeface="Arial"/>
              </a:rPr>
              <a:t>jonotustilanteissa</a:t>
            </a:r>
            <a:r>
              <a:rPr lang="en-US" sz="1700" b="1">
                <a:solidFill>
                  <a:srgbClr val="000000"/>
                </a:solidFill>
                <a:latin typeface="Arial"/>
                <a:cs typeface="Arial"/>
              </a:rPr>
              <a:t>: </a:t>
            </a:r>
            <a:r>
              <a:rPr lang="en-US" sz="1700" err="1">
                <a:solidFill>
                  <a:srgbClr val="000000"/>
                </a:solidFill>
                <a:latin typeface="Arial"/>
              </a:rPr>
              <a:t>Ovella</a:t>
            </a:r>
            <a:r>
              <a:rPr lang="en-US" sz="1700">
                <a:solidFill>
                  <a:srgbClr val="000000"/>
                </a:solidFill>
                <a:latin typeface="Arial"/>
              </a:rPr>
              <a:t> </a:t>
            </a:r>
            <a:r>
              <a:rPr lang="en-US" sz="1700" err="1">
                <a:solidFill>
                  <a:srgbClr val="000000"/>
                </a:solidFill>
                <a:latin typeface="Arial"/>
              </a:rPr>
              <a:t>hyvä</a:t>
            </a:r>
            <a:r>
              <a:rPr lang="en-US" sz="1700">
                <a:solidFill>
                  <a:srgbClr val="000000"/>
                </a:solidFill>
                <a:latin typeface="Arial"/>
              </a:rPr>
              <a:t> olla </a:t>
            </a:r>
            <a:r>
              <a:rPr lang="en-US" sz="1700" err="1">
                <a:solidFill>
                  <a:srgbClr val="000000"/>
                </a:solidFill>
                <a:latin typeface="Arial"/>
              </a:rPr>
              <a:t>vapaaehtoinen</a:t>
            </a:r>
            <a:r>
              <a:rPr lang="en-US" sz="1700">
                <a:solidFill>
                  <a:srgbClr val="000000"/>
                </a:solidFill>
                <a:latin typeface="Arial"/>
              </a:rPr>
              <a:t> (ns. </a:t>
            </a:r>
            <a:r>
              <a:rPr lang="en-US" sz="1700" err="1">
                <a:solidFill>
                  <a:srgbClr val="000000"/>
                </a:solidFill>
                <a:latin typeface="Arial"/>
              </a:rPr>
              <a:t>ovimies</a:t>
            </a:r>
            <a:r>
              <a:rPr lang="en-US" sz="1700">
                <a:solidFill>
                  <a:srgbClr val="000000"/>
                </a:solidFill>
                <a:latin typeface="Arial"/>
              </a:rPr>
              <a:t>) </a:t>
            </a:r>
            <a:r>
              <a:rPr lang="en-US" sz="1700" err="1">
                <a:solidFill>
                  <a:srgbClr val="000000"/>
                </a:solidFill>
                <a:latin typeface="Arial"/>
              </a:rPr>
              <a:t>vastaanottamassa</a:t>
            </a:r>
            <a:r>
              <a:rPr lang="en-US" sz="1700">
                <a:solidFill>
                  <a:srgbClr val="000000"/>
                </a:solidFill>
                <a:latin typeface="Arial"/>
              </a:rPr>
              <a:t>, </a:t>
            </a:r>
            <a:r>
              <a:rPr lang="en-US" sz="1700" err="1">
                <a:solidFill>
                  <a:srgbClr val="000000"/>
                </a:solidFill>
                <a:latin typeface="Arial"/>
              </a:rPr>
              <a:t>opastamassa</a:t>
            </a:r>
            <a:r>
              <a:rPr lang="en-US" sz="1700">
                <a:solidFill>
                  <a:srgbClr val="000000"/>
                </a:solidFill>
                <a:latin typeface="Arial"/>
              </a:rPr>
              <a:t> </a:t>
            </a:r>
            <a:r>
              <a:rPr lang="en-US" sz="1700" err="1">
                <a:solidFill>
                  <a:srgbClr val="000000"/>
                </a:solidFill>
                <a:latin typeface="Arial"/>
              </a:rPr>
              <a:t>sekä</a:t>
            </a:r>
            <a:r>
              <a:rPr lang="en-US" sz="1700">
                <a:solidFill>
                  <a:srgbClr val="000000"/>
                </a:solidFill>
                <a:latin typeface="Arial"/>
              </a:rPr>
              <a:t> </a:t>
            </a:r>
            <a:r>
              <a:rPr lang="en-US" sz="1700" err="1">
                <a:solidFill>
                  <a:srgbClr val="000000"/>
                </a:solidFill>
                <a:latin typeface="Arial"/>
              </a:rPr>
              <a:t>samalla</a:t>
            </a:r>
            <a:r>
              <a:rPr lang="en-US" sz="1700">
                <a:solidFill>
                  <a:srgbClr val="000000"/>
                </a:solidFill>
                <a:latin typeface="Arial"/>
              </a:rPr>
              <a:t> </a:t>
            </a:r>
            <a:r>
              <a:rPr lang="en-US" sz="1700" err="1">
                <a:solidFill>
                  <a:srgbClr val="000000"/>
                </a:solidFill>
                <a:latin typeface="Arial"/>
              </a:rPr>
              <a:t>valvomassa</a:t>
            </a:r>
            <a:r>
              <a:rPr lang="en-US" sz="1700">
                <a:solidFill>
                  <a:srgbClr val="000000"/>
                </a:solidFill>
                <a:latin typeface="Arial"/>
              </a:rPr>
              <a:t> </a:t>
            </a:r>
            <a:r>
              <a:rPr lang="en-US" sz="1700" err="1">
                <a:solidFill>
                  <a:srgbClr val="000000"/>
                </a:solidFill>
                <a:latin typeface="Arial"/>
              </a:rPr>
              <a:t>sisääntulijoita</a:t>
            </a:r>
            <a:r>
              <a:rPr lang="en-US" sz="1700">
                <a:solidFill>
                  <a:srgbClr val="000000"/>
                </a:solidFill>
                <a:latin typeface="Arial"/>
              </a:rPr>
              <a:t>. </a:t>
            </a:r>
            <a:r>
              <a:rPr lang="en-US" sz="1700" err="1">
                <a:solidFill>
                  <a:srgbClr val="000000"/>
                </a:solidFill>
                <a:latin typeface="Arial"/>
              </a:rPr>
              <a:t>Ihmisten</a:t>
            </a:r>
            <a:r>
              <a:rPr lang="en-US" sz="1700">
                <a:solidFill>
                  <a:srgbClr val="000000"/>
                </a:solidFill>
                <a:latin typeface="Arial"/>
              </a:rPr>
              <a:t> </a:t>
            </a:r>
            <a:r>
              <a:rPr lang="en-US" sz="1700" err="1">
                <a:solidFill>
                  <a:srgbClr val="000000"/>
                </a:solidFill>
                <a:latin typeface="Arial"/>
              </a:rPr>
              <a:t>neuvominen</a:t>
            </a:r>
            <a:r>
              <a:rPr lang="en-US" sz="1700">
                <a:solidFill>
                  <a:srgbClr val="000000"/>
                </a:solidFill>
                <a:latin typeface="Arial"/>
              </a:rPr>
              <a:t>. </a:t>
            </a:r>
            <a:r>
              <a:rPr lang="en-US" sz="1700" err="1">
                <a:solidFill>
                  <a:srgbClr val="000000"/>
                </a:solidFill>
                <a:latin typeface="Arial"/>
              </a:rPr>
              <a:t>Myös</a:t>
            </a:r>
            <a:r>
              <a:rPr lang="en-US" sz="1700">
                <a:solidFill>
                  <a:srgbClr val="000000"/>
                </a:solidFill>
                <a:latin typeface="Arial"/>
              </a:rPr>
              <a:t> </a:t>
            </a:r>
            <a:r>
              <a:rPr lang="en-US" sz="1700" err="1">
                <a:solidFill>
                  <a:srgbClr val="000000"/>
                </a:solidFill>
                <a:latin typeface="Arial"/>
              </a:rPr>
              <a:t>neuvot</a:t>
            </a:r>
            <a:r>
              <a:rPr lang="en-US" sz="1700">
                <a:solidFill>
                  <a:srgbClr val="000000"/>
                </a:solidFill>
                <a:latin typeface="Arial"/>
              </a:rPr>
              <a:t> ja </a:t>
            </a:r>
            <a:r>
              <a:rPr lang="en-US" sz="1700" err="1">
                <a:solidFill>
                  <a:srgbClr val="000000"/>
                </a:solidFill>
                <a:latin typeface="Arial"/>
              </a:rPr>
              <a:t>opasteet</a:t>
            </a:r>
            <a:r>
              <a:rPr lang="en-US" sz="1700">
                <a:solidFill>
                  <a:srgbClr val="000000"/>
                </a:solidFill>
                <a:latin typeface="Arial"/>
              </a:rPr>
              <a:t> </a:t>
            </a:r>
            <a:r>
              <a:rPr lang="en-US" sz="1700" err="1">
                <a:solidFill>
                  <a:srgbClr val="000000"/>
                </a:solidFill>
                <a:latin typeface="Arial"/>
              </a:rPr>
              <a:t>esim</a:t>
            </a:r>
            <a:r>
              <a:rPr lang="en-US" sz="1700">
                <a:solidFill>
                  <a:srgbClr val="000000"/>
                </a:solidFill>
                <a:latin typeface="Arial"/>
              </a:rPr>
              <a:t>. </a:t>
            </a:r>
            <a:r>
              <a:rPr lang="en-US" sz="1700" err="1">
                <a:solidFill>
                  <a:srgbClr val="000000"/>
                </a:solidFill>
                <a:latin typeface="Arial"/>
              </a:rPr>
              <a:t>eri</a:t>
            </a:r>
            <a:r>
              <a:rPr lang="en-US" sz="1700">
                <a:solidFill>
                  <a:srgbClr val="000000"/>
                </a:solidFill>
                <a:latin typeface="Arial"/>
              </a:rPr>
              <a:t> </a:t>
            </a:r>
            <a:r>
              <a:rPr lang="en-US" sz="1700" err="1">
                <a:solidFill>
                  <a:srgbClr val="000000"/>
                </a:solidFill>
                <a:latin typeface="Arial"/>
              </a:rPr>
              <a:t>kielillä</a:t>
            </a:r>
            <a:r>
              <a:rPr lang="en-US" sz="1700">
                <a:solidFill>
                  <a:srgbClr val="000000"/>
                </a:solidFill>
                <a:latin typeface="Arial"/>
              </a:rPr>
              <a:t>.</a:t>
            </a:r>
            <a:endParaRPr lang="en-US" sz="1700">
              <a:solidFill>
                <a:srgbClr val="000000"/>
              </a:solidFill>
              <a:latin typeface="Arial"/>
              <a:cs typeface="Arial"/>
            </a:endParaRPr>
          </a:p>
          <a:p>
            <a:pPr marL="760730" lvl="2" indent="-285750">
              <a:buFont typeface="Arial"/>
              <a:buChar char="•"/>
            </a:pPr>
            <a:endParaRPr lang="en-US" sz="1700">
              <a:solidFill>
                <a:srgbClr val="000000"/>
              </a:solidFill>
              <a:latin typeface="Arial"/>
              <a:cs typeface="Arial"/>
            </a:endParaRPr>
          </a:p>
          <a:p>
            <a:pPr marL="760730" lvl="2" indent="-285750">
              <a:buFont typeface="Arial"/>
              <a:buChar char="•"/>
            </a:pPr>
            <a:r>
              <a:rPr lang="en-US" sz="1700" b="1" err="1">
                <a:solidFill>
                  <a:srgbClr val="000000"/>
                </a:solidFill>
                <a:latin typeface="Arial"/>
              </a:rPr>
              <a:t>Uhkaava</a:t>
            </a:r>
            <a:r>
              <a:rPr lang="en-US" sz="1700" b="1">
                <a:solidFill>
                  <a:srgbClr val="000000"/>
                </a:solidFill>
                <a:latin typeface="Arial"/>
              </a:rPr>
              <a:t> </a:t>
            </a:r>
            <a:r>
              <a:rPr lang="en-US" sz="1700" b="1" err="1">
                <a:solidFill>
                  <a:srgbClr val="000000"/>
                </a:solidFill>
                <a:latin typeface="Arial"/>
              </a:rPr>
              <a:t>henkilö</a:t>
            </a:r>
            <a:r>
              <a:rPr lang="en-US" sz="1700" b="1">
                <a:solidFill>
                  <a:srgbClr val="000000"/>
                </a:solidFill>
                <a:latin typeface="Arial"/>
              </a:rPr>
              <a:t>: </a:t>
            </a:r>
            <a:r>
              <a:rPr lang="en-US" sz="1700" err="1">
                <a:solidFill>
                  <a:srgbClr val="000000"/>
                </a:solidFill>
                <a:latin typeface="Arial"/>
              </a:rPr>
              <a:t>Vapaaehtoisten</a:t>
            </a:r>
            <a:r>
              <a:rPr lang="en-US" sz="1700">
                <a:solidFill>
                  <a:srgbClr val="000000"/>
                </a:solidFill>
                <a:latin typeface="Arial"/>
              </a:rPr>
              <a:t> </a:t>
            </a:r>
            <a:r>
              <a:rPr lang="en-US" sz="1700" err="1">
                <a:solidFill>
                  <a:srgbClr val="000000"/>
                </a:solidFill>
                <a:latin typeface="Arial"/>
              </a:rPr>
              <a:t>sijoittuminen</a:t>
            </a:r>
            <a:r>
              <a:rPr lang="en-US" sz="1700">
                <a:solidFill>
                  <a:srgbClr val="000000"/>
                </a:solidFill>
                <a:latin typeface="Arial"/>
              </a:rPr>
              <a:t> </a:t>
            </a:r>
            <a:r>
              <a:rPr lang="en-US" sz="1700" err="1">
                <a:solidFill>
                  <a:srgbClr val="000000"/>
                </a:solidFill>
                <a:latin typeface="Arial"/>
              </a:rPr>
              <a:t>mahdollisuuksien</a:t>
            </a:r>
            <a:r>
              <a:rPr lang="en-US" sz="1700">
                <a:solidFill>
                  <a:srgbClr val="000000"/>
                </a:solidFill>
                <a:latin typeface="Arial"/>
              </a:rPr>
              <a:t> </a:t>
            </a:r>
            <a:r>
              <a:rPr lang="en-US" sz="1700" err="1">
                <a:solidFill>
                  <a:srgbClr val="000000"/>
                </a:solidFill>
                <a:latin typeface="Arial"/>
              </a:rPr>
              <a:t>mukaan</a:t>
            </a:r>
            <a:r>
              <a:rPr lang="en-US" sz="1700">
                <a:solidFill>
                  <a:srgbClr val="000000"/>
                </a:solidFill>
                <a:latin typeface="Arial"/>
              </a:rPr>
              <a:t> </a:t>
            </a:r>
            <a:r>
              <a:rPr lang="en-US" sz="1700" err="1">
                <a:solidFill>
                  <a:srgbClr val="000000"/>
                </a:solidFill>
                <a:latin typeface="Arial"/>
              </a:rPr>
              <a:t>luonnollisten</a:t>
            </a:r>
            <a:r>
              <a:rPr lang="en-US" sz="1700">
                <a:solidFill>
                  <a:srgbClr val="000000"/>
                </a:solidFill>
                <a:latin typeface="Arial"/>
              </a:rPr>
              <a:t> </a:t>
            </a:r>
            <a:r>
              <a:rPr lang="en-US" sz="1700" err="1">
                <a:solidFill>
                  <a:srgbClr val="000000"/>
                </a:solidFill>
                <a:latin typeface="Arial"/>
              </a:rPr>
              <a:t>esteiden</a:t>
            </a:r>
            <a:r>
              <a:rPr lang="en-US" sz="1700">
                <a:solidFill>
                  <a:srgbClr val="000000"/>
                </a:solidFill>
                <a:latin typeface="Arial"/>
              </a:rPr>
              <a:t>, </a:t>
            </a:r>
            <a:r>
              <a:rPr lang="en-US" sz="1700" err="1">
                <a:solidFill>
                  <a:srgbClr val="000000"/>
                </a:solidFill>
                <a:latin typeface="Arial"/>
              </a:rPr>
              <a:t>kuten</a:t>
            </a:r>
            <a:r>
              <a:rPr lang="en-US" sz="1700">
                <a:solidFill>
                  <a:srgbClr val="000000"/>
                </a:solidFill>
                <a:latin typeface="Arial"/>
              </a:rPr>
              <a:t> </a:t>
            </a:r>
            <a:r>
              <a:rPr lang="en-US" sz="1700" err="1">
                <a:solidFill>
                  <a:srgbClr val="000000"/>
                </a:solidFill>
                <a:latin typeface="Arial"/>
              </a:rPr>
              <a:t>pöydän</a:t>
            </a:r>
            <a:r>
              <a:rPr lang="en-US" sz="1700">
                <a:solidFill>
                  <a:srgbClr val="000000"/>
                </a:solidFill>
                <a:latin typeface="Arial"/>
              </a:rPr>
              <a:t> </a:t>
            </a:r>
            <a:r>
              <a:rPr lang="en-US" sz="1700" err="1">
                <a:solidFill>
                  <a:srgbClr val="000000"/>
                </a:solidFill>
                <a:latin typeface="Arial"/>
              </a:rPr>
              <a:t>sijoittelu</a:t>
            </a:r>
            <a:r>
              <a:rPr lang="en-US" sz="1700">
                <a:solidFill>
                  <a:srgbClr val="000000"/>
                </a:solidFill>
                <a:latin typeface="Arial"/>
              </a:rPr>
              <a:t> </a:t>
            </a:r>
            <a:r>
              <a:rPr lang="en-US" sz="1700" err="1">
                <a:solidFill>
                  <a:srgbClr val="000000"/>
                </a:solidFill>
                <a:latin typeface="Arial"/>
              </a:rPr>
              <a:t>asiakkaan</a:t>
            </a:r>
            <a:r>
              <a:rPr lang="en-US" sz="1700">
                <a:solidFill>
                  <a:srgbClr val="000000"/>
                </a:solidFill>
                <a:latin typeface="Arial"/>
              </a:rPr>
              <a:t> ja </a:t>
            </a:r>
            <a:r>
              <a:rPr lang="en-US" sz="1700" err="1">
                <a:solidFill>
                  <a:srgbClr val="000000"/>
                </a:solidFill>
                <a:latin typeface="Arial"/>
              </a:rPr>
              <a:t>vapaaehtoisen</a:t>
            </a:r>
            <a:r>
              <a:rPr lang="en-US" sz="1700">
                <a:solidFill>
                  <a:srgbClr val="000000"/>
                </a:solidFill>
                <a:latin typeface="Arial"/>
              </a:rPr>
              <a:t> </a:t>
            </a:r>
            <a:r>
              <a:rPr lang="en-US" sz="1700" err="1">
                <a:solidFill>
                  <a:srgbClr val="000000"/>
                </a:solidFill>
                <a:latin typeface="Arial"/>
              </a:rPr>
              <a:t>välille</a:t>
            </a:r>
            <a:r>
              <a:rPr lang="en-US" sz="1700">
                <a:solidFill>
                  <a:srgbClr val="000000"/>
                </a:solidFill>
                <a:latin typeface="Arial"/>
              </a:rPr>
              <a:t>. </a:t>
            </a:r>
            <a:r>
              <a:rPr lang="en-US" sz="1700" err="1">
                <a:solidFill>
                  <a:srgbClr val="000000"/>
                </a:solidFill>
                <a:latin typeface="Arial"/>
              </a:rPr>
              <a:t>Pyritään</a:t>
            </a:r>
            <a:r>
              <a:rPr lang="en-US" sz="1700">
                <a:solidFill>
                  <a:srgbClr val="000000"/>
                </a:solidFill>
                <a:latin typeface="Arial"/>
              </a:rPr>
              <a:t> </a:t>
            </a:r>
            <a:r>
              <a:rPr lang="en-US" sz="1700" err="1">
                <a:solidFill>
                  <a:srgbClr val="000000"/>
                </a:solidFill>
                <a:latin typeface="Arial"/>
              </a:rPr>
              <a:t>varmistamaan</a:t>
            </a:r>
            <a:r>
              <a:rPr lang="en-US" sz="1700">
                <a:solidFill>
                  <a:srgbClr val="000000"/>
                </a:solidFill>
                <a:latin typeface="Arial"/>
              </a:rPr>
              <a:t>, </a:t>
            </a:r>
            <a:r>
              <a:rPr lang="en-US" sz="1700" err="1">
                <a:solidFill>
                  <a:srgbClr val="000000"/>
                </a:solidFill>
                <a:latin typeface="Arial"/>
              </a:rPr>
              <a:t>ettei</a:t>
            </a:r>
            <a:r>
              <a:rPr lang="en-US" sz="1700">
                <a:solidFill>
                  <a:srgbClr val="000000"/>
                </a:solidFill>
                <a:latin typeface="Arial"/>
              </a:rPr>
              <a:t> </a:t>
            </a:r>
            <a:r>
              <a:rPr lang="en-US" sz="1700" err="1">
                <a:solidFill>
                  <a:srgbClr val="000000"/>
                </a:solidFill>
                <a:latin typeface="Arial"/>
              </a:rPr>
              <a:t>kohdata</a:t>
            </a:r>
            <a:r>
              <a:rPr lang="en-US" sz="1700">
                <a:solidFill>
                  <a:srgbClr val="000000"/>
                </a:solidFill>
                <a:latin typeface="Arial"/>
              </a:rPr>
              <a:t> </a:t>
            </a:r>
            <a:r>
              <a:rPr lang="en-US" sz="1700" err="1">
                <a:solidFill>
                  <a:srgbClr val="000000"/>
                </a:solidFill>
                <a:latin typeface="Arial"/>
              </a:rPr>
              <a:t>uhkaavasti</a:t>
            </a:r>
            <a:r>
              <a:rPr lang="en-US" sz="1700">
                <a:solidFill>
                  <a:srgbClr val="000000"/>
                </a:solidFill>
                <a:latin typeface="Arial"/>
              </a:rPr>
              <a:t> </a:t>
            </a:r>
            <a:r>
              <a:rPr lang="en-US" sz="1700" err="1">
                <a:solidFill>
                  <a:srgbClr val="000000"/>
                </a:solidFill>
                <a:latin typeface="Arial"/>
              </a:rPr>
              <a:t>käyttäytyvää</a:t>
            </a:r>
            <a:r>
              <a:rPr lang="en-US" sz="1700">
                <a:solidFill>
                  <a:srgbClr val="000000"/>
                </a:solidFill>
                <a:latin typeface="Arial"/>
              </a:rPr>
              <a:t> </a:t>
            </a:r>
            <a:r>
              <a:rPr lang="en-US" sz="1700" err="1">
                <a:solidFill>
                  <a:srgbClr val="000000"/>
                </a:solidFill>
                <a:latin typeface="Arial"/>
              </a:rPr>
              <a:t>henkilöä</a:t>
            </a:r>
            <a:r>
              <a:rPr lang="en-US" sz="1700">
                <a:solidFill>
                  <a:srgbClr val="000000"/>
                </a:solidFill>
                <a:latin typeface="Arial"/>
              </a:rPr>
              <a:t> </a:t>
            </a:r>
            <a:r>
              <a:rPr lang="en-US" sz="1700" err="1">
                <a:solidFill>
                  <a:srgbClr val="000000"/>
                </a:solidFill>
                <a:latin typeface="Arial"/>
              </a:rPr>
              <a:t>yksin</a:t>
            </a:r>
            <a:r>
              <a:rPr lang="en-US" sz="1700">
                <a:solidFill>
                  <a:srgbClr val="000000"/>
                </a:solidFill>
                <a:latin typeface="Arial"/>
              </a:rPr>
              <a:t>. </a:t>
            </a:r>
            <a:r>
              <a:rPr lang="en-US" sz="1700" err="1">
                <a:solidFill>
                  <a:srgbClr val="000000"/>
                </a:solidFill>
                <a:latin typeface="Arial"/>
              </a:rPr>
              <a:t>Toisen</a:t>
            </a:r>
            <a:r>
              <a:rPr lang="en-US" sz="1700">
                <a:solidFill>
                  <a:srgbClr val="000000"/>
                </a:solidFill>
                <a:latin typeface="Arial"/>
              </a:rPr>
              <a:t> </a:t>
            </a:r>
            <a:r>
              <a:rPr lang="en-US" sz="1700" err="1">
                <a:solidFill>
                  <a:srgbClr val="000000"/>
                </a:solidFill>
                <a:latin typeface="Arial"/>
              </a:rPr>
              <a:t>vahingoittamiseen</a:t>
            </a:r>
            <a:r>
              <a:rPr lang="en-US" sz="1700">
                <a:solidFill>
                  <a:srgbClr val="000000"/>
                </a:solidFill>
                <a:latin typeface="Arial"/>
              </a:rPr>
              <a:t> </a:t>
            </a:r>
            <a:r>
              <a:rPr lang="en-US" sz="1700" err="1">
                <a:solidFill>
                  <a:srgbClr val="000000"/>
                </a:solidFill>
                <a:latin typeface="Arial"/>
              </a:rPr>
              <a:t>soveltuvat</a:t>
            </a:r>
            <a:r>
              <a:rPr lang="en-US" sz="1700">
                <a:solidFill>
                  <a:srgbClr val="000000"/>
                </a:solidFill>
                <a:latin typeface="Arial"/>
              </a:rPr>
              <a:t> </a:t>
            </a:r>
            <a:r>
              <a:rPr lang="en-US" sz="1700" err="1">
                <a:solidFill>
                  <a:srgbClr val="000000"/>
                </a:solidFill>
                <a:latin typeface="Arial"/>
              </a:rPr>
              <a:t>välineet</a:t>
            </a:r>
            <a:r>
              <a:rPr lang="en-US" sz="1700">
                <a:solidFill>
                  <a:srgbClr val="000000"/>
                </a:solidFill>
                <a:latin typeface="Arial"/>
              </a:rPr>
              <a:t> (</a:t>
            </a:r>
            <a:r>
              <a:rPr lang="en-US" sz="1700" err="1">
                <a:solidFill>
                  <a:srgbClr val="000000"/>
                </a:solidFill>
                <a:latin typeface="Arial"/>
              </a:rPr>
              <a:t>esim</a:t>
            </a:r>
            <a:r>
              <a:rPr lang="en-US" sz="1700">
                <a:solidFill>
                  <a:srgbClr val="000000"/>
                </a:solidFill>
                <a:latin typeface="Arial"/>
              </a:rPr>
              <a:t>. </a:t>
            </a:r>
            <a:r>
              <a:rPr lang="en-US" sz="1700" err="1">
                <a:solidFill>
                  <a:srgbClr val="000000"/>
                </a:solidFill>
                <a:latin typeface="Arial"/>
              </a:rPr>
              <a:t>sakset</a:t>
            </a:r>
            <a:r>
              <a:rPr lang="en-US" sz="1700">
                <a:solidFill>
                  <a:srgbClr val="000000"/>
                </a:solidFill>
                <a:latin typeface="Arial"/>
              </a:rPr>
              <a:t>) pois </a:t>
            </a:r>
            <a:r>
              <a:rPr lang="en-US" sz="1700" err="1">
                <a:solidFill>
                  <a:srgbClr val="000000"/>
                </a:solidFill>
                <a:latin typeface="Arial"/>
              </a:rPr>
              <a:t>taskuista</a:t>
            </a:r>
            <a:r>
              <a:rPr lang="en-US" sz="1700">
                <a:solidFill>
                  <a:srgbClr val="000000"/>
                </a:solidFill>
                <a:latin typeface="Arial"/>
              </a:rPr>
              <a:t> ja </a:t>
            </a:r>
            <a:r>
              <a:rPr lang="en-US" sz="1700" err="1">
                <a:solidFill>
                  <a:srgbClr val="000000"/>
                </a:solidFill>
                <a:latin typeface="Arial"/>
              </a:rPr>
              <a:t>pöydiltä</a:t>
            </a:r>
            <a:r>
              <a:rPr lang="en-US" sz="1700">
                <a:solidFill>
                  <a:srgbClr val="000000"/>
                </a:solidFill>
                <a:latin typeface="Arial"/>
              </a:rPr>
              <a:t>. </a:t>
            </a:r>
            <a:r>
              <a:rPr lang="en-US" sz="1700" err="1">
                <a:solidFill>
                  <a:srgbClr val="000000"/>
                </a:solidFill>
                <a:latin typeface="Arial"/>
              </a:rPr>
              <a:t>Pyri</a:t>
            </a:r>
            <a:r>
              <a:rPr lang="en-US" sz="1700">
                <a:solidFill>
                  <a:srgbClr val="000000"/>
                </a:solidFill>
                <a:latin typeface="Arial"/>
              </a:rPr>
              <a:t> </a:t>
            </a:r>
            <a:r>
              <a:rPr lang="en-US" sz="1700" err="1">
                <a:solidFill>
                  <a:srgbClr val="000000"/>
                </a:solidFill>
                <a:latin typeface="Arial"/>
              </a:rPr>
              <a:t>olemaan</a:t>
            </a:r>
            <a:r>
              <a:rPr lang="en-US" sz="1700">
                <a:solidFill>
                  <a:srgbClr val="000000"/>
                </a:solidFill>
                <a:latin typeface="Arial"/>
              </a:rPr>
              <a:t> </a:t>
            </a:r>
            <a:r>
              <a:rPr lang="en-US" sz="1700" err="1">
                <a:solidFill>
                  <a:srgbClr val="000000"/>
                </a:solidFill>
                <a:latin typeface="Arial"/>
              </a:rPr>
              <a:t>rauhallinen</a:t>
            </a:r>
            <a:r>
              <a:rPr lang="en-US" sz="1700">
                <a:solidFill>
                  <a:srgbClr val="000000"/>
                </a:solidFill>
                <a:latin typeface="Arial"/>
              </a:rPr>
              <a:t> ja </a:t>
            </a:r>
            <a:r>
              <a:rPr lang="en-US" sz="1700" err="1">
                <a:solidFill>
                  <a:srgbClr val="000000"/>
                </a:solidFill>
                <a:latin typeface="Arial"/>
              </a:rPr>
              <a:t>selvittämään</a:t>
            </a:r>
            <a:r>
              <a:rPr lang="en-US" sz="1700">
                <a:solidFill>
                  <a:srgbClr val="000000"/>
                </a:solidFill>
                <a:latin typeface="Arial"/>
              </a:rPr>
              <a:t> </a:t>
            </a:r>
            <a:r>
              <a:rPr lang="en-US" sz="1700" err="1">
                <a:solidFill>
                  <a:srgbClr val="000000"/>
                </a:solidFill>
                <a:latin typeface="Arial"/>
              </a:rPr>
              <a:t>aina</a:t>
            </a:r>
            <a:r>
              <a:rPr lang="en-US" sz="1700">
                <a:solidFill>
                  <a:srgbClr val="000000"/>
                </a:solidFill>
                <a:latin typeface="Arial"/>
              </a:rPr>
              <a:t> </a:t>
            </a:r>
            <a:r>
              <a:rPr lang="en-US" sz="1700" err="1">
                <a:solidFill>
                  <a:srgbClr val="000000"/>
                </a:solidFill>
                <a:latin typeface="Arial"/>
              </a:rPr>
              <a:t>ensisijaisesti</a:t>
            </a:r>
            <a:r>
              <a:rPr lang="en-US" sz="1700">
                <a:solidFill>
                  <a:srgbClr val="000000"/>
                </a:solidFill>
                <a:latin typeface="Arial"/>
              </a:rPr>
              <a:t> </a:t>
            </a:r>
            <a:r>
              <a:rPr lang="en-US" sz="1700" err="1">
                <a:solidFill>
                  <a:srgbClr val="000000"/>
                </a:solidFill>
                <a:latin typeface="Arial"/>
              </a:rPr>
              <a:t>sanoilla</a:t>
            </a:r>
            <a:r>
              <a:rPr lang="en-US" sz="1700">
                <a:solidFill>
                  <a:srgbClr val="000000"/>
                </a:solidFill>
                <a:latin typeface="Arial"/>
              </a:rPr>
              <a:t> </a:t>
            </a:r>
            <a:r>
              <a:rPr lang="en-US" sz="1700" err="1">
                <a:solidFill>
                  <a:srgbClr val="000000"/>
                </a:solidFill>
                <a:latin typeface="Arial"/>
              </a:rPr>
              <a:t>tilannetta</a:t>
            </a:r>
            <a:r>
              <a:rPr lang="en-US" sz="1700">
                <a:solidFill>
                  <a:srgbClr val="000000"/>
                </a:solidFill>
                <a:latin typeface="Arial"/>
              </a:rPr>
              <a:t>.</a:t>
            </a:r>
            <a:endParaRPr lang="en-US">
              <a:cs typeface="Calibri" panose="020F0502020204030204"/>
            </a:endParaRPr>
          </a:p>
          <a:p>
            <a:pPr marL="711835" lvl="2" indent="-236855">
              <a:lnSpc>
                <a:spcPts val="1519"/>
              </a:lnSpc>
              <a:buFont typeface="Arial"/>
              <a:buChar char="•"/>
            </a:pPr>
            <a:endParaRPr lang="en-US" sz="1600">
              <a:solidFill>
                <a:srgbClr val="000000"/>
              </a:solidFill>
              <a:latin typeface="Arial"/>
              <a:cs typeface="Arial"/>
            </a:endParaRPr>
          </a:p>
        </p:txBody>
      </p:sp>
      <p:sp>
        <p:nvSpPr>
          <p:cNvPr id="10" name="TextBox 10"/>
          <p:cNvSpPr txBox="1"/>
          <p:nvPr/>
        </p:nvSpPr>
        <p:spPr>
          <a:xfrm>
            <a:off x="4806608" y="287949"/>
            <a:ext cx="7380850" cy="358560"/>
          </a:xfrm>
          <a:prstGeom prst="rect">
            <a:avLst/>
          </a:prstGeom>
        </p:spPr>
        <p:txBody>
          <a:bodyPr wrap="square" lIns="0" tIns="0" rIns="0" bIns="0" rtlCol="0" anchor="t">
            <a:spAutoFit/>
          </a:bodyPr>
          <a:lstStyle/>
          <a:p>
            <a:pPr>
              <a:lnSpc>
                <a:spcPts val="3024"/>
              </a:lnSpc>
            </a:pPr>
            <a:r>
              <a:rPr lang="en-US" sz="2400" b="1" err="1">
                <a:solidFill>
                  <a:srgbClr val="C00000"/>
                </a:solidFill>
                <a:latin typeface="Arial Bold"/>
              </a:rPr>
              <a:t>Huomioitavia</a:t>
            </a:r>
            <a:r>
              <a:rPr lang="en-US" sz="2400" b="1">
                <a:solidFill>
                  <a:srgbClr val="C00000"/>
                </a:solidFill>
                <a:latin typeface="Arial Bold"/>
              </a:rPr>
              <a:t> </a:t>
            </a:r>
            <a:r>
              <a:rPr lang="en-US" sz="2400" b="1" err="1">
                <a:solidFill>
                  <a:srgbClr val="C00000"/>
                </a:solidFill>
                <a:latin typeface="Arial Bold"/>
              </a:rPr>
              <a:t>riskejä</a:t>
            </a:r>
            <a:r>
              <a:rPr lang="en-US" sz="2400" b="1">
                <a:solidFill>
                  <a:srgbClr val="C00000"/>
                </a:solidFill>
                <a:latin typeface="Arial Bold"/>
              </a:rPr>
              <a:t> ja </a:t>
            </a:r>
            <a:r>
              <a:rPr lang="en-US" sz="2400" b="1" err="1">
                <a:solidFill>
                  <a:srgbClr val="C00000"/>
                </a:solidFill>
                <a:latin typeface="Arial Bold"/>
              </a:rPr>
              <a:t>esimerkkejä</a:t>
            </a:r>
            <a:r>
              <a:rPr lang="en-US" sz="2400" b="1">
                <a:solidFill>
                  <a:srgbClr val="C00000"/>
                </a:solidFill>
                <a:latin typeface="Arial Bold"/>
              </a:rPr>
              <a:t> </a:t>
            </a:r>
            <a:r>
              <a:rPr lang="en-US" sz="2400" b="1" err="1">
                <a:solidFill>
                  <a:srgbClr val="C00000"/>
                </a:solidFill>
                <a:latin typeface="Arial Bold"/>
              </a:rPr>
              <a:t>ennakoinnista</a:t>
            </a:r>
            <a:endParaRPr lang="en-US" sz="2400" b="1">
              <a:solidFill>
                <a:srgbClr val="C00000"/>
              </a:solidFill>
              <a:latin typeface="Arial Bold"/>
              <a:cs typeface="Arial Bold"/>
            </a:endParaRPr>
          </a:p>
        </p:txBody>
      </p:sp>
      <p:pic>
        <p:nvPicPr>
          <p:cNvPr id="13" name="Picture 12" descr="A person holding a bowl of food&#10;&#10;Description automatically generated">
            <a:extLst>
              <a:ext uri="{FF2B5EF4-FFF2-40B4-BE49-F238E27FC236}">
                <a16:creationId xmlns:a16="http://schemas.microsoft.com/office/drawing/2014/main" id="{604FC40A-BC07-1648-2A47-B18EC741EECE}"/>
              </a:ext>
            </a:extLst>
          </p:cNvPr>
          <p:cNvPicPr>
            <a:picLocks noChangeAspect="1"/>
          </p:cNvPicPr>
          <p:nvPr/>
        </p:nvPicPr>
        <p:blipFill>
          <a:blip r:embed="rId4"/>
          <a:stretch>
            <a:fillRect/>
          </a:stretch>
        </p:blipFill>
        <p:spPr>
          <a:xfrm>
            <a:off x="-109537" y="0"/>
            <a:ext cx="4752975" cy="6858000"/>
          </a:xfrm>
          <a:prstGeom prst="rect">
            <a:avLst/>
          </a:prstGeom>
        </p:spPr>
      </p:pic>
      <p:sp>
        <p:nvSpPr>
          <p:cNvPr id="3" name="TextBox 2">
            <a:extLst>
              <a:ext uri="{FF2B5EF4-FFF2-40B4-BE49-F238E27FC236}">
                <a16:creationId xmlns:a16="http://schemas.microsoft.com/office/drawing/2014/main" id="{837717CD-4493-4FF7-6115-13E9D01772EC}"/>
              </a:ext>
            </a:extLst>
          </p:cNvPr>
          <p:cNvSpPr txBox="1"/>
          <p:nvPr/>
        </p:nvSpPr>
        <p:spPr>
          <a:xfrm>
            <a:off x="-171450" y="65817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a:p>
        </p:txBody>
      </p:sp>
    </p:spTree>
    <p:extLst>
      <p:ext uri="{BB962C8B-B14F-4D97-AF65-F5344CB8AC3E}">
        <p14:creationId xmlns:p14="http://schemas.microsoft.com/office/powerpoint/2010/main" val="586628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314450" y="1745504"/>
            <a:ext cx="9867356" cy="2681191"/>
          </a:xfrm>
        </p:spPr>
        <p:txBody>
          <a:bodyPr>
            <a:normAutofit/>
          </a:bodyPr>
          <a:lstStyle/>
          <a:p>
            <a:r>
              <a:rPr lang="fi-FI" sz="5900"/>
              <a:t>5. Ihmisen kohtaaminen ruoka-aputoiminnassa</a:t>
            </a:r>
          </a:p>
        </p:txBody>
      </p:sp>
    </p:spTree>
    <p:extLst>
      <p:ext uri="{BB962C8B-B14F-4D97-AF65-F5344CB8AC3E}">
        <p14:creationId xmlns:p14="http://schemas.microsoft.com/office/powerpoint/2010/main" val="487949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8CB0-4650-1F4E-AFD2-5BBA29CB3CA2}"/>
              </a:ext>
            </a:extLst>
          </p:cNvPr>
          <p:cNvSpPr>
            <a:spLocks noGrp="1"/>
          </p:cNvSpPr>
          <p:nvPr>
            <p:ph type="title"/>
          </p:nvPr>
        </p:nvSpPr>
        <p:spPr>
          <a:xfrm>
            <a:off x="838200" y="1589491"/>
            <a:ext cx="10515600" cy="3695431"/>
          </a:xfrm>
        </p:spPr>
        <p:txBody>
          <a:bodyPr/>
          <a:lstStyle/>
          <a:p>
            <a:r>
              <a:rPr lang="fi-FI">
                <a:solidFill>
                  <a:srgbClr val="000000"/>
                </a:solidFill>
                <a:latin typeface="Arial"/>
                <a:cs typeface="Arial"/>
              </a:rPr>
              <a:t>Ruoka-aputoimintamme ytimessä on </a:t>
            </a:r>
            <a:r>
              <a:rPr lang="fi-FI">
                <a:solidFill>
                  <a:srgbClr val="C00000"/>
                </a:solidFill>
                <a:latin typeface="Arial"/>
                <a:cs typeface="Arial"/>
              </a:rPr>
              <a:t>kunnioittava ja turvallinen kohtaaminen</a:t>
            </a:r>
            <a:r>
              <a:rPr lang="fi-FI">
                <a:solidFill>
                  <a:srgbClr val="000000"/>
                </a:solidFill>
                <a:latin typeface="Arial"/>
                <a:cs typeface="Arial"/>
              </a:rPr>
              <a:t> inhimillisin arvoin. </a:t>
            </a:r>
            <a:endParaRPr lang="en-US"/>
          </a:p>
        </p:txBody>
      </p:sp>
    </p:spTree>
    <p:extLst>
      <p:ext uri="{BB962C8B-B14F-4D97-AF65-F5344CB8AC3E}">
        <p14:creationId xmlns:p14="http://schemas.microsoft.com/office/powerpoint/2010/main" val="1889958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D84632-8964-A649-AD9C-7575D4005F68}"/>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a:stretch/>
        </p:blipFill>
        <p:spPr>
          <a:xfrm>
            <a:off x="4068763" y="0"/>
            <a:ext cx="4054475" cy="6858000"/>
          </a:xfrm>
        </p:spPr>
      </p:pic>
      <p:sp>
        <p:nvSpPr>
          <p:cNvPr id="5" name="Text Placeholder 1">
            <a:extLst>
              <a:ext uri="{FF2B5EF4-FFF2-40B4-BE49-F238E27FC236}">
                <a16:creationId xmlns:a16="http://schemas.microsoft.com/office/drawing/2014/main" id="{A5C9C555-F0FD-674F-A348-AB7C15ED5ECA}"/>
              </a:ext>
            </a:extLst>
          </p:cNvPr>
          <p:cNvSpPr>
            <a:spLocks noGrp="1"/>
          </p:cNvSpPr>
          <p:nvPr>
            <p:ph type="body" idx="10"/>
          </p:nvPr>
        </p:nvSpPr>
        <p:spPr>
          <a:xfrm>
            <a:off x="2541" y="1688539"/>
            <a:ext cx="3562350" cy="4183525"/>
          </a:xfrm>
        </p:spPr>
        <p:txBody>
          <a:bodyPr/>
          <a:lstStyle/>
          <a:p>
            <a:pPr marL="345440" lvl="1" indent="-172720">
              <a:lnSpc>
                <a:spcPts val="1919"/>
              </a:lnSpc>
              <a:buFont typeface="Arial,Sans-Serif"/>
              <a:buChar char="•"/>
            </a:pPr>
            <a:r>
              <a:rPr lang="en-US" sz="1800" err="1">
                <a:solidFill>
                  <a:srgbClr val="000000"/>
                </a:solidFill>
                <a:latin typeface="Arial"/>
                <a:cs typeface="Arial"/>
              </a:rPr>
              <a:t>Ruoka-avuntarpeen</a:t>
            </a:r>
            <a:r>
              <a:rPr lang="en-US" sz="1800">
                <a:solidFill>
                  <a:srgbClr val="000000"/>
                </a:solidFill>
                <a:latin typeface="Arial"/>
                <a:cs typeface="Arial"/>
              </a:rPr>
              <a:t> </a:t>
            </a:r>
            <a:r>
              <a:rPr lang="en-US" sz="1800" err="1">
                <a:solidFill>
                  <a:srgbClr val="000000"/>
                </a:solidFill>
                <a:latin typeface="Arial"/>
                <a:cs typeface="Arial"/>
              </a:rPr>
              <a:t>syyt</a:t>
            </a:r>
            <a:r>
              <a:rPr lang="en-US" sz="1800">
                <a:solidFill>
                  <a:srgbClr val="000000"/>
                </a:solidFill>
                <a:latin typeface="Arial"/>
                <a:cs typeface="Arial"/>
              </a:rPr>
              <a:t> </a:t>
            </a:r>
            <a:r>
              <a:rPr lang="en-US" sz="1800" err="1">
                <a:solidFill>
                  <a:srgbClr val="000000"/>
                </a:solidFill>
                <a:latin typeface="Arial"/>
                <a:cs typeface="Arial"/>
              </a:rPr>
              <a:t>ovat</a:t>
            </a:r>
            <a:r>
              <a:rPr lang="en-US" sz="1800">
                <a:solidFill>
                  <a:srgbClr val="000000"/>
                </a:solidFill>
                <a:latin typeface="Arial"/>
                <a:cs typeface="Arial"/>
              </a:rPr>
              <a:t> </a:t>
            </a:r>
            <a:r>
              <a:rPr lang="en-US" sz="1800" err="1">
                <a:solidFill>
                  <a:srgbClr val="000000"/>
                </a:solidFill>
                <a:latin typeface="Arial"/>
                <a:cs typeface="Arial"/>
              </a:rPr>
              <a:t>moninaisia</a:t>
            </a:r>
            <a:r>
              <a:rPr lang="en-US" sz="1800">
                <a:solidFill>
                  <a:srgbClr val="000000"/>
                </a:solidFill>
                <a:latin typeface="Arial"/>
                <a:cs typeface="Arial"/>
              </a:rPr>
              <a:t>: </a:t>
            </a:r>
            <a:r>
              <a:rPr lang="en-US" sz="1800" err="1">
                <a:solidFill>
                  <a:srgbClr val="000000"/>
                </a:solidFill>
                <a:latin typeface="Arial"/>
                <a:cs typeface="Arial"/>
              </a:rPr>
              <a:t>työttömyys</a:t>
            </a:r>
            <a:r>
              <a:rPr lang="en-US" sz="1800">
                <a:solidFill>
                  <a:srgbClr val="000000"/>
                </a:solidFill>
                <a:latin typeface="Arial"/>
                <a:cs typeface="Arial"/>
              </a:rPr>
              <a:t>, </a:t>
            </a:r>
            <a:r>
              <a:rPr lang="en-US" sz="1800" err="1">
                <a:solidFill>
                  <a:srgbClr val="000000"/>
                </a:solidFill>
                <a:latin typeface="Arial"/>
                <a:cs typeface="Arial"/>
              </a:rPr>
              <a:t>pieni</a:t>
            </a:r>
            <a:r>
              <a:rPr lang="en-US" sz="1800">
                <a:solidFill>
                  <a:srgbClr val="000000"/>
                </a:solidFill>
                <a:latin typeface="Arial"/>
                <a:cs typeface="Arial"/>
              </a:rPr>
              <a:t> </a:t>
            </a:r>
            <a:r>
              <a:rPr lang="en-US" sz="1800" err="1">
                <a:solidFill>
                  <a:srgbClr val="000000"/>
                </a:solidFill>
                <a:latin typeface="Arial"/>
                <a:cs typeface="Arial"/>
              </a:rPr>
              <a:t>eläke</a:t>
            </a:r>
            <a:r>
              <a:rPr lang="en-US" sz="1800">
                <a:solidFill>
                  <a:srgbClr val="000000"/>
                </a:solidFill>
                <a:latin typeface="Arial"/>
                <a:cs typeface="Arial"/>
              </a:rPr>
              <a:t>, </a:t>
            </a:r>
            <a:r>
              <a:rPr lang="en-US" sz="1800" err="1">
                <a:solidFill>
                  <a:srgbClr val="000000"/>
                </a:solidFill>
                <a:latin typeface="Arial"/>
                <a:cs typeface="Arial"/>
              </a:rPr>
              <a:t>sairaudet</a:t>
            </a:r>
            <a:r>
              <a:rPr lang="en-US" sz="1800">
                <a:solidFill>
                  <a:srgbClr val="000000"/>
                </a:solidFill>
                <a:latin typeface="Arial"/>
                <a:cs typeface="Arial"/>
              </a:rPr>
              <a:t>, </a:t>
            </a:r>
            <a:r>
              <a:rPr lang="en-US" sz="1800" err="1">
                <a:solidFill>
                  <a:srgbClr val="000000"/>
                </a:solidFill>
                <a:latin typeface="Arial"/>
                <a:cs typeface="Arial"/>
              </a:rPr>
              <a:t>velkaantuminen</a:t>
            </a:r>
            <a:r>
              <a:rPr lang="en-US" sz="1800">
                <a:solidFill>
                  <a:srgbClr val="000000"/>
                </a:solidFill>
                <a:latin typeface="Arial"/>
                <a:cs typeface="Arial"/>
              </a:rPr>
              <a:t>, </a:t>
            </a:r>
            <a:r>
              <a:rPr lang="en-US" sz="1800" err="1">
                <a:solidFill>
                  <a:srgbClr val="000000"/>
                </a:solidFill>
                <a:latin typeface="Arial"/>
                <a:cs typeface="Arial"/>
              </a:rPr>
              <a:t>muutoin</a:t>
            </a:r>
            <a:r>
              <a:rPr lang="en-US" sz="1800">
                <a:solidFill>
                  <a:srgbClr val="000000"/>
                </a:solidFill>
                <a:latin typeface="Arial"/>
                <a:cs typeface="Arial"/>
              </a:rPr>
              <a:t> </a:t>
            </a:r>
            <a:r>
              <a:rPr lang="en-US" sz="1800" err="1">
                <a:solidFill>
                  <a:srgbClr val="000000"/>
                </a:solidFill>
                <a:latin typeface="Arial"/>
                <a:cs typeface="Arial"/>
              </a:rPr>
              <a:t>riittämätön</a:t>
            </a:r>
            <a:r>
              <a:rPr lang="en-US" sz="1800">
                <a:solidFill>
                  <a:srgbClr val="000000"/>
                </a:solidFill>
                <a:latin typeface="Arial"/>
                <a:cs typeface="Arial"/>
              </a:rPr>
              <a:t> </a:t>
            </a:r>
            <a:r>
              <a:rPr lang="en-US" sz="1800" err="1">
                <a:solidFill>
                  <a:srgbClr val="000000"/>
                </a:solidFill>
                <a:latin typeface="Arial"/>
                <a:cs typeface="Arial"/>
              </a:rPr>
              <a:t>toimeentulo</a:t>
            </a:r>
            <a:r>
              <a:rPr lang="en-US" sz="1800">
                <a:solidFill>
                  <a:srgbClr val="000000"/>
                </a:solidFill>
                <a:latin typeface="Arial"/>
                <a:cs typeface="Arial"/>
              </a:rPr>
              <a:t> </a:t>
            </a:r>
            <a:r>
              <a:rPr lang="en-US" sz="1800" err="1">
                <a:solidFill>
                  <a:srgbClr val="000000"/>
                </a:solidFill>
                <a:latin typeface="Arial"/>
                <a:cs typeface="Arial"/>
              </a:rPr>
              <a:t>jne</a:t>
            </a:r>
            <a:r>
              <a:rPr lang="en-US" sz="1800">
                <a:solidFill>
                  <a:srgbClr val="000000"/>
                </a:solidFill>
                <a:latin typeface="Arial"/>
                <a:cs typeface="Arial"/>
              </a:rPr>
              <a:t>.</a:t>
            </a:r>
          </a:p>
          <a:p>
            <a:pPr marL="172720" lvl="1">
              <a:lnSpc>
                <a:spcPts val="1919"/>
              </a:lnSpc>
            </a:pPr>
            <a:endParaRPr lang="en-US" sz="1800">
              <a:solidFill>
                <a:srgbClr val="000000"/>
              </a:solidFill>
              <a:latin typeface="Arial"/>
              <a:cs typeface="Arial"/>
            </a:endParaRPr>
          </a:p>
          <a:p>
            <a:pPr marL="345440" lvl="1" indent="-172720">
              <a:lnSpc>
                <a:spcPts val="1919"/>
              </a:lnSpc>
              <a:buFont typeface="Arial,Sans-Serif"/>
              <a:buChar char="•"/>
            </a:pPr>
            <a:r>
              <a:rPr lang="en-US" sz="1800" err="1">
                <a:solidFill>
                  <a:srgbClr val="000000"/>
                </a:solidFill>
                <a:latin typeface="Arial"/>
                <a:cs typeface="Arial"/>
              </a:rPr>
              <a:t>Lähtökohta</a:t>
            </a:r>
            <a:r>
              <a:rPr lang="en-US" sz="1800">
                <a:solidFill>
                  <a:srgbClr val="000000"/>
                </a:solidFill>
                <a:latin typeface="Arial"/>
                <a:cs typeface="Arial"/>
              </a:rPr>
              <a:t> </a:t>
            </a:r>
            <a:r>
              <a:rPr lang="en-US" sz="1800" err="1">
                <a:solidFill>
                  <a:srgbClr val="000000"/>
                </a:solidFill>
                <a:latin typeface="Arial"/>
                <a:cs typeface="Arial"/>
              </a:rPr>
              <a:t>avun</a:t>
            </a:r>
            <a:r>
              <a:rPr lang="en-US" sz="1800">
                <a:solidFill>
                  <a:srgbClr val="000000"/>
                </a:solidFill>
                <a:latin typeface="Arial"/>
                <a:cs typeface="Arial"/>
              </a:rPr>
              <a:t> </a:t>
            </a:r>
            <a:r>
              <a:rPr lang="en-US" sz="1800" err="1">
                <a:solidFill>
                  <a:srgbClr val="000000"/>
                </a:solidFill>
                <a:latin typeface="Arial"/>
                <a:cs typeface="Arial"/>
              </a:rPr>
              <a:t>antamiselle</a:t>
            </a:r>
            <a:r>
              <a:rPr lang="en-US" sz="1800">
                <a:solidFill>
                  <a:srgbClr val="000000"/>
                </a:solidFill>
                <a:latin typeface="Arial"/>
                <a:cs typeface="Arial"/>
              </a:rPr>
              <a:t> on </a:t>
            </a:r>
            <a:r>
              <a:rPr lang="en-US" sz="1800" err="1">
                <a:solidFill>
                  <a:srgbClr val="000000"/>
                </a:solidFill>
                <a:latin typeface="Arial"/>
                <a:cs typeface="Arial"/>
              </a:rPr>
              <a:t>ainoastaan</a:t>
            </a:r>
            <a:r>
              <a:rPr lang="en-US" sz="1800">
                <a:solidFill>
                  <a:srgbClr val="000000"/>
                </a:solidFill>
                <a:latin typeface="Arial"/>
                <a:cs typeface="Arial"/>
              </a:rPr>
              <a:t> </a:t>
            </a:r>
            <a:r>
              <a:rPr lang="en-US" sz="1800" err="1">
                <a:solidFill>
                  <a:srgbClr val="000000"/>
                </a:solidFill>
                <a:latin typeface="Arial"/>
                <a:cs typeface="Arial"/>
              </a:rPr>
              <a:t>avun</a:t>
            </a:r>
            <a:r>
              <a:rPr lang="en-US" sz="1800">
                <a:solidFill>
                  <a:srgbClr val="000000"/>
                </a:solidFill>
                <a:latin typeface="Arial"/>
                <a:cs typeface="Arial"/>
              </a:rPr>
              <a:t> </a:t>
            </a:r>
            <a:r>
              <a:rPr lang="en-US" sz="1800" err="1">
                <a:solidFill>
                  <a:srgbClr val="000000"/>
                </a:solidFill>
                <a:latin typeface="Arial"/>
                <a:cs typeface="Arial"/>
              </a:rPr>
              <a:t>tarve</a:t>
            </a:r>
            <a:r>
              <a:rPr lang="en-US" sz="1800">
                <a:solidFill>
                  <a:srgbClr val="000000"/>
                </a:solidFill>
                <a:latin typeface="Arial"/>
                <a:cs typeface="Arial"/>
              </a:rPr>
              <a:t>: </a:t>
            </a:r>
            <a:r>
              <a:rPr lang="en-US" sz="1800" err="1">
                <a:solidFill>
                  <a:srgbClr val="000000"/>
                </a:solidFill>
                <a:latin typeface="Arial"/>
                <a:cs typeface="Arial"/>
              </a:rPr>
              <a:t>ei</a:t>
            </a:r>
            <a:r>
              <a:rPr lang="en-US" sz="1800">
                <a:solidFill>
                  <a:srgbClr val="000000"/>
                </a:solidFill>
                <a:latin typeface="Arial"/>
                <a:cs typeface="Arial"/>
              </a:rPr>
              <a:t> </a:t>
            </a:r>
            <a:r>
              <a:rPr lang="en-US" sz="1800" err="1">
                <a:solidFill>
                  <a:srgbClr val="000000"/>
                </a:solidFill>
                <a:latin typeface="Arial"/>
                <a:cs typeface="Arial"/>
              </a:rPr>
              <a:t>uskonto</a:t>
            </a:r>
            <a:r>
              <a:rPr lang="en-US" sz="1800">
                <a:solidFill>
                  <a:srgbClr val="000000"/>
                </a:solidFill>
                <a:latin typeface="Arial"/>
                <a:cs typeface="Arial"/>
              </a:rPr>
              <a:t>, </a:t>
            </a:r>
            <a:r>
              <a:rPr lang="en-US" sz="1800" err="1">
                <a:solidFill>
                  <a:srgbClr val="000000"/>
                </a:solidFill>
                <a:latin typeface="Arial"/>
                <a:cs typeface="Arial"/>
              </a:rPr>
              <a:t>kansallisuus</a:t>
            </a:r>
            <a:r>
              <a:rPr lang="en-US" sz="1800">
                <a:solidFill>
                  <a:srgbClr val="000000"/>
                </a:solidFill>
                <a:latin typeface="Arial"/>
                <a:cs typeface="Arial"/>
              </a:rPr>
              <a:t>, </a:t>
            </a:r>
            <a:r>
              <a:rPr lang="en-US" sz="1800" err="1">
                <a:solidFill>
                  <a:srgbClr val="000000"/>
                </a:solidFill>
                <a:latin typeface="Arial"/>
                <a:cs typeface="Arial"/>
              </a:rPr>
              <a:t>politiinen</a:t>
            </a:r>
            <a:r>
              <a:rPr lang="en-US" sz="1800">
                <a:solidFill>
                  <a:srgbClr val="000000"/>
                </a:solidFill>
                <a:latin typeface="Arial"/>
                <a:cs typeface="Arial"/>
              </a:rPr>
              <a:t> </a:t>
            </a:r>
            <a:r>
              <a:rPr lang="en-US" sz="1800" err="1">
                <a:solidFill>
                  <a:srgbClr val="000000"/>
                </a:solidFill>
                <a:latin typeface="Arial"/>
                <a:cs typeface="Arial"/>
              </a:rPr>
              <a:t>näkökanta</a:t>
            </a:r>
            <a:r>
              <a:rPr lang="en-US" sz="1800">
                <a:solidFill>
                  <a:srgbClr val="000000"/>
                </a:solidFill>
                <a:latin typeface="Arial"/>
                <a:cs typeface="Arial"/>
              </a:rPr>
              <a:t>, </a:t>
            </a:r>
            <a:r>
              <a:rPr lang="en-US" sz="1800" err="1">
                <a:solidFill>
                  <a:srgbClr val="000000"/>
                </a:solidFill>
                <a:latin typeface="Arial"/>
                <a:cs typeface="Arial"/>
              </a:rPr>
              <a:t>sukupuoli</a:t>
            </a:r>
            <a:r>
              <a:rPr lang="en-US" sz="1800">
                <a:solidFill>
                  <a:srgbClr val="000000"/>
                </a:solidFill>
                <a:latin typeface="Arial"/>
                <a:cs typeface="Arial"/>
              </a:rPr>
              <a:t>, </a:t>
            </a:r>
            <a:r>
              <a:rPr lang="en-US" sz="1800" err="1">
                <a:solidFill>
                  <a:srgbClr val="000000"/>
                </a:solidFill>
                <a:latin typeface="Arial"/>
                <a:cs typeface="Arial"/>
              </a:rPr>
              <a:t>seksuaalinen</a:t>
            </a:r>
            <a:r>
              <a:rPr lang="en-US" sz="1800">
                <a:solidFill>
                  <a:srgbClr val="000000"/>
                </a:solidFill>
                <a:latin typeface="Arial"/>
                <a:cs typeface="Arial"/>
              </a:rPr>
              <a:t> </a:t>
            </a:r>
            <a:r>
              <a:rPr lang="en-US" sz="1800" err="1">
                <a:solidFill>
                  <a:srgbClr val="000000"/>
                </a:solidFill>
                <a:latin typeface="Arial"/>
                <a:cs typeface="Arial"/>
              </a:rPr>
              <a:t>suuntautuneisuus</a:t>
            </a:r>
            <a:r>
              <a:rPr lang="en-US" sz="1800">
                <a:solidFill>
                  <a:srgbClr val="000000"/>
                </a:solidFill>
                <a:latin typeface="Arial"/>
                <a:cs typeface="Arial"/>
              </a:rPr>
              <a:t>, </a:t>
            </a:r>
            <a:r>
              <a:rPr lang="en-US" sz="1800" err="1">
                <a:solidFill>
                  <a:srgbClr val="000000"/>
                </a:solidFill>
                <a:latin typeface="Arial"/>
                <a:cs typeface="Arial"/>
              </a:rPr>
              <a:t>ulkonäkö</a:t>
            </a:r>
            <a:r>
              <a:rPr lang="en-US" sz="1800">
                <a:solidFill>
                  <a:srgbClr val="000000"/>
                </a:solidFill>
                <a:latin typeface="Arial"/>
                <a:cs typeface="Arial"/>
              </a:rPr>
              <a:t> tai vaatetus</a:t>
            </a:r>
          </a:p>
          <a:p>
            <a:pPr marL="172720" lvl="1">
              <a:lnSpc>
                <a:spcPts val="1919"/>
              </a:lnSpc>
            </a:pPr>
            <a:endParaRPr lang="en-US" sz="1800">
              <a:solidFill>
                <a:srgbClr val="000000"/>
              </a:solidFill>
              <a:latin typeface="Arial"/>
              <a:cs typeface="Arial"/>
            </a:endParaRPr>
          </a:p>
          <a:p>
            <a:pPr marL="345440" lvl="1" indent="-172720">
              <a:lnSpc>
                <a:spcPts val="1919"/>
              </a:lnSpc>
              <a:buFont typeface="Arial,Sans-Serif"/>
              <a:buChar char="•"/>
            </a:pPr>
            <a:r>
              <a:rPr lang="en-US" sz="1800" err="1">
                <a:solidFill>
                  <a:srgbClr val="000000"/>
                </a:solidFill>
                <a:latin typeface="Arial"/>
                <a:cs typeface="Arial"/>
              </a:rPr>
              <a:t>Ruoka-apu</a:t>
            </a:r>
            <a:r>
              <a:rPr lang="en-US" sz="1800">
                <a:solidFill>
                  <a:srgbClr val="000000"/>
                </a:solidFill>
                <a:latin typeface="Arial"/>
                <a:cs typeface="Arial"/>
              </a:rPr>
              <a:t> on </a:t>
            </a:r>
            <a:r>
              <a:rPr lang="en-US" sz="1800" err="1">
                <a:solidFill>
                  <a:srgbClr val="000000"/>
                </a:solidFill>
                <a:latin typeface="Arial"/>
                <a:cs typeface="Arial"/>
              </a:rPr>
              <a:t>kaikille</a:t>
            </a:r>
            <a:r>
              <a:rPr lang="en-US" sz="1800">
                <a:solidFill>
                  <a:srgbClr val="000000"/>
                </a:solidFill>
                <a:latin typeface="Arial"/>
                <a:cs typeface="Arial"/>
              </a:rPr>
              <a:t> </a:t>
            </a:r>
            <a:r>
              <a:rPr lang="en-US" sz="1800" err="1">
                <a:solidFill>
                  <a:srgbClr val="000000"/>
                </a:solidFill>
                <a:latin typeface="Arial"/>
                <a:cs typeface="Arial"/>
              </a:rPr>
              <a:t>avointa</a:t>
            </a:r>
            <a:r>
              <a:rPr lang="en-US" sz="1800">
                <a:solidFill>
                  <a:srgbClr val="000000"/>
                </a:solidFill>
                <a:latin typeface="Arial"/>
                <a:cs typeface="Arial"/>
              </a:rPr>
              <a:t>, </a:t>
            </a:r>
            <a:r>
              <a:rPr lang="en-US" sz="1800" err="1">
                <a:solidFill>
                  <a:srgbClr val="000000"/>
                </a:solidFill>
                <a:latin typeface="Arial"/>
                <a:cs typeface="Arial"/>
              </a:rPr>
              <a:t>eikä</a:t>
            </a:r>
            <a:r>
              <a:rPr lang="en-US" sz="1800">
                <a:solidFill>
                  <a:srgbClr val="000000"/>
                </a:solidFill>
                <a:latin typeface="Arial"/>
                <a:cs typeface="Arial"/>
              </a:rPr>
              <a:t> </a:t>
            </a:r>
            <a:r>
              <a:rPr lang="en-US" sz="1800" err="1">
                <a:solidFill>
                  <a:srgbClr val="000000"/>
                </a:solidFill>
                <a:latin typeface="Arial"/>
                <a:cs typeface="Arial"/>
              </a:rPr>
              <a:t>tarvitsevien</a:t>
            </a:r>
            <a:r>
              <a:rPr lang="en-US" sz="1800">
                <a:solidFill>
                  <a:srgbClr val="000000"/>
                </a:solidFill>
                <a:latin typeface="Arial"/>
                <a:cs typeface="Arial"/>
              </a:rPr>
              <a:t> </a:t>
            </a:r>
            <a:r>
              <a:rPr lang="en-US" sz="1800" err="1">
                <a:solidFill>
                  <a:srgbClr val="000000"/>
                </a:solidFill>
                <a:latin typeface="Arial"/>
                <a:cs typeface="Arial"/>
              </a:rPr>
              <a:t>taustoja</a:t>
            </a:r>
            <a:r>
              <a:rPr lang="en-US" sz="1800">
                <a:solidFill>
                  <a:srgbClr val="000000"/>
                </a:solidFill>
                <a:latin typeface="Arial"/>
                <a:cs typeface="Arial"/>
              </a:rPr>
              <a:t>, </a:t>
            </a:r>
            <a:r>
              <a:rPr lang="en-US" sz="1800" err="1">
                <a:solidFill>
                  <a:srgbClr val="000000"/>
                </a:solidFill>
                <a:latin typeface="Arial"/>
                <a:cs typeface="Arial"/>
              </a:rPr>
              <a:t>tuloja</a:t>
            </a:r>
            <a:r>
              <a:rPr lang="en-US" sz="1800">
                <a:solidFill>
                  <a:srgbClr val="000000"/>
                </a:solidFill>
                <a:latin typeface="Arial"/>
                <a:cs typeface="Arial"/>
              </a:rPr>
              <a:t> tai </a:t>
            </a:r>
            <a:r>
              <a:rPr lang="en-US" sz="1800" err="1">
                <a:solidFill>
                  <a:srgbClr val="000000"/>
                </a:solidFill>
                <a:latin typeface="Arial"/>
                <a:cs typeface="Arial"/>
              </a:rPr>
              <a:t>henkilötietoja</a:t>
            </a:r>
            <a:r>
              <a:rPr lang="en-US" sz="1800">
                <a:solidFill>
                  <a:srgbClr val="000000"/>
                </a:solidFill>
                <a:latin typeface="Arial"/>
                <a:cs typeface="Arial"/>
              </a:rPr>
              <a:t> </a:t>
            </a:r>
            <a:r>
              <a:rPr lang="en-US" sz="1800" err="1">
                <a:solidFill>
                  <a:srgbClr val="000000"/>
                </a:solidFill>
                <a:latin typeface="Arial"/>
                <a:cs typeface="Arial"/>
              </a:rPr>
              <a:t>tarkisteta</a:t>
            </a:r>
            <a:endParaRPr lang="fi-FI" sz="1800" err="1"/>
          </a:p>
          <a:p>
            <a:pPr marL="172720" lvl="1">
              <a:lnSpc>
                <a:spcPts val="1919"/>
              </a:lnSpc>
            </a:pPr>
            <a:endParaRPr lang="en-US" sz="1800">
              <a:solidFill>
                <a:schemeClr val="tx1"/>
              </a:solidFill>
              <a:latin typeface="Arial"/>
              <a:cs typeface="Arial"/>
            </a:endParaRPr>
          </a:p>
          <a:p>
            <a:pPr marL="345440" lvl="1" indent="-172720">
              <a:lnSpc>
                <a:spcPts val="1919"/>
              </a:lnSpc>
              <a:buFont typeface="Arial,Sans-Serif"/>
              <a:buChar char="•"/>
            </a:pPr>
            <a:r>
              <a:rPr lang="en-US" sz="1800" err="1">
                <a:solidFill>
                  <a:schemeClr val="tx1"/>
                </a:solidFill>
                <a:latin typeface="Arial"/>
                <a:cs typeface="Arial"/>
              </a:rPr>
              <a:t>Ruoka-avunhakijan</a:t>
            </a:r>
            <a:r>
              <a:rPr lang="en-US" sz="1800">
                <a:solidFill>
                  <a:schemeClr val="tx1"/>
                </a:solidFill>
                <a:latin typeface="Arial"/>
                <a:cs typeface="Arial"/>
              </a:rPr>
              <a:t> </a:t>
            </a:r>
            <a:r>
              <a:rPr lang="en-US" sz="1800" err="1">
                <a:solidFill>
                  <a:schemeClr val="tx1"/>
                </a:solidFill>
                <a:latin typeface="Arial"/>
                <a:cs typeface="Arial"/>
              </a:rPr>
              <a:t>itse</a:t>
            </a:r>
            <a:r>
              <a:rPr lang="en-US" sz="1800">
                <a:solidFill>
                  <a:schemeClr val="tx1"/>
                </a:solidFill>
                <a:latin typeface="Arial"/>
                <a:cs typeface="Arial"/>
              </a:rPr>
              <a:t> </a:t>
            </a:r>
            <a:r>
              <a:rPr lang="en-US" sz="1800" err="1">
                <a:solidFill>
                  <a:schemeClr val="tx1"/>
                </a:solidFill>
                <a:latin typeface="Arial"/>
                <a:cs typeface="Arial"/>
              </a:rPr>
              <a:t>ilmaisema</a:t>
            </a:r>
            <a:r>
              <a:rPr lang="en-US" sz="1800">
                <a:solidFill>
                  <a:schemeClr val="tx1"/>
                </a:solidFill>
                <a:latin typeface="Arial"/>
                <a:cs typeface="Arial"/>
              </a:rPr>
              <a:t> </a:t>
            </a:r>
            <a:r>
              <a:rPr lang="en-US" sz="1800" err="1">
                <a:solidFill>
                  <a:schemeClr val="tx1"/>
                </a:solidFill>
                <a:latin typeface="Arial"/>
                <a:cs typeface="Arial"/>
              </a:rPr>
              <a:t>tarve</a:t>
            </a:r>
            <a:r>
              <a:rPr lang="en-US" sz="1800">
                <a:solidFill>
                  <a:schemeClr val="tx1"/>
                </a:solidFill>
                <a:latin typeface="Arial"/>
                <a:cs typeface="Arial"/>
              </a:rPr>
              <a:t> </a:t>
            </a:r>
            <a:r>
              <a:rPr lang="en-US" sz="1800" err="1">
                <a:solidFill>
                  <a:schemeClr val="tx1"/>
                </a:solidFill>
                <a:latin typeface="Arial"/>
                <a:cs typeface="Arial"/>
              </a:rPr>
              <a:t>riittää</a:t>
            </a:r>
            <a:r>
              <a:rPr lang="en-US" sz="1800">
                <a:solidFill>
                  <a:schemeClr val="tx1"/>
                </a:solidFill>
                <a:latin typeface="Arial"/>
                <a:cs typeface="Arial"/>
              </a:rPr>
              <a:t>, </a:t>
            </a:r>
            <a:r>
              <a:rPr lang="en-US" sz="1800" err="1">
                <a:solidFill>
                  <a:schemeClr val="tx1"/>
                </a:solidFill>
                <a:latin typeface="Arial"/>
                <a:cs typeface="Arial"/>
              </a:rPr>
              <a:t>eli</a:t>
            </a:r>
            <a:r>
              <a:rPr lang="en-US" sz="1800">
                <a:solidFill>
                  <a:schemeClr val="tx1"/>
                </a:solidFill>
                <a:latin typeface="Arial"/>
                <a:cs typeface="Arial"/>
              </a:rPr>
              <a:t> </a:t>
            </a:r>
            <a:r>
              <a:rPr lang="en-US" sz="1800" err="1">
                <a:solidFill>
                  <a:schemeClr val="tx1"/>
                </a:solidFill>
                <a:latin typeface="Arial"/>
                <a:cs typeface="Arial"/>
              </a:rPr>
              <a:t>käytännössä</a:t>
            </a:r>
            <a:r>
              <a:rPr lang="en-US" sz="1800">
                <a:solidFill>
                  <a:schemeClr val="tx1"/>
                </a:solidFill>
                <a:latin typeface="Arial"/>
                <a:cs typeface="Arial"/>
              </a:rPr>
              <a:t> se, </a:t>
            </a:r>
            <a:r>
              <a:rPr lang="en-US" sz="1800" err="1">
                <a:solidFill>
                  <a:schemeClr val="tx1"/>
                </a:solidFill>
                <a:latin typeface="Arial"/>
                <a:cs typeface="Arial"/>
              </a:rPr>
              <a:t>että</a:t>
            </a:r>
            <a:r>
              <a:rPr lang="en-US" sz="1800">
                <a:solidFill>
                  <a:schemeClr val="tx1"/>
                </a:solidFill>
                <a:latin typeface="Arial"/>
                <a:cs typeface="Arial"/>
              </a:rPr>
              <a:t> </a:t>
            </a:r>
            <a:r>
              <a:rPr lang="en-US" sz="1800" err="1">
                <a:solidFill>
                  <a:schemeClr val="tx1"/>
                </a:solidFill>
                <a:latin typeface="Arial"/>
                <a:cs typeface="Arial"/>
              </a:rPr>
              <a:t>hän</a:t>
            </a:r>
            <a:r>
              <a:rPr lang="en-US" sz="1800">
                <a:solidFill>
                  <a:schemeClr val="tx1"/>
                </a:solidFill>
                <a:latin typeface="Arial"/>
                <a:cs typeface="Arial"/>
              </a:rPr>
              <a:t> </a:t>
            </a:r>
            <a:r>
              <a:rPr lang="en-US" sz="1800" err="1">
                <a:solidFill>
                  <a:schemeClr val="tx1"/>
                </a:solidFill>
                <a:latin typeface="Arial"/>
                <a:cs typeface="Arial"/>
              </a:rPr>
              <a:t>tulee</a:t>
            </a:r>
            <a:r>
              <a:rPr lang="en-US" sz="1800">
                <a:solidFill>
                  <a:schemeClr val="tx1"/>
                </a:solidFill>
                <a:latin typeface="Arial"/>
                <a:cs typeface="Arial"/>
              </a:rPr>
              <a:t> </a:t>
            </a:r>
            <a:r>
              <a:rPr lang="en-US" sz="1800" err="1">
                <a:solidFill>
                  <a:schemeClr val="tx1"/>
                </a:solidFill>
                <a:latin typeface="Arial"/>
                <a:cs typeface="Arial"/>
              </a:rPr>
              <a:t>hakemaan</a:t>
            </a:r>
            <a:r>
              <a:rPr lang="en-US" sz="1800">
                <a:solidFill>
                  <a:schemeClr val="tx1"/>
                </a:solidFill>
                <a:latin typeface="Arial"/>
                <a:cs typeface="Arial"/>
              </a:rPr>
              <a:t> </a:t>
            </a:r>
            <a:r>
              <a:rPr lang="en-US" sz="1800" err="1">
                <a:solidFill>
                  <a:schemeClr val="tx1"/>
                </a:solidFill>
                <a:latin typeface="Arial"/>
                <a:cs typeface="Arial"/>
              </a:rPr>
              <a:t>ruoka-apua</a:t>
            </a:r>
            <a:r>
              <a:rPr lang="en-US" sz="1800">
                <a:solidFill>
                  <a:schemeClr val="tx1"/>
                </a:solidFill>
                <a:latin typeface="Arial"/>
                <a:cs typeface="Arial"/>
              </a:rPr>
              <a:t>.</a:t>
            </a:r>
          </a:p>
          <a:p>
            <a:endParaRPr lang="fi-FI"/>
          </a:p>
        </p:txBody>
      </p:sp>
      <p:sp>
        <p:nvSpPr>
          <p:cNvPr id="6" name="Text Placeholder 3">
            <a:extLst>
              <a:ext uri="{FF2B5EF4-FFF2-40B4-BE49-F238E27FC236}">
                <a16:creationId xmlns:a16="http://schemas.microsoft.com/office/drawing/2014/main" id="{C8682C1E-DFF9-3246-9CB1-CC241673931F}"/>
              </a:ext>
            </a:extLst>
          </p:cNvPr>
          <p:cNvSpPr>
            <a:spLocks noGrp="1"/>
          </p:cNvSpPr>
          <p:nvPr>
            <p:ph type="body" idx="14"/>
          </p:nvPr>
        </p:nvSpPr>
        <p:spPr>
          <a:xfrm>
            <a:off x="8130541" y="1859695"/>
            <a:ext cx="3562350" cy="3890449"/>
          </a:xfrm>
        </p:spPr>
        <p:txBody>
          <a:bodyPr/>
          <a:lstStyle/>
          <a:p>
            <a:pPr marL="345440" lvl="1" indent="-172720">
              <a:lnSpc>
                <a:spcPts val="1919"/>
              </a:lnSpc>
              <a:buFont typeface="Arial,Sans-Serif"/>
              <a:buChar char="•"/>
            </a:pPr>
            <a:r>
              <a:rPr lang="en-US" sz="1800" err="1">
                <a:latin typeface="Arial"/>
                <a:cs typeface="Arial"/>
              </a:rPr>
              <a:t>Ruoka-apu</a:t>
            </a:r>
            <a:r>
              <a:rPr lang="en-US" sz="1800">
                <a:latin typeface="Arial"/>
                <a:cs typeface="Arial"/>
              </a:rPr>
              <a:t> on </a:t>
            </a:r>
            <a:r>
              <a:rPr lang="en-US" sz="1800" err="1">
                <a:latin typeface="Arial"/>
                <a:cs typeface="Arial"/>
              </a:rPr>
              <a:t>tarkoitettu</a:t>
            </a:r>
            <a:r>
              <a:rPr lang="en-US" sz="1800">
                <a:latin typeface="Arial"/>
                <a:cs typeface="Arial"/>
              </a:rPr>
              <a:t> </a:t>
            </a:r>
            <a:r>
              <a:rPr lang="en-US" sz="1800" err="1">
                <a:latin typeface="Arial"/>
                <a:cs typeface="Arial"/>
              </a:rPr>
              <a:t>kaikille</a:t>
            </a:r>
            <a:r>
              <a:rPr lang="en-US" sz="1800">
                <a:latin typeface="Arial"/>
                <a:cs typeface="Arial"/>
              </a:rPr>
              <a:t> </a:t>
            </a:r>
            <a:r>
              <a:rPr lang="en-US" sz="1800" err="1">
                <a:latin typeface="Arial"/>
                <a:cs typeface="Arial"/>
              </a:rPr>
              <a:t>samoilla</a:t>
            </a:r>
            <a:r>
              <a:rPr lang="en-US" sz="1800">
                <a:latin typeface="Arial"/>
                <a:cs typeface="Arial"/>
              </a:rPr>
              <a:t> </a:t>
            </a:r>
            <a:r>
              <a:rPr lang="en-US" sz="1800" err="1">
                <a:latin typeface="Arial"/>
                <a:cs typeface="Arial"/>
              </a:rPr>
              <a:t>periaatteilla</a:t>
            </a:r>
            <a:endParaRPr lang="en-US" sz="1800">
              <a:latin typeface="Arial"/>
            </a:endParaRPr>
          </a:p>
          <a:p>
            <a:pPr marL="172720" lvl="1">
              <a:lnSpc>
                <a:spcPts val="1919"/>
              </a:lnSpc>
            </a:pPr>
            <a:endParaRPr lang="en-US" sz="1800">
              <a:latin typeface="Arial"/>
              <a:cs typeface="Arial"/>
            </a:endParaRPr>
          </a:p>
          <a:p>
            <a:pPr marL="345440" lvl="1" indent="-172720">
              <a:lnSpc>
                <a:spcPts val="1919"/>
              </a:lnSpc>
              <a:buFont typeface="Arial,Sans-Serif"/>
              <a:buChar char="•"/>
            </a:pPr>
            <a:r>
              <a:rPr lang="en-US" sz="1800" err="1">
                <a:latin typeface="Arial"/>
                <a:cs typeface="Arial"/>
              </a:rPr>
              <a:t>Annettavan</a:t>
            </a:r>
            <a:r>
              <a:rPr lang="en-US" sz="1800">
                <a:latin typeface="Arial"/>
                <a:cs typeface="Arial"/>
              </a:rPr>
              <a:t> </a:t>
            </a:r>
            <a:r>
              <a:rPr lang="en-US" sz="1800" err="1">
                <a:latin typeface="Arial"/>
                <a:cs typeface="Arial"/>
              </a:rPr>
              <a:t>ruoan</a:t>
            </a:r>
            <a:r>
              <a:rPr lang="en-US" sz="1800">
                <a:latin typeface="Arial"/>
                <a:cs typeface="Arial"/>
              </a:rPr>
              <a:t>/</a:t>
            </a:r>
            <a:r>
              <a:rPr lang="en-US" sz="1800" err="1">
                <a:latin typeface="Arial"/>
                <a:cs typeface="Arial"/>
              </a:rPr>
              <a:t>elintarvikkeiden</a:t>
            </a:r>
            <a:r>
              <a:rPr lang="en-US" sz="1800">
                <a:latin typeface="Arial"/>
                <a:cs typeface="Arial"/>
              </a:rPr>
              <a:t> </a:t>
            </a:r>
            <a:r>
              <a:rPr lang="en-US" sz="1800" err="1">
                <a:latin typeface="Arial"/>
                <a:cs typeface="Arial"/>
              </a:rPr>
              <a:t>määrä</a:t>
            </a:r>
            <a:r>
              <a:rPr lang="en-US" sz="1800">
                <a:latin typeface="Arial"/>
                <a:cs typeface="Arial"/>
              </a:rPr>
              <a:t> </a:t>
            </a:r>
            <a:r>
              <a:rPr lang="en-US" sz="1800" err="1">
                <a:latin typeface="Arial"/>
                <a:cs typeface="Arial"/>
              </a:rPr>
              <a:t>voidaan</a:t>
            </a:r>
            <a:r>
              <a:rPr lang="en-US" sz="1800">
                <a:latin typeface="Arial"/>
                <a:cs typeface="Arial"/>
              </a:rPr>
              <a:t> </a:t>
            </a:r>
            <a:r>
              <a:rPr lang="en-US" sz="1800" err="1">
                <a:latin typeface="Arial"/>
                <a:cs typeface="Arial"/>
              </a:rPr>
              <a:t>suhteuttaa</a:t>
            </a:r>
            <a:r>
              <a:rPr lang="en-US" sz="1800">
                <a:latin typeface="Arial"/>
                <a:cs typeface="Arial"/>
              </a:rPr>
              <a:t> </a:t>
            </a:r>
            <a:r>
              <a:rPr lang="en-US" sz="1800" err="1">
                <a:latin typeface="Arial"/>
                <a:cs typeface="Arial"/>
              </a:rPr>
              <a:t>kotitalouden</a:t>
            </a:r>
            <a:r>
              <a:rPr lang="en-US" sz="1800">
                <a:latin typeface="Arial"/>
                <a:cs typeface="Arial"/>
              </a:rPr>
              <a:t> </a:t>
            </a:r>
            <a:r>
              <a:rPr lang="en-US" sz="1800" err="1">
                <a:latin typeface="Arial"/>
                <a:cs typeface="Arial"/>
              </a:rPr>
              <a:t>kokoon</a:t>
            </a:r>
            <a:endParaRPr lang="en-US" sz="1800">
              <a:latin typeface="Arial"/>
              <a:cs typeface="Arial"/>
            </a:endParaRPr>
          </a:p>
          <a:p>
            <a:pPr marL="172720" lvl="1">
              <a:lnSpc>
                <a:spcPts val="1919"/>
              </a:lnSpc>
            </a:pPr>
            <a:endParaRPr lang="en-US" sz="1800">
              <a:latin typeface="Arial"/>
              <a:cs typeface="Arial"/>
            </a:endParaRPr>
          </a:p>
          <a:p>
            <a:pPr marL="345440" lvl="1" indent="-172720">
              <a:lnSpc>
                <a:spcPts val="1919"/>
              </a:lnSpc>
              <a:buFont typeface="Arial,Sans-Serif"/>
              <a:buChar char="•"/>
            </a:pPr>
            <a:r>
              <a:rPr lang="en-US" sz="1800" err="1">
                <a:latin typeface="Arial"/>
                <a:cs typeface="Arial"/>
              </a:rPr>
              <a:t>Mahdollisuuksien</a:t>
            </a:r>
            <a:r>
              <a:rPr lang="en-US" sz="1800">
                <a:latin typeface="Arial"/>
                <a:cs typeface="Arial"/>
              </a:rPr>
              <a:t> </a:t>
            </a:r>
            <a:r>
              <a:rPr lang="en-US" sz="1800" err="1">
                <a:latin typeface="Arial"/>
                <a:cs typeface="Arial"/>
              </a:rPr>
              <a:t>mukaan</a:t>
            </a:r>
            <a:r>
              <a:rPr lang="en-US" sz="1800">
                <a:latin typeface="Arial"/>
                <a:cs typeface="Arial"/>
              </a:rPr>
              <a:t> </a:t>
            </a:r>
            <a:r>
              <a:rPr lang="en-US" sz="1800" err="1">
                <a:latin typeface="Arial"/>
                <a:cs typeface="Arial"/>
              </a:rPr>
              <a:t>voidaan</a:t>
            </a:r>
            <a:r>
              <a:rPr lang="en-US" sz="1800">
                <a:latin typeface="Arial"/>
                <a:cs typeface="Arial"/>
              </a:rPr>
              <a:t> </a:t>
            </a:r>
            <a:r>
              <a:rPr lang="en-US" sz="1800" err="1">
                <a:latin typeface="Arial"/>
                <a:cs typeface="Arial"/>
              </a:rPr>
              <a:t>pyrkiä</a:t>
            </a:r>
            <a:r>
              <a:rPr lang="en-US" sz="1800">
                <a:latin typeface="Arial"/>
                <a:cs typeface="Arial"/>
              </a:rPr>
              <a:t> </a:t>
            </a:r>
            <a:r>
              <a:rPr lang="en-US" sz="1800" err="1">
                <a:latin typeface="Arial"/>
                <a:cs typeface="Arial"/>
              </a:rPr>
              <a:t>huomioimaan</a:t>
            </a:r>
            <a:r>
              <a:rPr lang="en-US" sz="1800">
                <a:latin typeface="Arial"/>
                <a:cs typeface="Arial"/>
              </a:rPr>
              <a:t> </a:t>
            </a:r>
            <a:r>
              <a:rPr lang="en-US" sz="1800" err="1">
                <a:latin typeface="Arial"/>
                <a:cs typeface="Arial"/>
              </a:rPr>
              <a:t>erityisruokavaliot</a:t>
            </a:r>
            <a:r>
              <a:rPr lang="en-US" sz="1800">
                <a:latin typeface="Arial"/>
                <a:cs typeface="Arial"/>
              </a:rPr>
              <a:t> (</a:t>
            </a:r>
            <a:r>
              <a:rPr lang="en-US" sz="1800" err="1">
                <a:latin typeface="Arial"/>
                <a:cs typeface="Arial"/>
              </a:rPr>
              <a:t>esim</a:t>
            </a:r>
            <a:r>
              <a:rPr lang="en-US" sz="1800">
                <a:latin typeface="Arial"/>
                <a:cs typeface="Arial"/>
              </a:rPr>
              <a:t>. </a:t>
            </a:r>
            <a:r>
              <a:rPr lang="en-US" sz="1800" err="1">
                <a:latin typeface="Arial"/>
                <a:cs typeface="Arial"/>
              </a:rPr>
              <a:t>ruoka-aineallergiat</a:t>
            </a:r>
            <a:r>
              <a:rPr lang="en-US" sz="1800">
                <a:latin typeface="Arial"/>
                <a:cs typeface="Arial"/>
              </a:rPr>
              <a:t>, </a:t>
            </a:r>
            <a:r>
              <a:rPr lang="en-US" sz="1800" err="1">
                <a:latin typeface="Arial"/>
                <a:cs typeface="Arial"/>
              </a:rPr>
              <a:t>intoleranssit</a:t>
            </a:r>
            <a:r>
              <a:rPr lang="en-US" sz="1800">
                <a:latin typeface="Arial"/>
                <a:cs typeface="Arial"/>
              </a:rPr>
              <a:t>)</a:t>
            </a:r>
            <a:endParaRPr lang="en-US" sz="1800">
              <a:latin typeface="Arial"/>
            </a:endParaRPr>
          </a:p>
          <a:p>
            <a:pPr marL="172720" lvl="1">
              <a:lnSpc>
                <a:spcPts val="1919"/>
              </a:lnSpc>
            </a:pPr>
            <a:endParaRPr lang="en-US" sz="1800">
              <a:latin typeface="Arial"/>
              <a:cs typeface="Arial"/>
            </a:endParaRPr>
          </a:p>
          <a:p>
            <a:pPr marL="289560" lvl="1" indent="-144780">
              <a:lnSpc>
                <a:spcPts val="1919"/>
              </a:lnSpc>
              <a:buFont typeface="Arial,Sans-Serif"/>
              <a:buChar char="•"/>
            </a:pPr>
            <a:r>
              <a:rPr lang="en-US" sz="1800" err="1">
                <a:latin typeface="Arial"/>
                <a:cs typeface="Arial"/>
              </a:rPr>
              <a:t>Ruoka-apu</a:t>
            </a:r>
            <a:r>
              <a:rPr lang="en-US" sz="1800">
                <a:latin typeface="Arial"/>
                <a:cs typeface="Arial"/>
              </a:rPr>
              <a:t> </a:t>
            </a:r>
            <a:r>
              <a:rPr lang="en-US" sz="1800" err="1">
                <a:latin typeface="Arial"/>
                <a:cs typeface="Arial"/>
              </a:rPr>
              <a:t>sisällöltään</a:t>
            </a:r>
            <a:r>
              <a:rPr lang="en-US" sz="1800">
                <a:latin typeface="Arial"/>
                <a:cs typeface="Arial"/>
              </a:rPr>
              <a:t> </a:t>
            </a:r>
            <a:r>
              <a:rPr lang="en-US" sz="1800" err="1">
                <a:latin typeface="Arial"/>
                <a:cs typeface="Arial"/>
              </a:rPr>
              <a:t>mahdollisimman</a:t>
            </a:r>
            <a:r>
              <a:rPr lang="en-US" sz="1800">
                <a:latin typeface="Arial"/>
                <a:cs typeface="Arial"/>
              </a:rPr>
              <a:t> </a:t>
            </a:r>
            <a:r>
              <a:rPr lang="en-US" sz="1800" err="1">
                <a:latin typeface="Arial"/>
                <a:cs typeface="Arial"/>
              </a:rPr>
              <a:t>samanarvoista</a:t>
            </a:r>
            <a:r>
              <a:rPr lang="en-US" sz="1800">
                <a:latin typeface="Arial"/>
                <a:cs typeface="Arial"/>
              </a:rPr>
              <a:t> </a:t>
            </a:r>
            <a:r>
              <a:rPr lang="en-US" sz="1800" err="1">
                <a:latin typeface="Arial"/>
                <a:cs typeface="Arial"/>
              </a:rPr>
              <a:t>kaikille</a:t>
            </a:r>
          </a:p>
          <a:p>
            <a:pPr marL="144780" lvl="1">
              <a:lnSpc>
                <a:spcPts val="1919"/>
              </a:lnSpc>
            </a:pPr>
            <a:endParaRPr lang="en-US" sz="1800">
              <a:latin typeface="Arial"/>
              <a:cs typeface="Arial"/>
            </a:endParaRPr>
          </a:p>
          <a:p>
            <a:pPr marL="289560" lvl="1" indent="-144780">
              <a:lnSpc>
                <a:spcPts val="1919"/>
              </a:lnSpc>
              <a:buFont typeface="Arial,Sans-Serif"/>
              <a:buChar char="•"/>
            </a:pPr>
            <a:r>
              <a:rPr lang="en-US" sz="1800" err="1">
                <a:latin typeface="Arial"/>
                <a:cs typeface="Arial"/>
              </a:rPr>
              <a:t>Jaetusta</a:t>
            </a:r>
            <a:r>
              <a:rPr lang="en-US" sz="1800">
                <a:latin typeface="Arial"/>
                <a:cs typeface="Arial"/>
              </a:rPr>
              <a:t> </a:t>
            </a:r>
            <a:r>
              <a:rPr lang="en-US" sz="1800" err="1">
                <a:latin typeface="Arial"/>
                <a:cs typeface="Arial"/>
              </a:rPr>
              <a:t>ruoasta</a:t>
            </a:r>
            <a:r>
              <a:rPr lang="en-US" sz="1800">
                <a:latin typeface="Arial"/>
                <a:cs typeface="Arial"/>
              </a:rPr>
              <a:t> </a:t>
            </a:r>
            <a:r>
              <a:rPr lang="en-US" sz="1800" err="1">
                <a:latin typeface="Arial"/>
                <a:cs typeface="Arial"/>
              </a:rPr>
              <a:t>ei</a:t>
            </a:r>
            <a:r>
              <a:rPr lang="en-US" sz="1800">
                <a:latin typeface="Arial"/>
                <a:cs typeface="Arial"/>
              </a:rPr>
              <a:t> </a:t>
            </a:r>
            <a:r>
              <a:rPr lang="en-US" sz="1800" err="1">
                <a:latin typeface="Arial"/>
                <a:cs typeface="Arial"/>
              </a:rPr>
              <a:t>peritä</a:t>
            </a:r>
            <a:r>
              <a:rPr lang="en-US" sz="1800">
                <a:latin typeface="Arial"/>
                <a:cs typeface="Arial"/>
              </a:rPr>
              <a:t> </a:t>
            </a:r>
            <a:r>
              <a:rPr lang="en-US" sz="1800" err="1">
                <a:latin typeface="Arial"/>
                <a:cs typeface="Arial"/>
              </a:rPr>
              <a:t>maksua</a:t>
            </a:r>
            <a:r>
              <a:rPr lang="en-US" sz="1800">
                <a:latin typeface="Arial"/>
                <a:cs typeface="Arial"/>
              </a:rPr>
              <a:t> </a:t>
            </a:r>
            <a:r>
              <a:rPr lang="en-US" sz="1800" err="1">
                <a:latin typeface="Arial"/>
                <a:cs typeface="Arial"/>
              </a:rPr>
              <a:t>eikä</a:t>
            </a:r>
            <a:r>
              <a:rPr lang="en-US" sz="1800">
                <a:latin typeface="Arial"/>
                <a:cs typeface="Arial"/>
              </a:rPr>
              <a:t> </a:t>
            </a:r>
            <a:r>
              <a:rPr lang="en-US" sz="1800" err="1">
                <a:latin typeface="Arial"/>
                <a:cs typeface="Arial"/>
              </a:rPr>
              <a:t>edellytetä</a:t>
            </a:r>
            <a:r>
              <a:rPr lang="en-US" sz="1800">
                <a:latin typeface="Arial"/>
                <a:cs typeface="Arial"/>
              </a:rPr>
              <a:t> </a:t>
            </a:r>
            <a:r>
              <a:rPr lang="en-US" sz="1800" err="1">
                <a:latin typeface="Arial"/>
                <a:cs typeface="Arial"/>
              </a:rPr>
              <a:t>ruoka-avun</a:t>
            </a:r>
            <a:r>
              <a:rPr lang="en-US" sz="1800">
                <a:latin typeface="Arial"/>
                <a:cs typeface="Arial"/>
              </a:rPr>
              <a:t> </a:t>
            </a:r>
            <a:r>
              <a:rPr lang="en-US" sz="1800" err="1">
                <a:latin typeface="Arial"/>
                <a:cs typeface="Arial"/>
              </a:rPr>
              <a:t>hakijoilta</a:t>
            </a:r>
            <a:r>
              <a:rPr lang="en-US" sz="1800">
                <a:latin typeface="Arial"/>
                <a:cs typeface="Arial"/>
              </a:rPr>
              <a:t> </a:t>
            </a:r>
            <a:r>
              <a:rPr lang="en-US" sz="1800" err="1">
                <a:latin typeface="Arial"/>
                <a:cs typeface="Arial"/>
              </a:rPr>
              <a:t>osallistumista</a:t>
            </a:r>
            <a:r>
              <a:rPr lang="en-US" sz="1800">
                <a:latin typeface="Arial"/>
                <a:cs typeface="Arial"/>
              </a:rPr>
              <a:t> </a:t>
            </a:r>
            <a:r>
              <a:rPr lang="en-US" sz="1800" err="1">
                <a:latin typeface="Arial"/>
                <a:cs typeface="Arial"/>
              </a:rPr>
              <a:t>mihinkään</a:t>
            </a:r>
            <a:r>
              <a:rPr lang="en-US" sz="1800">
                <a:latin typeface="Arial"/>
                <a:cs typeface="Arial"/>
              </a:rPr>
              <a:t> </a:t>
            </a:r>
            <a:r>
              <a:rPr lang="en-US" sz="1800" err="1">
                <a:latin typeface="Arial"/>
                <a:cs typeface="Arial"/>
              </a:rPr>
              <a:t>muuhun</a:t>
            </a:r>
            <a:r>
              <a:rPr lang="en-US" sz="1800">
                <a:latin typeface="Arial"/>
                <a:cs typeface="Arial"/>
              </a:rPr>
              <a:t> </a:t>
            </a:r>
            <a:r>
              <a:rPr lang="en-US" sz="1800" err="1">
                <a:latin typeface="Arial"/>
                <a:cs typeface="Arial"/>
              </a:rPr>
              <a:t>toimintaan</a:t>
            </a:r>
            <a:endParaRPr lang="fi-FI" sz="1800" err="1"/>
          </a:p>
          <a:p>
            <a:endParaRPr lang="fi-FI"/>
          </a:p>
        </p:txBody>
      </p:sp>
      <p:sp>
        <p:nvSpPr>
          <p:cNvPr id="2" name="TextBox 1">
            <a:extLst>
              <a:ext uri="{FF2B5EF4-FFF2-40B4-BE49-F238E27FC236}">
                <a16:creationId xmlns:a16="http://schemas.microsoft.com/office/drawing/2014/main" id="{8BE6B536-93A8-4CC0-FA69-E206A800A6CB}"/>
              </a:ext>
            </a:extLst>
          </p:cNvPr>
          <p:cNvSpPr txBox="1"/>
          <p:nvPr/>
        </p:nvSpPr>
        <p:spPr>
          <a:xfrm>
            <a:off x="212578" y="50800"/>
            <a:ext cx="399288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err="1">
                <a:latin typeface="Arial"/>
              </a:rPr>
              <a:t>Ruoka-apuun</a:t>
            </a:r>
            <a:r>
              <a:rPr lang="en-US" sz="2100" b="1">
                <a:latin typeface="Arial"/>
              </a:rPr>
              <a:t> </a:t>
            </a:r>
            <a:r>
              <a:rPr lang="en-US" sz="2100" b="1" err="1">
                <a:latin typeface="Arial"/>
              </a:rPr>
              <a:t>hakeutuminen</a:t>
            </a:r>
            <a:endParaRPr lang="en-US" sz="2100" b="1">
              <a:latin typeface="Arial"/>
              <a:cs typeface="Arial"/>
            </a:endParaRPr>
          </a:p>
        </p:txBody>
      </p:sp>
      <p:sp>
        <p:nvSpPr>
          <p:cNvPr id="3" name="TextBox 2">
            <a:extLst>
              <a:ext uri="{FF2B5EF4-FFF2-40B4-BE49-F238E27FC236}">
                <a16:creationId xmlns:a16="http://schemas.microsoft.com/office/drawing/2014/main" id="{FEC39DD4-B87F-FBE5-6430-DB2CFCDAE826}"/>
              </a:ext>
            </a:extLst>
          </p:cNvPr>
          <p:cNvSpPr txBox="1"/>
          <p:nvPr/>
        </p:nvSpPr>
        <p:spPr>
          <a:xfrm>
            <a:off x="8239760" y="50800"/>
            <a:ext cx="368808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err="1">
                <a:solidFill>
                  <a:srgbClr val="FFFFFF"/>
                </a:solidFill>
                <a:latin typeface="Arial"/>
              </a:rPr>
              <a:t>Yhdenvertainen</a:t>
            </a:r>
            <a:r>
              <a:rPr lang="en-US" sz="2100" b="1">
                <a:solidFill>
                  <a:srgbClr val="FFFFFF"/>
                </a:solidFill>
                <a:latin typeface="Arial"/>
              </a:rPr>
              <a:t> </a:t>
            </a:r>
            <a:r>
              <a:rPr lang="en-US" sz="2100" b="1" err="1">
                <a:solidFill>
                  <a:srgbClr val="FFFFFF"/>
                </a:solidFill>
                <a:latin typeface="Arial"/>
              </a:rPr>
              <a:t>ruoka-apu</a:t>
            </a:r>
            <a:endParaRPr lang="en-US" sz="2100" b="1">
              <a:cs typeface="Calibri"/>
            </a:endParaRPr>
          </a:p>
        </p:txBody>
      </p:sp>
      <p:sp>
        <p:nvSpPr>
          <p:cNvPr id="4" name="TextBox 3">
            <a:extLst>
              <a:ext uri="{FF2B5EF4-FFF2-40B4-BE49-F238E27FC236}">
                <a16:creationId xmlns:a16="http://schemas.microsoft.com/office/drawing/2014/main" id="{082D774C-5732-2AA7-DF89-D661D6F0678D}"/>
              </a:ext>
            </a:extLst>
          </p:cNvPr>
          <p:cNvSpPr txBox="1"/>
          <p:nvPr/>
        </p:nvSpPr>
        <p:spPr>
          <a:xfrm>
            <a:off x="3981938" y="6600093"/>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a:rPr>
              <a:t>Joonas Brandt/SPR</a:t>
            </a:r>
            <a:endParaRPr lang="en-US" sz="1050">
              <a:cs typeface="Calibri"/>
            </a:endParaRPr>
          </a:p>
        </p:txBody>
      </p:sp>
    </p:spTree>
    <p:extLst>
      <p:ext uri="{BB962C8B-B14F-4D97-AF65-F5344CB8AC3E}">
        <p14:creationId xmlns:p14="http://schemas.microsoft.com/office/powerpoint/2010/main" val="4010973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lIns="91440" tIns="45720" rIns="91440" bIns="45720" anchor="t"/>
            <a:lstStyle/>
            <a:p>
              <a:endParaRPr lang="fi-FI"/>
            </a:p>
            <a:p>
              <a:endParaRPr lang="fi-FI">
                <a:cs typeface="Calibri"/>
              </a:endParaRPr>
            </a:p>
          </p:txBody>
        </p:sp>
      </p:grpSp>
      <p:sp>
        <p:nvSpPr>
          <p:cNvPr id="4" name="Freeform 4"/>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5" name="Freeform 5"/>
          <p:cNvSpPr/>
          <p:nvPr/>
        </p:nvSpPr>
        <p:spPr>
          <a:xfrm>
            <a:off x="-79434" y="0"/>
            <a:ext cx="5762570" cy="6858000"/>
          </a:xfrm>
          <a:custGeom>
            <a:avLst/>
            <a:gdLst/>
            <a:ahLst/>
            <a:cxnLst/>
            <a:rect l="l" t="t" r="r" b="b"/>
            <a:pathLst>
              <a:path w="8643855" h="10287000">
                <a:moveTo>
                  <a:pt x="0" y="0"/>
                </a:moveTo>
                <a:lnTo>
                  <a:pt x="8643855" y="0"/>
                </a:lnTo>
                <a:lnTo>
                  <a:pt x="8643855" y="10287000"/>
                </a:lnTo>
                <a:lnTo>
                  <a:pt x="0" y="10287000"/>
                </a:lnTo>
                <a:lnTo>
                  <a:pt x="0" y="0"/>
                </a:lnTo>
                <a:close/>
              </a:path>
            </a:pathLst>
          </a:custGeom>
          <a:blipFill>
            <a:blip r:embed="rId4" cstate="email">
              <a:extLst>
                <a:ext uri="{28A0092B-C50C-407E-A947-70E740481C1C}">
                  <a14:useLocalDpi xmlns:a14="http://schemas.microsoft.com/office/drawing/2010/main"/>
                </a:ext>
              </a:extLst>
            </a:blip>
            <a:stretch>
              <a:fillRect l="-6185" r="-317" b="-77"/>
            </a:stretch>
          </a:blipFill>
        </p:spPr>
        <p:txBody>
          <a:bodyPr lIns="91440" tIns="45720" rIns="91440" bIns="45720" anchor="t"/>
          <a:lstStyle/>
          <a:p>
            <a:r>
              <a:rPr lang="en-US" sz="1200" baseline="0">
                <a:latin typeface="Arial"/>
              </a:rPr>
              <a:t>Joonas Brandt/SPR</a:t>
            </a:r>
            <a:endParaRPr lang="en-US" sz="2000">
              <a:latin typeface="Arial"/>
              <a:cs typeface="Arial"/>
            </a:endParaRPr>
          </a:p>
        </p:txBody>
      </p:sp>
      <p:sp>
        <p:nvSpPr>
          <p:cNvPr id="6" name="TextBox 6"/>
          <p:cNvSpPr txBox="1"/>
          <p:nvPr/>
        </p:nvSpPr>
        <p:spPr>
          <a:xfrm>
            <a:off x="5820006" y="981319"/>
            <a:ext cx="6102462" cy="4616648"/>
          </a:xfrm>
          <a:prstGeom prst="rect">
            <a:avLst/>
          </a:prstGeom>
        </p:spPr>
        <p:txBody>
          <a:bodyPr lIns="0" tIns="0" rIns="0" bIns="0" rtlCol="0" anchor="t">
            <a:spAutoFit/>
          </a:bodyPr>
          <a:lstStyle/>
          <a:p>
            <a:pPr marL="361950" lvl="1" indent="-180975">
              <a:lnSpc>
                <a:spcPts val="2400"/>
              </a:lnSpc>
              <a:buFont typeface="Arial"/>
              <a:buChar char="•"/>
            </a:pPr>
            <a:r>
              <a:rPr lang="en-US" sz="2000" err="1">
                <a:solidFill>
                  <a:srgbClr val="000000"/>
                </a:solidFill>
                <a:latin typeface="Arial"/>
              </a:rPr>
              <a:t>Kohdataan</a:t>
            </a:r>
            <a:r>
              <a:rPr lang="en-US" sz="2000">
                <a:solidFill>
                  <a:srgbClr val="000000"/>
                </a:solidFill>
                <a:latin typeface="Arial"/>
              </a:rPr>
              <a:t> </a:t>
            </a:r>
            <a:r>
              <a:rPr lang="en-US" sz="2000" err="1">
                <a:solidFill>
                  <a:srgbClr val="000000"/>
                </a:solidFill>
                <a:latin typeface="Arial"/>
              </a:rPr>
              <a:t>ihmiset</a:t>
            </a:r>
            <a:r>
              <a:rPr lang="en-US" sz="2000">
                <a:solidFill>
                  <a:srgbClr val="000000"/>
                </a:solidFill>
                <a:latin typeface="Arial"/>
              </a:rPr>
              <a:t> </a:t>
            </a:r>
            <a:r>
              <a:rPr lang="en-US" sz="2000" err="1">
                <a:solidFill>
                  <a:srgbClr val="000000"/>
                </a:solidFill>
                <a:latin typeface="Arial Bold"/>
              </a:rPr>
              <a:t>neutraalisti</a:t>
            </a:r>
            <a:r>
              <a:rPr lang="en-US" sz="2000">
                <a:solidFill>
                  <a:srgbClr val="000000"/>
                </a:solidFill>
                <a:latin typeface="Arial Bold"/>
              </a:rPr>
              <a:t> ja </a:t>
            </a:r>
            <a:r>
              <a:rPr lang="en-US" sz="2000" err="1">
                <a:solidFill>
                  <a:srgbClr val="000000"/>
                </a:solidFill>
                <a:latin typeface="Arial Bold"/>
              </a:rPr>
              <a:t>kunnioittavasti</a:t>
            </a:r>
            <a:endParaRPr lang="en-US" sz="2000">
              <a:solidFill>
                <a:srgbClr val="000000"/>
              </a:solidFill>
              <a:latin typeface="Arial Bold"/>
              <a:cs typeface="Arial Bold"/>
            </a:endParaRPr>
          </a:p>
          <a:p>
            <a:pPr>
              <a:lnSpc>
                <a:spcPts val="2400"/>
              </a:lnSpc>
            </a:pPr>
            <a:endParaRPr lang="en-US" sz="2000">
              <a:solidFill>
                <a:srgbClr val="000000"/>
              </a:solidFill>
              <a:latin typeface="Arial Bold"/>
            </a:endParaRPr>
          </a:p>
          <a:p>
            <a:pPr marL="361950" lvl="1" indent="-180975">
              <a:lnSpc>
                <a:spcPts val="2400"/>
              </a:lnSpc>
              <a:buFont typeface="Arial"/>
              <a:buChar char="•"/>
            </a:pPr>
            <a:r>
              <a:rPr lang="en-US" sz="2000" err="1">
                <a:solidFill>
                  <a:srgbClr val="000000"/>
                </a:solidFill>
                <a:latin typeface="Arial"/>
              </a:rPr>
              <a:t>Kohtaa</a:t>
            </a:r>
            <a:r>
              <a:rPr lang="en-US" sz="2000">
                <a:solidFill>
                  <a:srgbClr val="000000"/>
                </a:solidFill>
                <a:latin typeface="Arial"/>
              </a:rPr>
              <a:t> </a:t>
            </a:r>
            <a:r>
              <a:rPr lang="en-US" sz="2000" err="1">
                <a:solidFill>
                  <a:srgbClr val="000000"/>
                </a:solidFill>
                <a:latin typeface="Arial"/>
              </a:rPr>
              <a:t>ihminen</a:t>
            </a:r>
            <a:r>
              <a:rPr lang="en-US" sz="2000">
                <a:solidFill>
                  <a:srgbClr val="000000"/>
                </a:solidFill>
                <a:latin typeface="Arial"/>
              </a:rPr>
              <a:t> </a:t>
            </a:r>
            <a:r>
              <a:rPr lang="en-US" sz="2000" err="1">
                <a:solidFill>
                  <a:srgbClr val="000000"/>
                </a:solidFill>
                <a:latin typeface="Arial"/>
              </a:rPr>
              <a:t>ihmisenä</a:t>
            </a:r>
            <a:r>
              <a:rPr lang="en-US" sz="2000">
                <a:solidFill>
                  <a:srgbClr val="000000"/>
                </a:solidFill>
                <a:latin typeface="Arial"/>
              </a:rPr>
              <a:t> ja </a:t>
            </a:r>
            <a:r>
              <a:rPr lang="en-US" sz="2000" err="1">
                <a:solidFill>
                  <a:srgbClr val="000000"/>
                </a:solidFill>
                <a:latin typeface="Arial"/>
              </a:rPr>
              <a:t>yksilönä</a:t>
            </a:r>
            <a:endParaRPr lang="en-US" sz="2000">
              <a:solidFill>
                <a:srgbClr val="000000"/>
              </a:solidFill>
              <a:latin typeface="Arial"/>
              <a:cs typeface="Arial"/>
            </a:endParaRPr>
          </a:p>
          <a:p>
            <a:pPr>
              <a:lnSpc>
                <a:spcPts val="2400"/>
              </a:lnSpc>
            </a:pPr>
            <a:endParaRPr lang="en-US" sz="2000">
              <a:solidFill>
                <a:srgbClr val="000000"/>
              </a:solidFill>
              <a:latin typeface="Arial"/>
            </a:endParaRPr>
          </a:p>
          <a:p>
            <a:pPr marL="361950" lvl="1" indent="-180975">
              <a:lnSpc>
                <a:spcPts val="2400"/>
              </a:lnSpc>
              <a:buFont typeface="Arial"/>
              <a:buChar char="•"/>
            </a:pPr>
            <a:r>
              <a:rPr lang="en-US" sz="2000" err="1">
                <a:solidFill>
                  <a:srgbClr val="000000"/>
                </a:solidFill>
                <a:latin typeface="Arial"/>
              </a:rPr>
              <a:t>Kohdellaan</a:t>
            </a:r>
            <a:r>
              <a:rPr lang="en-US" sz="2000">
                <a:solidFill>
                  <a:srgbClr val="000000"/>
                </a:solidFill>
                <a:latin typeface="Arial"/>
              </a:rPr>
              <a:t> </a:t>
            </a:r>
            <a:r>
              <a:rPr lang="en-US" sz="2000" err="1">
                <a:solidFill>
                  <a:srgbClr val="000000"/>
                </a:solidFill>
                <a:latin typeface="Arial"/>
              </a:rPr>
              <a:t>kaikkia</a:t>
            </a:r>
            <a:r>
              <a:rPr lang="en-US" sz="2000">
                <a:solidFill>
                  <a:srgbClr val="000000"/>
                </a:solidFill>
                <a:latin typeface="Arial"/>
              </a:rPr>
              <a:t> </a:t>
            </a:r>
            <a:r>
              <a:rPr lang="en-US" sz="2000" err="1">
                <a:solidFill>
                  <a:srgbClr val="000000"/>
                </a:solidFill>
                <a:latin typeface="Arial"/>
              </a:rPr>
              <a:t>tasapuolisesti</a:t>
            </a:r>
            <a:r>
              <a:rPr lang="en-US" sz="2000">
                <a:solidFill>
                  <a:srgbClr val="000000"/>
                </a:solidFill>
                <a:latin typeface="Arial"/>
              </a:rPr>
              <a:t> ja </a:t>
            </a:r>
            <a:r>
              <a:rPr lang="en-US" sz="2000" err="1">
                <a:solidFill>
                  <a:srgbClr val="000000"/>
                </a:solidFill>
                <a:latin typeface="Arial"/>
              </a:rPr>
              <a:t>kuunnellen</a:t>
            </a:r>
            <a:endParaRPr lang="en-US" sz="2000">
              <a:solidFill>
                <a:srgbClr val="000000"/>
              </a:solidFill>
              <a:latin typeface="Arial"/>
              <a:cs typeface="Arial"/>
            </a:endParaRPr>
          </a:p>
          <a:p>
            <a:pPr>
              <a:lnSpc>
                <a:spcPts val="2400"/>
              </a:lnSpc>
            </a:pPr>
            <a:endParaRPr lang="en-US" sz="2000">
              <a:solidFill>
                <a:srgbClr val="000000"/>
              </a:solidFill>
              <a:latin typeface="Arial"/>
            </a:endParaRPr>
          </a:p>
          <a:p>
            <a:pPr marL="361950" lvl="1" indent="-180975">
              <a:lnSpc>
                <a:spcPts val="2400"/>
              </a:lnSpc>
              <a:buFont typeface="Arial"/>
              <a:buChar char="•"/>
            </a:pPr>
            <a:r>
              <a:rPr lang="en-US" sz="2000">
                <a:solidFill>
                  <a:srgbClr val="000000"/>
                </a:solidFill>
                <a:latin typeface="Arial"/>
              </a:rPr>
              <a:t>Monet </a:t>
            </a:r>
            <a:r>
              <a:rPr lang="en-US" sz="2000" err="1">
                <a:solidFill>
                  <a:srgbClr val="000000"/>
                </a:solidFill>
                <a:latin typeface="Arial"/>
              </a:rPr>
              <a:t>ruoka-avussa</a:t>
            </a:r>
            <a:r>
              <a:rPr lang="en-US" sz="2000">
                <a:solidFill>
                  <a:srgbClr val="000000"/>
                </a:solidFill>
                <a:latin typeface="Arial"/>
              </a:rPr>
              <a:t> </a:t>
            </a:r>
            <a:r>
              <a:rPr lang="en-US" sz="2000" err="1">
                <a:solidFill>
                  <a:srgbClr val="000000"/>
                </a:solidFill>
                <a:latin typeface="Arial"/>
              </a:rPr>
              <a:t>käyvät</a:t>
            </a:r>
            <a:r>
              <a:rPr lang="en-US" sz="2000">
                <a:solidFill>
                  <a:srgbClr val="000000"/>
                </a:solidFill>
                <a:latin typeface="Arial"/>
              </a:rPr>
              <a:t> </a:t>
            </a:r>
            <a:r>
              <a:rPr lang="en-US" sz="2000" err="1">
                <a:solidFill>
                  <a:srgbClr val="000000"/>
                </a:solidFill>
                <a:latin typeface="Arial"/>
              </a:rPr>
              <a:t>haluavat</a:t>
            </a:r>
            <a:r>
              <a:rPr lang="en-US" sz="2000">
                <a:solidFill>
                  <a:srgbClr val="000000"/>
                </a:solidFill>
                <a:latin typeface="Arial"/>
              </a:rPr>
              <a:t> hakea </a:t>
            </a:r>
            <a:r>
              <a:rPr lang="en-US" sz="2000" err="1">
                <a:solidFill>
                  <a:srgbClr val="000000"/>
                </a:solidFill>
                <a:latin typeface="Arial"/>
              </a:rPr>
              <a:t>ruoan</a:t>
            </a:r>
            <a:r>
              <a:rPr lang="en-US" sz="2000">
                <a:solidFill>
                  <a:srgbClr val="000000"/>
                </a:solidFill>
                <a:latin typeface="Arial"/>
              </a:rPr>
              <a:t> </a:t>
            </a:r>
            <a:r>
              <a:rPr lang="en-US" sz="2000" err="1">
                <a:solidFill>
                  <a:srgbClr val="000000"/>
                </a:solidFill>
                <a:latin typeface="Arial"/>
              </a:rPr>
              <a:t>mahdollisimman</a:t>
            </a:r>
            <a:r>
              <a:rPr lang="en-US" sz="2000">
                <a:solidFill>
                  <a:srgbClr val="000000"/>
                </a:solidFill>
                <a:latin typeface="Arial"/>
              </a:rPr>
              <a:t> </a:t>
            </a:r>
            <a:r>
              <a:rPr lang="en-US" sz="2000" err="1">
                <a:solidFill>
                  <a:srgbClr val="000000"/>
                </a:solidFill>
                <a:latin typeface="Arial"/>
              </a:rPr>
              <a:t>vähäeleisesti</a:t>
            </a:r>
            <a:r>
              <a:rPr lang="en-US" sz="2000">
                <a:solidFill>
                  <a:srgbClr val="000000"/>
                </a:solidFill>
                <a:latin typeface="Arial"/>
              </a:rPr>
              <a:t> ja </a:t>
            </a:r>
            <a:r>
              <a:rPr lang="en-US" sz="2000" err="1">
                <a:solidFill>
                  <a:srgbClr val="000000"/>
                </a:solidFill>
                <a:latin typeface="Arial"/>
              </a:rPr>
              <a:t>huomaamattomasti</a:t>
            </a:r>
            <a:r>
              <a:rPr lang="en-US" sz="2000">
                <a:solidFill>
                  <a:srgbClr val="000000"/>
                </a:solidFill>
                <a:latin typeface="Arial"/>
              </a:rPr>
              <a:t>, </a:t>
            </a:r>
            <a:r>
              <a:rPr lang="en-US" sz="2000" err="1">
                <a:solidFill>
                  <a:srgbClr val="000000"/>
                </a:solidFill>
                <a:latin typeface="Arial"/>
              </a:rPr>
              <a:t>kunnioitetaan</a:t>
            </a:r>
            <a:r>
              <a:rPr lang="en-US" sz="2000">
                <a:solidFill>
                  <a:srgbClr val="000000"/>
                </a:solidFill>
                <a:latin typeface="Arial"/>
              </a:rPr>
              <a:t> </a:t>
            </a:r>
            <a:r>
              <a:rPr lang="en-US" sz="2000" err="1">
                <a:solidFill>
                  <a:srgbClr val="000000"/>
                </a:solidFill>
                <a:latin typeface="Arial"/>
              </a:rPr>
              <a:t>yksityisyyttä</a:t>
            </a:r>
            <a:endParaRPr lang="en-US" sz="2000">
              <a:solidFill>
                <a:srgbClr val="000000"/>
              </a:solidFill>
              <a:latin typeface="Arial"/>
              <a:cs typeface="Arial"/>
            </a:endParaRPr>
          </a:p>
          <a:p>
            <a:pPr>
              <a:lnSpc>
                <a:spcPts val="2400"/>
              </a:lnSpc>
            </a:pPr>
            <a:endParaRPr lang="en-US" sz="2000">
              <a:solidFill>
                <a:srgbClr val="000000"/>
              </a:solidFill>
              <a:latin typeface="Arial"/>
            </a:endParaRPr>
          </a:p>
          <a:p>
            <a:pPr marL="361950" lvl="1" indent="-180975">
              <a:lnSpc>
                <a:spcPts val="2400"/>
              </a:lnSpc>
              <a:buFont typeface="Arial"/>
              <a:buChar char="•"/>
            </a:pPr>
            <a:r>
              <a:rPr lang="en-US" sz="2000" err="1">
                <a:solidFill>
                  <a:srgbClr val="000000"/>
                </a:solidFill>
                <a:latin typeface="Arial"/>
              </a:rPr>
              <a:t>Osalle</a:t>
            </a:r>
            <a:r>
              <a:rPr lang="en-US" sz="2000">
                <a:solidFill>
                  <a:srgbClr val="000000"/>
                </a:solidFill>
                <a:latin typeface="Arial"/>
              </a:rPr>
              <a:t> </a:t>
            </a:r>
            <a:r>
              <a:rPr lang="en-US" sz="2000" err="1">
                <a:solidFill>
                  <a:srgbClr val="000000"/>
                </a:solidFill>
                <a:latin typeface="Arial"/>
              </a:rPr>
              <a:t>taas</a:t>
            </a:r>
            <a:r>
              <a:rPr lang="en-US" sz="2000">
                <a:solidFill>
                  <a:srgbClr val="000000"/>
                </a:solidFill>
                <a:latin typeface="Arial"/>
              </a:rPr>
              <a:t> </a:t>
            </a:r>
            <a:r>
              <a:rPr lang="en-US" sz="2000" err="1">
                <a:solidFill>
                  <a:srgbClr val="000000"/>
                </a:solidFill>
                <a:latin typeface="Arial"/>
              </a:rPr>
              <a:t>ruoka-avun</a:t>
            </a:r>
            <a:r>
              <a:rPr lang="en-US" sz="2000">
                <a:solidFill>
                  <a:srgbClr val="000000"/>
                </a:solidFill>
                <a:latin typeface="Arial"/>
              </a:rPr>
              <a:t> </a:t>
            </a:r>
            <a:r>
              <a:rPr lang="en-US" sz="2000" err="1">
                <a:solidFill>
                  <a:srgbClr val="000000"/>
                </a:solidFill>
                <a:latin typeface="Arial"/>
              </a:rPr>
              <a:t>hakeminen</a:t>
            </a:r>
            <a:r>
              <a:rPr lang="en-US" sz="2000">
                <a:solidFill>
                  <a:srgbClr val="000000"/>
                </a:solidFill>
                <a:latin typeface="Arial"/>
              </a:rPr>
              <a:t> </a:t>
            </a:r>
            <a:r>
              <a:rPr lang="en-US" sz="2000" err="1">
                <a:solidFill>
                  <a:srgbClr val="000000"/>
                </a:solidFill>
                <a:latin typeface="Arial"/>
              </a:rPr>
              <a:t>voi</a:t>
            </a:r>
            <a:r>
              <a:rPr lang="en-US" sz="2000">
                <a:solidFill>
                  <a:srgbClr val="000000"/>
                </a:solidFill>
                <a:latin typeface="Arial"/>
              </a:rPr>
              <a:t> olla </a:t>
            </a:r>
            <a:r>
              <a:rPr lang="en-US" sz="2000" err="1">
                <a:solidFill>
                  <a:srgbClr val="000000"/>
                </a:solidFill>
                <a:latin typeface="Arial"/>
              </a:rPr>
              <a:t>tärkeä</a:t>
            </a:r>
            <a:r>
              <a:rPr lang="en-US" sz="2000">
                <a:solidFill>
                  <a:srgbClr val="000000"/>
                </a:solidFill>
                <a:latin typeface="Arial"/>
              </a:rPr>
              <a:t> </a:t>
            </a:r>
            <a:r>
              <a:rPr lang="en-US" sz="2000" err="1">
                <a:solidFill>
                  <a:srgbClr val="000000"/>
                </a:solidFill>
                <a:latin typeface="Arial"/>
              </a:rPr>
              <a:t>sosiaalisen</a:t>
            </a:r>
            <a:r>
              <a:rPr lang="en-US" sz="2000">
                <a:solidFill>
                  <a:srgbClr val="000000"/>
                </a:solidFill>
                <a:latin typeface="Arial"/>
              </a:rPr>
              <a:t> </a:t>
            </a:r>
            <a:r>
              <a:rPr lang="en-US" sz="2000" err="1">
                <a:solidFill>
                  <a:srgbClr val="000000"/>
                </a:solidFill>
                <a:latin typeface="Arial"/>
              </a:rPr>
              <a:t>kanssakäymisen</a:t>
            </a:r>
            <a:r>
              <a:rPr lang="en-US" sz="2000">
                <a:solidFill>
                  <a:srgbClr val="000000"/>
                </a:solidFill>
                <a:latin typeface="Arial"/>
              </a:rPr>
              <a:t> </a:t>
            </a:r>
            <a:r>
              <a:rPr lang="en-US" sz="2000" err="1">
                <a:solidFill>
                  <a:srgbClr val="000000"/>
                </a:solidFill>
                <a:latin typeface="Arial"/>
              </a:rPr>
              <a:t>hetki</a:t>
            </a:r>
            <a:r>
              <a:rPr lang="en-US" sz="2000">
                <a:solidFill>
                  <a:srgbClr val="000000"/>
                </a:solidFill>
                <a:latin typeface="Arial"/>
              </a:rPr>
              <a:t> </a:t>
            </a:r>
            <a:r>
              <a:rPr lang="en-US" sz="2000" err="1">
                <a:solidFill>
                  <a:srgbClr val="000000"/>
                </a:solidFill>
                <a:latin typeface="Arial"/>
              </a:rPr>
              <a:t>päivässä</a:t>
            </a:r>
            <a:r>
              <a:rPr lang="en-US" sz="2000">
                <a:solidFill>
                  <a:srgbClr val="000000"/>
                </a:solidFill>
                <a:latin typeface="Arial"/>
              </a:rPr>
              <a:t>, </a:t>
            </a:r>
            <a:r>
              <a:rPr lang="en-US" sz="2000" err="1">
                <a:solidFill>
                  <a:srgbClr val="000000"/>
                </a:solidFill>
                <a:latin typeface="Arial"/>
              </a:rPr>
              <a:t>jonka</a:t>
            </a:r>
            <a:r>
              <a:rPr lang="en-US" sz="2000">
                <a:solidFill>
                  <a:srgbClr val="000000"/>
                </a:solidFill>
                <a:latin typeface="Arial"/>
              </a:rPr>
              <a:t> </a:t>
            </a:r>
            <a:r>
              <a:rPr lang="en-US" sz="2000" err="1">
                <a:solidFill>
                  <a:srgbClr val="000000"/>
                </a:solidFill>
                <a:latin typeface="Arial"/>
              </a:rPr>
              <a:t>mukaan</a:t>
            </a:r>
            <a:r>
              <a:rPr lang="en-US" sz="2000">
                <a:solidFill>
                  <a:srgbClr val="000000"/>
                </a:solidFill>
                <a:latin typeface="Arial"/>
              </a:rPr>
              <a:t> </a:t>
            </a:r>
            <a:r>
              <a:rPr lang="en-US" sz="2000" err="1">
                <a:solidFill>
                  <a:srgbClr val="000000"/>
                </a:solidFill>
                <a:latin typeface="Arial"/>
              </a:rPr>
              <a:t>voi</a:t>
            </a:r>
            <a:r>
              <a:rPr lang="en-US" sz="2000">
                <a:solidFill>
                  <a:srgbClr val="000000"/>
                </a:solidFill>
                <a:latin typeface="Arial"/>
              </a:rPr>
              <a:t> </a:t>
            </a:r>
            <a:r>
              <a:rPr lang="en-US" sz="2000" err="1">
                <a:solidFill>
                  <a:srgbClr val="000000"/>
                </a:solidFill>
                <a:latin typeface="Arial"/>
              </a:rPr>
              <a:t>itse</a:t>
            </a:r>
            <a:r>
              <a:rPr lang="en-US" sz="2000">
                <a:solidFill>
                  <a:srgbClr val="000000"/>
                </a:solidFill>
                <a:latin typeface="Arial"/>
              </a:rPr>
              <a:t> </a:t>
            </a:r>
            <a:r>
              <a:rPr lang="en-US" sz="2000" err="1">
                <a:solidFill>
                  <a:srgbClr val="000000"/>
                </a:solidFill>
                <a:latin typeface="Arial"/>
              </a:rPr>
              <a:t>tarjota</a:t>
            </a:r>
            <a:r>
              <a:rPr lang="en-US" sz="2000">
                <a:solidFill>
                  <a:srgbClr val="000000"/>
                </a:solidFill>
                <a:latin typeface="Arial"/>
              </a:rPr>
              <a:t> </a:t>
            </a:r>
            <a:r>
              <a:rPr lang="en-US" sz="2000" err="1">
                <a:solidFill>
                  <a:srgbClr val="000000"/>
                </a:solidFill>
                <a:latin typeface="Arial"/>
              </a:rPr>
              <a:t>keskusteluseuraa</a:t>
            </a:r>
            <a:r>
              <a:rPr lang="en-US" sz="2000">
                <a:solidFill>
                  <a:srgbClr val="000000"/>
                </a:solidFill>
                <a:latin typeface="Arial"/>
              </a:rPr>
              <a:t>.</a:t>
            </a:r>
            <a:endParaRPr lang="en-US" sz="2000">
              <a:solidFill>
                <a:srgbClr val="000000"/>
              </a:solidFill>
              <a:latin typeface="Arial"/>
              <a:cs typeface="Arial"/>
            </a:endParaRPr>
          </a:p>
          <a:p>
            <a:pPr marL="361950" lvl="1" indent="-180975">
              <a:lnSpc>
                <a:spcPts val="2400"/>
              </a:lnSpc>
            </a:pPr>
            <a:endParaRPr lang="en-US" sz="2000">
              <a:solidFill>
                <a:srgbClr val="000000"/>
              </a:solidFill>
              <a:latin typeface="Arial"/>
              <a:cs typeface="Arial"/>
            </a:endParaRPr>
          </a:p>
          <a:p>
            <a:pPr marL="361950" lvl="1" indent="-180975">
              <a:lnSpc>
                <a:spcPts val="2400"/>
              </a:lnSpc>
            </a:pPr>
            <a:r>
              <a:rPr lang="en-US" sz="2000" b="1">
                <a:solidFill>
                  <a:srgbClr val="CC0000"/>
                </a:solidFill>
                <a:latin typeface="Arial Bold"/>
              </a:rPr>
              <a:t>Ei </a:t>
            </a:r>
            <a:r>
              <a:rPr lang="en-US" sz="2000" b="1" err="1">
                <a:solidFill>
                  <a:srgbClr val="CC0000"/>
                </a:solidFill>
                <a:latin typeface="Arial Bold"/>
              </a:rPr>
              <a:t>koskaan</a:t>
            </a:r>
            <a:r>
              <a:rPr lang="en-US" sz="2000" b="1">
                <a:solidFill>
                  <a:srgbClr val="CC0000"/>
                </a:solidFill>
                <a:latin typeface="Arial Bold"/>
              </a:rPr>
              <a:t> </a:t>
            </a:r>
            <a:r>
              <a:rPr lang="en-US" sz="2000" b="1" err="1">
                <a:solidFill>
                  <a:srgbClr val="CC0000"/>
                </a:solidFill>
                <a:latin typeface="Arial Bold"/>
              </a:rPr>
              <a:t>kyseenalaisteta</a:t>
            </a:r>
            <a:r>
              <a:rPr lang="en-US" sz="2000" b="1">
                <a:solidFill>
                  <a:srgbClr val="CC0000"/>
                </a:solidFill>
                <a:latin typeface="Arial Bold"/>
              </a:rPr>
              <a:t> </a:t>
            </a:r>
            <a:r>
              <a:rPr lang="en-US" sz="2000" b="1" err="1">
                <a:solidFill>
                  <a:srgbClr val="CC0000"/>
                </a:solidFill>
                <a:latin typeface="Arial Bold"/>
              </a:rPr>
              <a:t>tarvetta</a:t>
            </a:r>
            <a:r>
              <a:rPr lang="en-US" sz="2000" b="1">
                <a:solidFill>
                  <a:srgbClr val="CC0000"/>
                </a:solidFill>
                <a:latin typeface="Arial Bold"/>
              </a:rPr>
              <a:t> </a:t>
            </a:r>
            <a:r>
              <a:rPr lang="en-US" sz="2000" b="1" err="1">
                <a:solidFill>
                  <a:srgbClr val="CC0000"/>
                </a:solidFill>
                <a:latin typeface="Arial Bold"/>
              </a:rPr>
              <a:t>ruoka-avulle</a:t>
            </a:r>
            <a:r>
              <a:rPr lang="en-US" sz="2000" b="1">
                <a:solidFill>
                  <a:srgbClr val="CC0000"/>
                </a:solidFill>
                <a:latin typeface="Arial Bold"/>
              </a:rPr>
              <a:t>!</a:t>
            </a:r>
            <a:endParaRPr lang="en-US" sz="2000" b="1">
              <a:solidFill>
                <a:srgbClr val="CC0000"/>
              </a:solidFill>
              <a:latin typeface="Arial Bold"/>
              <a:cs typeface="Arial Bold"/>
            </a:endParaRPr>
          </a:p>
        </p:txBody>
      </p:sp>
      <p:sp>
        <p:nvSpPr>
          <p:cNvPr id="7" name="TextBox 7"/>
          <p:cNvSpPr txBox="1"/>
          <p:nvPr/>
        </p:nvSpPr>
        <p:spPr>
          <a:xfrm>
            <a:off x="6101360" y="203200"/>
            <a:ext cx="5997116" cy="408766"/>
          </a:xfrm>
          <a:prstGeom prst="rect">
            <a:avLst/>
          </a:prstGeom>
        </p:spPr>
        <p:txBody>
          <a:bodyPr lIns="0" tIns="0" rIns="0" bIns="0" rtlCol="0" anchor="t">
            <a:spAutoFit/>
          </a:bodyPr>
          <a:lstStyle/>
          <a:p>
            <a:pPr>
              <a:lnSpc>
                <a:spcPts val="3360"/>
              </a:lnSpc>
            </a:pPr>
            <a:r>
              <a:rPr lang="en-US" sz="2800" b="1" err="1">
                <a:solidFill>
                  <a:srgbClr val="000000"/>
                </a:solidFill>
                <a:latin typeface="Arial Bold"/>
              </a:rPr>
              <a:t>Vuorovaikutus</a:t>
            </a:r>
            <a:r>
              <a:rPr lang="en-US" sz="2800" b="1">
                <a:solidFill>
                  <a:srgbClr val="000000"/>
                </a:solidFill>
                <a:latin typeface="Arial Bold"/>
              </a:rPr>
              <a:t> </a:t>
            </a:r>
            <a:r>
              <a:rPr lang="en-US" sz="2800" b="1" err="1">
                <a:solidFill>
                  <a:srgbClr val="000000"/>
                </a:solidFill>
                <a:latin typeface="Arial Bold"/>
              </a:rPr>
              <a:t>ruoka-avussa</a:t>
            </a:r>
            <a:endParaRPr lang="en-US" sz="2800" b="1" err="1">
              <a:solidFill>
                <a:srgbClr val="000000"/>
              </a:solidFill>
              <a:latin typeface="Arial Bold"/>
              <a:cs typeface="Arial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E6C2D231-C4A2-1320-1920-3C261B1820A4}"/>
              </a:ext>
            </a:extLst>
          </p:cNvPr>
          <p:cNvSpPr txBox="1"/>
          <p:nvPr/>
        </p:nvSpPr>
        <p:spPr>
          <a:xfrm>
            <a:off x="182879" y="4795120"/>
            <a:ext cx="8085221" cy="1815882"/>
          </a:xfrm>
          <a:prstGeom prst="rect">
            <a:avLst/>
          </a:prstGeom>
          <a:solidFill>
            <a:schemeClr val="bg1"/>
          </a:solidFill>
        </p:spPr>
        <p:txBody>
          <a:bodyPr wrap="square" rtlCol="0">
            <a:spAutoFit/>
          </a:bodyPr>
          <a:lstStyle/>
          <a:p>
            <a:pPr algn="ctr"/>
            <a:r>
              <a:rPr lang="fi-FI" sz="2400" i="1">
                <a:latin typeface="Arial" panose="020B0604020202020204" pitchFamily="34" charset="0"/>
                <a:cs typeface="Arial" panose="020B0604020202020204" pitchFamily="34" charset="0"/>
              </a:rPr>
              <a:t>”On aina hämmästyttävää nähdä ruokakassien jakajien positiiviset asenteet asiakkaita kohtaan. Täydet pisteet heille että jaksavat. Kiitos, olette hienoja ihmisiä.”</a:t>
            </a:r>
          </a:p>
          <a:p>
            <a:pPr algn="ctr"/>
            <a:endParaRPr lang="fi-FI" sz="2000" i="1">
              <a:latin typeface="Arial" panose="020B0604020202020204" pitchFamily="34" charset="0"/>
              <a:cs typeface="Arial" panose="020B0604020202020204" pitchFamily="34" charset="0"/>
            </a:endParaRPr>
          </a:p>
          <a:p>
            <a:pPr algn="ctr"/>
            <a:r>
              <a:rPr lang="fi-FI" sz="2000" b="0" i="1">
                <a:solidFill>
                  <a:schemeClr val="tx1">
                    <a:lumMod val="85000"/>
                    <a:lumOff val="15000"/>
                  </a:schemeClr>
                </a:solidFill>
              </a:rPr>
              <a:t>Punaisen Ristin ruoka-apukysely 2022</a:t>
            </a:r>
            <a:r>
              <a:rPr lang="fi-FI" sz="2000" i="1">
                <a:latin typeface="Arial" panose="020B0604020202020204" pitchFamily="34" charset="0"/>
                <a:cs typeface="Arial" panose="020B0604020202020204" pitchFamily="34" charset="0"/>
              </a:rPr>
              <a:t> </a:t>
            </a:r>
            <a:endParaRPr lang="fi-FI" sz="2000"/>
          </a:p>
        </p:txBody>
      </p:sp>
    </p:spTree>
    <p:extLst>
      <p:ext uri="{BB962C8B-B14F-4D97-AF65-F5344CB8AC3E}">
        <p14:creationId xmlns:p14="http://schemas.microsoft.com/office/powerpoint/2010/main" val="2274541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314450" y="1745504"/>
            <a:ext cx="9867356" cy="2681191"/>
          </a:xfrm>
        </p:spPr>
        <p:txBody>
          <a:bodyPr>
            <a:noAutofit/>
          </a:bodyPr>
          <a:lstStyle/>
          <a:p>
            <a:r>
              <a:rPr lang="fi-FI" sz="5400">
                <a:latin typeface="Arial"/>
                <a:cs typeface="Arial"/>
              </a:rPr>
              <a:t>6. Osallistava ruoka-aputoiminta</a:t>
            </a:r>
          </a:p>
        </p:txBody>
      </p:sp>
    </p:spTree>
    <p:extLst>
      <p:ext uri="{BB962C8B-B14F-4D97-AF65-F5344CB8AC3E}">
        <p14:creationId xmlns:p14="http://schemas.microsoft.com/office/powerpoint/2010/main" val="124149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1384C2-912C-454E-9C45-92FAC6694242}"/>
              </a:ext>
            </a:extLst>
          </p:cNvPr>
          <p:cNvSpPr>
            <a:spLocks noGrp="1"/>
          </p:cNvSpPr>
          <p:nvPr>
            <p:ph type="title"/>
          </p:nvPr>
        </p:nvSpPr>
        <p:spPr>
          <a:xfrm>
            <a:off x="290141" y="412795"/>
            <a:ext cx="5856136" cy="429177"/>
          </a:xfrm>
        </p:spPr>
        <p:txBody>
          <a:bodyPr/>
          <a:lstStyle/>
          <a:p>
            <a:r>
              <a:rPr lang="fi-FI" sz="2800"/>
              <a:t>Koulutuksen sisältö</a:t>
            </a:r>
          </a:p>
        </p:txBody>
      </p:sp>
      <p:sp>
        <p:nvSpPr>
          <p:cNvPr id="4" name="Tekstiruutu 3">
            <a:extLst>
              <a:ext uri="{FF2B5EF4-FFF2-40B4-BE49-F238E27FC236}">
                <a16:creationId xmlns:a16="http://schemas.microsoft.com/office/drawing/2014/main" id="{61132E11-7381-E1BF-6B8C-B070E7FB1AA0}"/>
              </a:ext>
            </a:extLst>
          </p:cNvPr>
          <p:cNvSpPr txBox="1"/>
          <p:nvPr/>
        </p:nvSpPr>
        <p:spPr>
          <a:xfrm>
            <a:off x="295843" y="1241791"/>
            <a:ext cx="7474238" cy="3233065"/>
          </a:xfrm>
          <a:prstGeom prst="rect">
            <a:avLst/>
          </a:prstGeom>
          <a:noFill/>
        </p:spPr>
        <p:txBody>
          <a:bodyPr wrap="square" lIns="91440" tIns="45720" rIns="91440" bIns="45720" anchor="t">
            <a:spAutoFit/>
          </a:bodyPr>
          <a:lstStyle/>
          <a:p>
            <a:endParaRPr lang="fi-FI">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fi-FI">
                <a:latin typeface="Arial"/>
                <a:cs typeface="Arial"/>
              </a:rPr>
              <a:t>Aluksi</a:t>
            </a:r>
            <a:endParaRPr lang="fi-FI">
              <a:latin typeface="Arial" panose="020B0604020202020204" pitchFamily="34" charset="0"/>
              <a:cs typeface="Arial" panose="020B0604020202020204" pitchFamily="34" charset="0"/>
            </a:endParaRPr>
          </a:p>
          <a:p>
            <a:pPr marL="342900" indent="-342900">
              <a:lnSpc>
                <a:spcPct val="150000"/>
              </a:lnSpc>
              <a:buAutoNum type="arabicPeriod"/>
            </a:pPr>
            <a:r>
              <a:rPr lang="fi-FI">
                <a:latin typeface="Arial"/>
                <a:cs typeface="Arial"/>
              </a:rPr>
              <a:t>Punaisen Ristin monimuotoinen ruoka-aputoiminta</a:t>
            </a:r>
          </a:p>
          <a:p>
            <a:pPr marL="342900" indent="-342900">
              <a:lnSpc>
                <a:spcPct val="150000"/>
              </a:lnSpc>
              <a:buAutoNum type="arabicPeriod"/>
            </a:pPr>
            <a:r>
              <a:rPr lang="fi-FI">
                <a:latin typeface="Arial" panose="020B0604020202020204" pitchFamily="34" charset="0"/>
                <a:cs typeface="Arial" panose="020B0604020202020204" pitchFamily="34" charset="0"/>
              </a:rPr>
              <a:t>Punaisen Ristin periaatteet ja eettiset ohjeet ruoka-aputoiminnassa</a:t>
            </a:r>
          </a:p>
          <a:p>
            <a:pPr marL="342900" indent="-342900">
              <a:lnSpc>
                <a:spcPct val="150000"/>
              </a:lnSpc>
              <a:buFont typeface="+mj-lt"/>
              <a:buAutoNum type="arabicPeriod"/>
            </a:pPr>
            <a:r>
              <a:rPr lang="fi-FI">
                <a:latin typeface="Arial" panose="020B0604020202020204" pitchFamily="34" charset="0"/>
                <a:cs typeface="Arial" panose="020B0604020202020204" pitchFamily="34" charset="0"/>
              </a:rPr>
              <a:t>Ruoka-aputoiminnan käytännöt: jakelu, hygienia, turvallisuus</a:t>
            </a:r>
          </a:p>
          <a:p>
            <a:pPr marL="342900" indent="-342900">
              <a:lnSpc>
                <a:spcPct val="150000"/>
              </a:lnSpc>
              <a:buFont typeface="+mj-lt"/>
              <a:buAutoNum type="arabicPeriod"/>
            </a:pPr>
            <a:r>
              <a:rPr lang="fi-FI">
                <a:latin typeface="Arial" panose="020B0604020202020204" pitchFamily="34" charset="0"/>
                <a:cs typeface="Arial" panose="020B0604020202020204" pitchFamily="34" charset="0"/>
              </a:rPr>
              <a:t>Ihmisen kohtaaminen ruoka-aputoiminnassa</a:t>
            </a:r>
          </a:p>
          <a:p>
            <a:pPr marL="342900" indent="-342900">
              <a:lnSpc>
                <a:spcPct val="150000"/>
              </a:lnSpc>
              <a:buFont typeface="+mj-lt"/>
              <a:buAutoNum type="arabicPeriod"/>
            </a:pPr>
            <a:r>
              <a:rPr lang="fi-FI">
                <a:latin typeface="Arial"/>
                <a:cs typeface="Arial"/>
              </a:rPr>
              <a:t>Osallistava ruoka-aputoiminta </a:t>
            </a:r>
          </a:p>
          <a:p>
            <a:pPr marL="342900" indent="-342900">
              <a:lnSpc>
                <a:spcPct val="150000"/>
              </a:lnSpc>
              <a:buFont typeface="+mj-lt"/>
              <a:buAutoNum type="arabicPeriod"/>
            </a:pPr>
            <a:r>
              <a:rPr lang="fi-FI">
                <a:latin typeface="Arial"/>
                <a:cs typeface="Arial"/>
              </a:rPr>
              <a:t>Lopetus</a:t>
            </a:r>
            <a:endParaRPr lang="fi-FI" sz="1400"/>
          </a:p>
        </p:txBody>
      </p:sp>
      <p:sp>
        <p:nvSpPr>
          <p:cNvPr id="5" name="Tekstiruutu 4">
            <a:extLst>
              <a:ext uri="{FF2B5EF4-FFF2-40B4-BE49-F238E27FC236}">
                <a16:creationId xmlns:a16="http://schemas.microsoft.com/office/drawing/2014/main" id="{3BA2789A-BC79-5823-8B1E-C4F3FE093939}"/>
              </a:ext>
            </a:extLst>
          </p:cNvPr>
          <p:cNvSpPr txBox="1"/>
          <p:nvPr/>
        </p:nvSpPr>
        <p:spPr>
          <a:xfrm>
            <a:off x="290141" y="5968127"/>
            <a:ext cx="4305631" cy="584775"/>
          </a:xfrm>
          <a:prstGeom prst="rect">
            <a:avLst/>
          </a:prstGeom>
          <a:solidFill>
            <a:schemeClr val="bg1"/>
          </a:solidFill>
        </p:spPr>
        <p:txBody>
          <a:bodyPr wrap="square" lIns="91440" tIns="45720" rIns="91440" bIns="45720" anchor="t">
            <a:spAutoFit/>
          </a:bodyPr>
          <a:lstStyle/>
          <a:p>
            <a:pPr marL="0" indent="0">
              <a:buNone/>
            </a:pPr>
            <a:r>
              <a:rPr lang="fi-FI" sz="1600" b="1" i="1">
                <a:solidFill>
                  <a:srgbClr val="FF0000"/>
                </a:solidFill>
                <a:latin typeface="Arial"/>
                <a:cs typeface="Arial"/>
              </a:rPr>
              <a:t>Kesto noin 2 tuntia ja 15 minuuttia (sis. tauko 5 minuuttia)</a:t>
            </a:r>
          </a:p>
        </p:txBody>
      </p:sp>
      <p:pic>
        <p:nvPicPr>
          <p:cNvPr id="17" name="Kuva 16" descr="Kuva, joka sisältää kohteen vaate, henkilö, sisä-, ruoka&#10;&#10;Kuvaus luotu automaattisesti">
            <a:extLst>
              <a:ext uri="{FF2B5EF4-FFF2-40B4-BE49-F238E27FC236}">
                <a16:creationId xmlns:a16="http://schemas.microsoft.com/office/drawing/2014/main" id="{DCF2940D-846B-B5FF-CAF1-50E29DB92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990" r="10262" b="2"/>
          <a:stretch/>
        </p:blipFill>
        <p:spPr>
          <a:xfrm>
            <a:off x="7966265" y="482972"/>
            <a:ext cx="4022346" cy="4022346"/>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
        <p:nvSpPr>
          <p:cNvPr id="15" name="Tekstiruutu 14">
            <a:extLst>
              <a:ext uri="{FF2B5EF4-FFF2-40B4-BE49-F238E27FC236}">
                <a16:creationId xmlns:a16="http://schemas.microsoft.com/office/drawing/2014/main" id="{B0160264-F1A9-0CBB-3BE0-46AD8E025D12}"/>
              </a:ext>
            </a:extLst>
          </p:cNvPr>
          <p:cNvSpPr txBox="1"/>
          <p:nvPr/>
        </p:nvSpPr>
        <p:spPr>
          <a:xfrm>
            <a:off x="9698610" y="4628744"/>
            <a:ext cx="2398643" cy="261610"/>
          </a:xfrm>
          <a:prstGeom prst="rect">
            <a:avLst/>
          </a:prstGeom>
          <a:noFill/>
        </p:spPr>
        <p:txBody>
          <a:bodyPr wrap="square">
            <a:spAutoFit/>
          </a:bodyPr>
          <a:lstStyle/>
          <a:p>
            <a:r>
              <a:rPr lang="fi-FI" sz="1050" i="1">
                <a:latin typeface="Arial"/>
                <a:cs typeface="Arial"/>
              </a:rPr>
              <a:t>Kuva: Marjaana Malkamäki/SPR</a:t>
            </a:r>
          </a:p>
        </p:txBody>
      </p:sp>
    </p:spTree>
    <p:extLst>
      <p:ext uri="{BB962C8B-B14F-4D97-AF65-F5344CB8AC3E}">
        <p14:creationId xmlns:p14="http://schemas.microsoft.com/office/powerpoint/2010/main" val="2023080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8" name="TextBox 8"/>
          <p:cNvSpPr txBox="1"/>
          <p:nvPr/>
        </p:nvSpPr>
        <p:spPr>
          <a:xfrm>
            <a:off x="5533052" y="268321"/>
            <a:ext cx="5466657" cy="743280"/>
          </a:xfrm>
          <a:prstGeom prst="rect">
            <a:avLst/>
          </a:prstGeom>
        </p:spPr>
        <p:txBody>
          <a:bodyPr wrap="square" lIns="0" tIns="0" rIns="0" bIns="0" rtlCol="0" anchor="t">
            <a:spAutoFit/>
          </a:bodyPr>
          <a:lstStyle/>
          <a:p>
            <a:pPr>
              <a:lnSpc>
                <a:spcPts val="3024"/>
              </a:lnSpc>
            </a:pPr>
            <a:r>
              <a:rPr lang="en-US" sz="2400" b="1" err="1">
                <a:solidFill>
                  <a:srgbClr val="000000"/>
                </a:solidFill>
                <a:latin typeface="Arial Bold"/>
              </a:rPr>
              <a:t>Osallistuminen</a:t>
            </a:r>
            <a:r>
              <a:rPr lang="en-US" sz="2400" b="1">
                <a:solidFill>
                  <a:srgbClr val="000000"/>
                </a:solidFill>
                <a:latin typeface="Arial Bold"/>
              </a:rPr>
              <a:t> ja </a:t>
            </a:r>
            <a:r>
              <a:rPr lang="en-US" sz="2400" b="1" err="1">
                <a:solidFill>
                  <a:srgbClr val="000000"/>
                </a:solidFill>
                <a:latin typeface="Arial Bold"/>
              </a:rPr>
              <a:t>monimuotoinen</a:t>
            </a:r>
            <a:r>
              <a:rPr lang="en-US" sz="2400" b="1">
                <a:solidFill>
                  <a:srgbClr val="000000"/>
                </a:solidFill>
                <a:latin typeface="Arial Bold"/>
              </a:rPr>
              <a:t> </a:t>
            </a:r>
            <a:r>
              <a:rPr lang="en-US" sz="2400" b="1" err="1">
                <a:solidFill>
                  <a:srgbClr val="000000"/>
                </a:solidFill>
                <a:latin typeface="Arial Bold"/>
              </a:rPr>
              <a:t>ruoka-aputoiminta</a:t>
            </a:r>
            <a:endParaRPr lang="en-US" sz="2400" b="1">
              <a:solidFill>
                <a:srgbClr val="000000"/>
              </a:solidFill>
              <a:latin typeface="Arial Bold"/>
              <a:cs typeface="Arial Bold"/>
            </a:endParaRPr>
          </a:p>
        </p:txBody>
      </p:sp>
      <p:sp>
        <p:nvSpPr>
          <p:cNvPr id="9" name="TextBox 9"/>
          <p:cNvSpPr txBox="1"/>
          <p:nvPr/>
        </p:nvSpPr>
        <p:spPr>
          <a:xfrm>
            <a:off x="5299722" y="1159741"/>
            <a:ext cx="6324776" cy="5014193"/>
          </a:xfrm>
          <a:prstGeom prst="rect">
            <a:avLst/>
          </a:prstGeom>
        </p:spPr>
        <p:txBody>
          <a:bodyPr wrap="square" lIns="0" tIns="0" rIns="0" bIns="0" rtlCol="0" anchor="t">
            <a:spAutoFit/>
          </a:bodyPr>
          <a:lstStyle/>
          <a:p>
            <a:pPr>
              <a:lnSpc>
                <a:spcPts val="1680"/>
              </a:lnSpc>
            </a:pPr>
            <a:endParaRPr lang="en-US">
              <a:latin typeface="Arial"/>
              <a:cs typeface="Calibri"/>
            </a:endParaRPr>
          </a:p>
          <a:p>
            <a:pPr marL="302260" lvl="1" indent="-151130">
              <a:lnSpc>
                <a:spcPts val="1680"/>
              </a:lnSpc>
              <a:buFont typeface="Arial"/>
              <a:buChar char="•"/>
            </a:pPr>
            <a:r>
              <a:rPr lang="en-US" err="1">
                <a:solidFill>
                  <a:srgbClr val="000000"/>
                </a:solidFill>
                <a:latin typeface="Arial"/>
                <a:cs typeface="Arial"/>
              </a:rPr>
              <a:t>Ihmisellä</a:t>
            </a:r>
            <a:r>
              <a:rPr lang="en-US">
                <a:solidFill>
                  <a:srgbClr val="000000"/>
                </a:solidFill>
                <a:latin typeface="Arial"/>
                <a:cs typeface="Arial"/>
              </a:rPr>
              <a:t> on </a:t>
            </a:r>
            <a:r>
              <a:rPr lang="en-US" err="1">
                <a:solidFill>
                  <a:srgbClr val="000000"/>
                </a:solidFill>
                <a:latin typeface="Arial"/>
                <a:cs typeface="Arial"/>
              </a:rPr>
              <a:t>tarve</a:t>
            </a:r>
            <a:r>
              <a:rPr lang="en-US">
                <a:solidFill>
                  <a:srgbClr val="000000"/>
                </a:solidFill>
                <a:latin typeface="Arial"/>
                <a:cs typeface="Arial"/>
              </a:rPr>
              <a:t> </a:t>
            </a:r>
            <a:r>
              <a:rPr lang="en-US" err="1">
                <a:solidFill>
                  <a:srgbClr val="000000"/>
                </a:solidFill>
                <a:latin typeface="Arial"/>
                <a:cs typeface="Arial"/>
              </a:rPr>
              <a:t>osallisuuden</a:t>
            </a:r>
            <a:r>
              <a:rPr lang="en-US">
                <a:solidFill>
                  <a:srgbClr val="000000"/>
                </a:solidFill>
                <a:latin typeface="Arial"/>
                <a:cs typeface="Arial"/>
              </a:rPr>
              <a:t> </a:t>
            </a:r>
            <a:r>
              <a:rPr lang="en-US" err="1">
                <a:solidFill>
                  <a:srgbClr val="000000"/>
                </a:solidFill>
                <a:latin typeface="Arial"/>
                <a:cs typeface="Arial"/>
              </a:rPr>
              <a:t>kokemukseen</a:t>
            </a:r>
            <a:r>
              <a:rPr lang="en-US">
                <a:solidFill>
                  <a:srgbClr val="000000"/>
                </a:solidFill>
                <a:latin typeface="Arial"/>
                <a:cs typeface="Arial"/>
              </a:rPr>
              <a:t>, </a:t>
            </a:r>
            <a:r>
              <a:rPr lang="en-US" err="1">
                <a:solidFill>
                  <a:srgbClr val="000000"/>
                </a:solidFill>
                <a:latin typeface="Arial"/>
                <a:cs typeface="Arial"/>
              </a:rPr>
              <a:t>sosiaaliseen</a:t>
            </a:r>
            <a:r>
              <a:rPr lang="en-US">
                <a:solidFill>
                  <a:srgbClr val="000000"/>
                </a:solidFill>
                <a:latin typeface="Arial"/>
                <a:cs typeface="Arial"/>
              </a:rPr>
              <a:t> </a:t>
            </a:r>
            <a:r>
              <a:rPr lang="en-US" err="1">
                <a:solidFill>
                  <a:srgbClr val="000000"/>
                </a:solidFill>
                <a:latin typeface="Arial"/>
                <a:cs typeface="Arial"/>
              </a:rPr>
              <a:t>kanssakäymiseen</a:t>
            </a:r>
            <a:r>
              <a:rPr lang="en-US">
                <a:solidFill>
                  <a:srgbClr val="000000"/>
                </a:solidFill>
                <a:latin typeface="Arial"/>
                <a:cs typeface="Arial"/>
              </a:rPr>
              <a:t> ja </a:t>
            </a:r>
            <a:r>
              <a:rPr lang="en-US" err="1">
                <a:solidFill>
                  <a:srgbClr val="000000"/>
                </a:solidFill>
                <a:latin typeface="Arial"/>
                <a:cs typeface="Arial"/>
              </a:rPr>
              <a:t>itsensä</a:t>
            </a:r>
            <a:r>
              <a:rPr lang="en-US">
                <a:solidFill>
                  <a:srgbClr val="000000"/>
                </a:solidFill>
                <a:latin typeface="Arial"/>
                <a:cs typeface="Arial"/>
              </a:rPr>
              <a:t> </a:t>
            </a:r>
            <a:r>
              <a:rPr lang="en-US" err="1">
                <a:solidFill>
                  <a:srgbClr val="000000"/>
                </a:solidFill>
                <a:latin typeface="Arial"/>
                <a:cs typeface="Arial"/>
              </a:rPr>
              <a:t>toteuttamiseen</a:t>
            </a:r>
            <a:r>
              <a:rPr lang="en-US">
                <a:solidFill>
                  <a:srgbClr val="000000"/>
                </a:solidFill>
                <a:latin typeface="Arial"/>
                <a:cs typeface="Arial"/>
              </a:rPr>
              <a:t>. </a:t>
            </a:r>
            <a:r>
              <a:rPr lang="en-US" err="1">
                <a:solidFill>
                  <a:srgbClr val="000000"/>
                </a:solidFill>
                <a:latin typeface="Arial"/>
                <a:cs typeface="Arial"/>
              </a:rPr>
              <a:t>Hankala</a:t>
            </a:r>
            <a:r>
              <a:rPr lang="en-US">
                <a:solidFill>
                  <a:srgbClr val="000000"/>
                </a:solidFill>
                <a:latin typeface="Arial"/>
                <a:cs typeface="Arial"/>
              </a:rPr>
              <a:t> </a:t>
            </a:r>
            <a:r>
              <a:rPr lang="en-US" err="1">
                <a:solidFill>
                  <a:srgbClr val="000000"/>
                </a:solidFill>
                <a:latin typeface="Arial"/>
                <a:cs typeface="Arial"/>
              </a:rPr>
              <a:t>elämäntilanne</a:t>
            </a:r>
            <a:r>
              <a:rPr lang="en-US">
                <a:solidFill>
                  <a:srgbClr val="000000"/>
                </a:solidFill>
                <a:latin typeface="Arial"/>
                <a:cs typeface="Arial"/>
              </a:rPr>
              <a:t>, </a:t>
            </a:r>
            <a:r>
              <a:rPr lang="en-US" err="1">
                <a:solidFill>
                  <a:srgbClr val="000000"/>
                </a:solidFill>
                <a:latin typeface="Arial"/>
                <a:cs typeface="Arial"/>
              </a:rPr>
              <a:t>kuten</a:t>
            </a:r>
            <a:r>
              <a:rPr lang="en-US">
                <a:solidFill>
                  <a:srgbClr val="000000"/>
                </a:solidFill>
                <a:latin typeface="Arial"/>
                <a:cs typeface="Arial"/>
              </a:rPr>
              <a:t> </a:t>
            </a:r>
            <a:r>
              <a:rPr lang="en-US" err="1">
                <a:solidFill>
                  <a:srgbClr val="000000"/>
                </a:solidFill>
                <a:latin typeface="Arial"/>
                <a:cs typeface="Arial"/>
              </a:rPr>
              <a:t>vähävaraisuus</a:t>
            </a:r>
            <a:r>
              <a:rPr lang="en-US">
                <a:solidFill>
                  <a:srgbClr val="000000"/>
                </a:solidFill>
                <a:latin typeface="Arial"/>
                <a:cs typeface="Arial"/>
              </a:rPr>
              <a:t>, </a:t>
            </a:r>
            <a:r>
              <a:rPr lang="en-US" err="1">
                <a:solidFill>
                  <a:srgbClr val="000000"/>
                </a:solidFill>
                <a:latin typeface="Arial"/>
                <a:cs typeface="Arial"/>
              </a:rPr>
              <a:t>voi</a:t>
            </a:r>
            <a:r>
              <a:rPr lang="en-US">
                <a:solidFill>
                  <a:srgbClr val="000000"/>
                </a:solidFill>
                <a:latin typeface="Arial"/>
                <a:cs typeface="Arial"/>
              </a:rPr>
              <a:t> </a:t>
            </a:r>
            <a:r>
              <a:rPr lang="en-US" err="1">
                <a:solidFill>
                  <a:srgbClr val="000000"/>
                </a:solidFill>
                <a:latin typeface="Arial"/>
                <a:cs typeface="Arial"/>
              </a:rPr>
              <a:t>vaikuttaa</a:t>
            </a:r>
            <a:r>
              <a:rPr lang="en-US">
                <a:solidFill>
                  <a:srgbClr val="000000"/>
                </a:solidFill>
                <a:latin typeface="Arial"/>
                <a:cs typeface="Arial"/>
              </a:rPr>
              <a:t> </a:t>
            </a:r>
            <a:r>
              <a:rPr lang="en-US" err="1">
                <a:solidFill>
                  <a:srgbClr val="000000"/>
                </a:solidFill>
                <a:latin typeface="Arial"/>
                <a:cs typeface="Arial"/>
              </a:rPr>
              <a:t>ihmisten</a:t>
            </a:r>
            <a:r>
              <a:rPr lang="en-US">
                <a:solidFill>
                  <a:srgbClr val="000000"/>
                </a:solidFill>
                <a:latin typeface="Arial"/>
                <a:cs typeface="Arial"/>
              </a:rPr>
              <a:t> </a:t>
            </a:r>
            <a:r>
              <a:rPr lang="en-US" err="1">
                <a:solidFill>
                  <a:srgbClr val="000000"/>
                </a:solidFill>
                <a:latin typeface="Arial"/>
                <a:cs typeface="Arial"/>
              </a:rPr>
              <a:t>mahdollisuuksiin</a:t>
            </a:r>
            <a:r>
              <a:rPr lang="en-US">
                <a:solidFill>
                  <a:srgbClr val="000000"/>
                </a:solidFill>
                <a:latin typeface="Arial"/>
                <a:cs typeface="Arial"/>
              </a:rPr>
              <a:t> </a:t>
            </a:r>
            <a:r>
              <a:rPr lang="en-US" err="1">
                <a:solidFill>
                  <a:srgbClr val="000000"/>
                </a:solidFill>
                <a:latin typeface="Arial"/>
                <a:cs typeface="Arial"/>
              </a:rPr>
              <a:t>osallistua</a:t>
            </a:r>
            <a:r>
              <a:rPr lang="en-US">
                <a:solidFill>
                  <a:srgbClr val="000000"/>
                </a:solidFill>
                <a:latin typeface="Arial"/>
                <a:cs typeface="Arial"/>
              </a:rPr>
              <a:t> </a:t>
            </a:r>
            <a:r>
              <a:rPr lang="en-US" err="1">
                <a:solidFill>
                  <a:srgbClr val="000000"/>
                </a:solidFill>
                <a:latin typeface="Arial"/>
                <a:cs typeface="Arial"/>
              </a:rPr>
              <a:t>esimerkiksi</a:t>
            </a:r>
            <a:r>
              <a:rPr lang="en-US">
                <a:solidFill>
                  <a:srgbClr val="000000"/>
                </a:solidFill>
                <a:latin typeface="Arial"/>
                <a:cs typeface="Arial"/>
              </a:rPr>
              <a:t> </a:t>
            </a:r>
            <a:r>
              <a:rPr lang="en-US" err="1">
                <a:solidFill>
                  <a:srgbClr val="000000"/>
                </a:solidFill>
                <a:latin typeface="Arial"/>
                <a:cs typeface="Arial"/>
              </a:rPr>
              <a:t>sosiaaliseen</a:t>
            </a:r>
            <a:r>
              <a:rPr lang="en-US">
                <a:solidFill>
                  <a:srgbClr val="000000"/>
                </a:solidFill>
                <a:latin typeface="Arial"/>
                <a:cs typeface="Arial"/>
              </a:rPr>
              <a:t> </a:t>
            </a:r>
            <a:r>
              <a:rPr lang="en-US" err="1">
                <a:solidFill>
                  <a:srgbClr val="000000"/>
                </a:solidFill>
                <a:latin typeface="Arial"/>
                <a:cs typeface="Arial"/>
              </a:rPr>
              <a:t>kanssakäymiseen</a:t>
            </a:r>
            <a:r>
              <a:rPr lang="en-US">
                <a:solidFill>
                  <a:srgbClr val="000000"/>
                </a:solidFill>
                <a:latin typeface="Arial"/>
                <a:cs typeface="Arial"/>
              </a:rPr>
              <a:t>.</a:t>
            </a:r>
            <a:endParaRPr lang="en-US">
              <a:solidFill>
                <a:srgbClr val="000000"/>
              </a:solidFill>
              <a:latin typeface="Arial"/>
            </a:endParaRPr>
          </a:p>
          <a:p>
            <a:pPr marL="302260" lvl="1" indent="-151130">
              <a:lnSpc>
                <a:spcPts val="1680"/>
              </a:lnSpc>
              <a:buFont typeface="Arial"/>
              <a:buChar char="•"/>
            </a:pPr>
            <a:endParaRPr lang="en-US" sz="1500">
              <a:solidFill>
                <a:srgbClr val="000000"/>
              </a:solidFill>
              <a:latin typeface="Arial"/>
            </a:endParaRPr>
          </a:p>
          <a:p>
            <a:pPr marL="302260" lvl="1" indent="-151130">
              <a:lnSpc>
                <a:spcPts val="1680"/>
              </a:lnSpc>
              <a:buFont typeface="Arial"/>
              <a:buChar char="•"/>
            </a:pPr>
            <a:r>
              <a:rPr lang="en-US" err="1">
                <a:solidFill>
                  <a:srgbClr val="000000"/>
                </a:solidFill>
                <a:latin typeface="Arial"/>
              </a:rPr>
              <a:t>Kokemus</a:t>
            </a:r>
            <a:r>
              <a:rPr lang="en-US">
                <a:solidFill>
                  <a:srgbClr val="000000"/>
                </a:solidFill>
                <a:latin typeface="Arial"/>
              </a:rPr>
              <a:t> </a:t>
            </a:r>
            <a:r>
              <a:rPr lang="en-US" err="1">
                <a:solidFill>
                  <a:srgbClr val="000000"/>
                </a:solidFill>
                <a:latin typeface="Arial"/>
              </a:rPr>
              <a:t>osallisuudesta</a:t>
            </a:r>
            <a:r>
              <a:rPr lang="en-US">
                <a:solidFill>
                  <a:srgbClr val="000000"/>
                </a:solidFill>
                <a:latin typeface="Arial"/>
              </a:rPr>
              <a:t> on </a:t>
            </a:r>
            <a:r>
              <a:rPr lang="en-US" err="1">
                <a:solidFill>
                  <a:srgbClr val="000000"/>
                </a:solidFill>
                <a:latin typeface="Arial"/>
              </a:rPr>
              <a:t>ihmisille</a:t>
            </a:r>
            <a:r>
              <a:rPr lang="en-US">
                <a:solidFill>
                  <a:srgbClr val="000000"/>
                </a:solidFill>
                <a:latin typeface="Arial"/>
              </a:rPr>
              <a:t> </a:t>
            </a:r>
            <a:r>
              <a:rPr lang="en-US" err="1">
                <a:solidFill>
                  <a:srgbClr val="000000"/>
                </a:solidFill>
                <a:latin typeface="Arial"/>
              </a:rPr>
              <a:t>tärkeää</a:t>
            </a:r>
            <a:r>
              <a:rPr lang="en-US">
                <a:solidFill>
                  <a:srgbClr val="000000"/>
                </a:solidFill>
                <a:latin typeface="Arial"/>
              </a:rPr>
              <a:t>.</a:t>
            </a:r>
            <a:endParaRPr lang="en-US">
              <a:solidFill>
                <a:srgbClr val="000000"/>
              </a:solidFill>
              <a:latin typeface="Arial"/>
              <a:cs typeface="Arial"/>
            </a:endParaRPr>
          </a:p>
          <a:p>
            <a:pPr>
              <a:lnSpc>
                <a:spcPts val="1680"/>
              </a:lnSpc>
            </a:pPr>
            <a:endParaRPr lang="en-US">
              <a:solidFill>
                <a:srgbClr val="000000"/>
              </a:solidFill>
              <a:latin typeface="Arial"/>
              <a:cs typeface="Arial"/>
            </a:endParaRPr>
          </a:p>
          <a:p>
            <a:pPr marL="302260" lvl="1" indent="-151130">
              <a:lnSpc>
                <a:spcPts val="1680"/>
              </a:lnSpc>
              <a:buFont typeface="Arial"/>
              <a:buChar char="•"/>
            </a:pPr>
            <a:r>
              <a:rPr lang="en-US" err="1">
                <a:solidFill>
                  <a:srgbClr val="000000"/>
                </a:solidFill>
                <a:latin typeface="Arial"/>
              </a:rPr>
              <a:t>Ruoka-avussa</a:t>
            </a:r>
            <a:r>
              <a:rPr lang="en-US">
                <a:solidFill>
                  <a:srgbClr val="000000"/>
                </a:solidFill>
                <a:latin typeface="Arial"/>
              </a:rPr>
              <a:t> </a:t>
            </a:r>
            <a:r>
              <a:rPr lang="en-US" err="1">
                <a:solidFill>
                  <a:srgbClr val="000000"/>
                </a:solidFill>
                <a:latin typeface="Arial"/>
              </a:rPr>
              <a:t>pyritään</a:t>
            </a:r>
            <a:r>
              <a:rPr lang="en-US">
                <a:solidFill>
                  <a:srgbClr val="000000"/>
                </a:solidFill>
                <a:latin typeface="Arial"/>
              </a:rPr>
              <a:t> </a:t>
            </a:r>
            <a:r>
              <a:rPr lang="en-US" err="1">
                <a:solidFill>
                  <a:srgbClr val="000000"/>
                </a:solidFill>
                <a:latin typeface="Arial"/>
              </a:rPr>
              <a:t>mahdollisuuksien</a:t>
            </a:r>
            <a:r>
              <a:rPr lang="en-US">
                <a:solidFill>
                  <a:srgbClr val="000000"/>
                </a:solidFill>
                <a:latin typeface="Arial"/>
              </a:rPr>
              <a:t> ja </a:t>
            </a:r>
            <a:r>
              <a:rPr lang="en-US" err="1">
                <a:solidFill>
                  <a:srgbClr val="000000"/>
                </a:solidFill>
                <a:latin typeface="Arial"/>
              </a:rPr>
              <a:t>avuntarvitsijoiden</a:t>
            </a:r>
            <a:r>
              <a:rPr lang="en-US">
                <a:solidFill>
                  <a:srgbClr val="000000"/>
                </a:solidFill>
                <a:latin typeface="Arial"/>
              </a:rPr>
              <a:t> </a:t>
            </a:r>
            <a:r>
              <a:rPr lang="en-US" err="1">
                <a:solidFill>
                  <a:srgbClr val="000000"/>
                </a:solidFill>
                <a:latin typeface="Arial"/>
              </a:rPr>
              <a:t>tarpeiden</a:t>
            </a:r>
            <a:r>
              <a:rPr lang="en-US">
                <a:solidFill>
                  <a:srgbClr val="000000"/>
                </a:solidFill>
                <a:latin typeface="Arial"/>
              </a:rPr>
              <a:t> </a:t>
            </a:r>
            <a:r>
              <a:rPr lang="en-US" err="1">
                <a:solidFill>
                  <a:srgbClr val="000000"/>
                </a:solidFill>
                <a:latin typeface="Arial"/>
              </a:rPr>
              <a:t>sekä</a:t>
            </a:r>
            <a:r>
              <a:rPr lang="en-US">
                <a:solidFill>
                  <a:srgbClr val="000000"/>
                </a:solidFill>
                <a:latin typeface="Arial"/>
              </a:rPr>
              <a:t> </a:t>
            </a:r>
            <a:r>
              <a:rPr lang="en-US" err="1">
                <a:solidFill>
                  <a:srgbClr val="000000"/>
                </a:solidFill>
                <a:latin typeface="Arial"/>
              </a:rPr>
              <a:t>toiveiden</a:t>
            </a:r>
            <a:r>
              <a:rPr lang="en-US">
                <a:solidFill>
                  <a:srgbClr val="000000"/>
                </a:solidFill>
                <a:latin typeface="Arial"/>
              </a:rPr>
              <a:t> </a:t>
            </a:r>
            <a:r>
              <a:rPr lang="en-US" err="1">
                <a:solidFill>
                  <a:srgbClr val="000000"/>
                </a:solidFill>
                <a:latin typeface="Arial"/>
              </a:rPr>
              <a:t>mukaan</a:t>
            </a:r>
            <a:r>
              <a:rPr lang="en-US">
                <a:solidFill>
                  <a:srgbClr val="000000"/>
                </a:solidFill>
                <a:latin typeface="Arial"/>
              </a:rPr>
              <a:t> </a:t>
            </a:r>
            <a:r>
              <a:rPr lang="en-US" err="1">
                <a:solidFill>
                  <a:srgbClr val="000000"/>
                </a:solidFill>
                <a:latin typeface="Arial"/>
              </a:rPr>
              <a:t>tarjoamaan</a:t>
            </a:r>
            <a:r>
              <a:rPr lang="en-US">
                <a:solidFill>
                  <a:srgbClr val="000000"/>
                </a:solidFill>
                <a:latin typeface="Arial"/>
              </a:rPr>
              <a:t> </a:t>
            </a:r>
            <a:r>
              <a:rPr lang="en-US" err="1">
                <a:solidFill>
                  <a:srgbClr val="000000"/>
                </a:solidFill>
                <a:latin typeface="Arial"/>
              </a:rPr>
              <a:t>muuta</a:t>
            </a:r>
            <a:r>
              <a:rPr lang="en-US">
                <a:solidFill>
                  <a:srgbClr val="000000"/>
                </a:solidFill>
                <a:latin typeface="Arial"/>
              </a:rPr>
              <a:t> </a:t>
            </a:r>
            <a:r>
              <a:rPr lang="en-US" err="1">
                <a:solidFill>
                  <a:srgbClr val="000000"/>
                </a:solidFill>
                <a:latin typeface="Arial"/>
              </a:rPr>
              <a:t>ohjelmaa</a:t>
            </a:r>
            <a:r>
              <a:rPr lang="en-US">
                <a:solidFill>
                  <a:srgbClr val="000000"/>
                </a:solidFill>
                <a:latin typeface="Arial"/>
              </a:rPr>
              <a:t> ja </a:t>
            </a:r>
            <a:r>
              <a:rPr lang="en-US" err="1">
                <a:solidFill>
                  <a:srgbClr val="000000"/>
                </a:solidFill>
                <a:latin typeface="Arial"/>
              </a:rPr>
              <a:t>toimintaa</a:t>
            </a:r>
            <a:r>
              <a:rPr lang="en-US">
                <a:solidFill>
                  <a:srgbClr val="000000"/>
                </a:solidFill>
                <a:latin typeface="Arial"/>
              </a:rPr>
              <a:t>.</a:t>
            </a:r>
            <a:endParaRPr lang="en-US">
              <a:solidFill>
                <a:srgbClr val="000000"/>
              </a:solidFill>
              <a:latin typeface="Arial"/>
              <a:cs typeface="Arial"/>
            </a:endParaRPr>
          </a:p>
          <a:p>
            <a:pPr>
              <a:lnSpc>
                <a:spcPts val="1680"/>
              </a:lnSpc>
            </a:pPr>
            <a:endParaRPr lang="en-US">
              <a:solidFill>
                <a:srgbClr val="000000"/>
              </a:solidFill>
              <a:latin typeface="Arial"/>
              <a:cs typeface="Arial"/>
            </a:endParaRPr>
          </a:p>
          <a:p>
            <a:pPr marL="302260" lvl="1" indent="-151130">
              <a:lnSpc>
                <a:spcPts val="1680"/>
              </a:lnSpc>
              <a:buFont typeface="Arial"/>
              <a:buChar char="•"/>
            </a:pPr>
            <a:r>
              <a:rPr lang="en-US" err="1">
                <a:solidFill>
                  <a:srgbClr val="000000"/>
                </a:solidFill>
                <a:latin typeface="Arial"/>
              </a:rPr>
              <a:t>Esim</a:t>
            </a:r>
            <a:r>
              <a:rPr lang="en-US">
                <a:solidFill>
                  <a:srgbClr val="000000"/>
                </a:solidFill>
                <a:latin typeface="Arial"/>
              </a:rPr>
              <a:t>. </a:t>
            </a:r>
            <a:r>
              <a:rPr lang="en-US" err="1">
                <a:solidFill>
                  <a:srgbClr val="000000"/>
                </a:solidFill>
                <a:latin typeface="Arial"/>
              </a:rPr>
              <a:t>keskusteluseuraa</a:t>
            </a:r>
            <a:r>
              <a:rPr lang="en-US">
                <a:solidFill>
                  <a:srgbClr val="000000"/>
                </a:solidFill>
                <a:latin typeface="Arial"/>
              </a:rPr>
              <a:t>, </a:t>
            </a:r>
            <a:r>
              <a:rPr lang="en-US" err="1">
                <a:solidFill>
                  <a:srgbClr val="000000"/>
                </a:solidFill>
                <a:latin typeface="Arial"/>
              </a:rPr>
              <a:t>vapaaehtoistoimintaa</a:t>
            </a:r>
            <a:r>
              <a:rPr lang="en-US">
                <a:solidFill>
                  <a:srgbClr val="000000"/>
                </a:solidFill>
                <a:latin typeface="Arial"/>
              </a:rPr>
              <a:t>, </a:t>
            </a:r>
            <a:r>
              <a:rPr lang="en-US" err="1">
                <a:solidFill>
                  <a:srgbClr val="000000"/>
                </a:solidFill>
                <a:latin typeface="Arial"/>
              </a:rPr>
              <a:t>ohjausta</a:t>
            </a:r>
            <a:r>
              <a:rPr lang="en-US">
                <a:solidFill>
                  <a:srgbClr val="000000"/>
                </a:solidFill>
                <a:latin typeface="Arial"/>
              </a:rPr>
              <a:t> </a:t>
            </a:r>
            <a:r>
              <a:rPr lang="en-US" err="1">
                <a:solidFill>
                  <a:srgbClr val="000000"/>
                </a:solidFill>
                <a:latin typeface="Arial"/>
              </a:rPr>
              <a:t>muun</a:t>
            </a:r>
            <a:r>
              <a:rPr lang="en-US">
                <a:solidFill>
                  <a:srgbClr val="000000"/>
                </a:solidFill>
                <a:latin typeface="Arial"/>
              </a:rPr>
              <a:t> </a:t>
            </a:r>
            <a:r>
              <a:rPr lang="en-US" err="1">
                <a:solidFill>
                  <a:srgbClr val="000000"/>
                </a:solidFill>
                <a:latin typeface="Arial"/>
              </a:rPr>
              <a:t>avun</a:t>
            </a:r>
            <a:r>
              <a:rPr lang="en-US">
                <a:solidFill>
                  <a:srgbClr val="000000"/>
                </a:solidFill>
                <a:latin typeface="Arial"/>
              </a:rPr>
              <a:t> </a:t>
            </a:r>
            <a:r>
              <a:rPr lang="en-US" err="1">
                <a:solidFill>
                  <a:srgbClr val="000000"/>
                </a:solidFill>
                <a:latin typeface="Arial"/>
              </a:rPr>
              <a:t>piiriin</a:t>
            </a:r>
            <a:r>
              <a:rPr lang="en-US">
                <a:solidFill>
                  <a:srgbClr val="000000"/>
                </a:solidFill>
                <a:latin typeface="Arial"/>
              </a:rPr>
              <a:t>, </a:t>
            </a:r>
            <a:r>
              <a:rPr lang="en-US" err="1">
                <a:solidFill>
                  <a:srgbClr val="000000"/>
                </a:solidFill>
                <a:latin typeface="Arial"/>
              </a:rPr>
              <a:t>yhteisöllistä</a:t>
            </a:r>
            <a:r>
              <a:rPr lang="en-US">
                <a:solidFill>
                  <a:srgbClr val="000000"/>
                </a:solidFill>
                <a:latin typeface="Arial"/>
              </a:rPr>
              <a:t> ja </a:t>
            </a:r>
            <a:r>
              <a:rPr lang="en-US" err="1">
                <a:solidFill>
                  <a:srgbClr val="000000"/>
                </a:solidFill>
                <a:latin typeface="Arial"/>
              </a:rPr>
              <a:t>osallistavaa</a:t>
            </a:r>
            <a:r>
              <a:rPr lang="en-US">
                <a:solidFill>
                  <a:srgbClr val="000000"/>
                </a:solidFill>
                <a:latin typeface="Arial"/>
              </a:rPr>
              <a:t> </a:t>
            </a:r>
            <a:r>
              <a:rPr lang="en-US" err="1">
                <a:solidFill>
                  <a:srgbClr val="000000"/>
                </a:solidFill>
                <a:latin typeface="Arial"/>
              </a:rPr>
              <a:t>toimintaa</a:t>
            </a:r>
            <a:r>
              <a:rPr lang="en-US">
                <a:solidFill>
                  <a:srgbClr val="000000"/>
                </a:solidFill>
                <a:latin typeface="Arial"/>
              </a:rPr>
              <a:t>, </a:t>
            </a:r>
            <a:r>
              <a:rPr lang="en-US" err="1">
                <a:solidFill>
                  <a:srgbClr val="000000"/>
                </a:solidFill>
                <a:latin typeface="Arial"/>
              </a:rPr>
              <a:t>kuten</a:t>
            </a:r>
            <a:r>
              <a:rPr lang="en-US">
                <a:solidFill>
                  <a:srgbClr val="000000"/>
                </a:solidFill>
                <a:latin typeface="Arial"/>
              </a:rPr>
              <a:t> </a:t>
            </a:r>
            <a:r>
              <a:rPr lang="en-US" err="1">
                <a:solidFill>
                  <a:srgbClr val="000000"/>
                </a:solidFill>
                <a:latin typeface="Arial"/>
              </a:rPr>
              <a:t>kerhotoimintaa</a:t>
            </a:r>
            <a:r>
              <a:rPr lang="en-US">
                <a:solidFill>
                  <a:srgbClr val="000000"/>
                </a:solidFill>
                <a:latin typeface="Arial"/>
              </a:rPr>
              <a:t>, </a:t>
            </a:r>
            <a:r>
              <a:rPr lang="en-US" err="1">
                <a:solidFill>
                  <a:srgbClr val="000000"/>
                </a:solidFill>
                <a:latin typeface="Arial"/>
              </a:rPr>
              <a:t>yhteisöllisiä</a:t>
            </a:r>
            <a:r>
              <a:rPr lang="en-US">
                <a:solidFill>
                  <a:srgbClr val="000000"/>
                </a:solidFill>
                <a:latin typeface="Arial"/>
              </a:rPr>
              <a:t> </a:t>
            </a:r>
            <a:r>
              <a:rPr lang="en-US" err="1">
                <a:solidFill>
                  <a:srgbClr val="000000"/>
                </a:solidFill>
                <a:latin typeface="Arial"/>
              </a:rPr>
              <a:t>tapahtumia</a:t>
            </a:r>
            <a:r>
              <a:rPr lang="en-US">
                <a:solidFill>
                  <a:srgbClr val="000000"/>
                </a:solidFill>
                <a:latin typeface="Arial"/>
              </a:rPr>
              <a:t>...</a:t>
            </a:r>
            <a:endParaRPr lang="en-US">
              <a:solidFill>
                <a:srgbClr val="000000"/>
              </a:solidFill>
              <a:latin typeface="Arial"/>
              <a:cs typeface="Arial"/>
            </a:endParaRPr>
          </a:p>
          <a:p>
            <a:pPr>
              <a:lnSpc>
                <a:spcPts val="1680"/>
              </a:lnSpc>
            </a:pPr>
            <a:endParaRPr lang="en-US">
              <a:solidFill>
                <a:srgbClr val="000000"/>
              </a:solidFill>
              <a:latin typeface="Arial"/>
              <a:cs typeface="Arial"/>
            </a:endParaRPr>
          </a:p>
          <a:p>
            <a:pPr marL="253365" lvl="1" indent="-126365">
              <a:lnSpc>
                <a:spcPts val="1680"/>
              </a:lnSpc>
              <a:buFont typeface="Arial"/>
              <a:buChar char="•"/>
            </a:pPr>
            <a:r>
              <a:rPr lang="en-US" err="1">
                <a:solidFill>
                  <a:srgbClr val="000000"/>
                </a:solidFill>
                <a:latin typeface="Arial"/>
              </a:rPr>
              <a:t>Tutkimusten</a:t>
            </a:r>
            <a:r>
              <a:rPr lang="en-US">
                <a:solidFill>
                  <a:srgbClr val="000000"/>
                </a:solidFill>
                <a:latin typeface="Arial"/>
              </a:rPr>
              <a:t> ja </a:t>
            </a:r>
            <a:r>
              <a:rPr lang="en-US" err="1">
                <a:solidFill>
                  <a:srgbClr val="000000"/>
                </a:solidFill>
                <a:latin typeface="Arial"/>
              </a:rPr>
              <a:t>Suomen</a:t>
            </a:r>
            <a:r>
              <a:rPr lang="en-US">
                <a:solidFill>
                  <a:srgbClr val="000000"/>
                </a:solidFill>
                <a:latin typeface="Arial"/>
              </a:rPr>
              <a:t> </a:t>
            </a:r>
            <a:r>
              <a:rPr lang="en-US" err="1">
                <a:solidFill>
                  <a:srgbClr val="000000"/>
                </a:solidFill>
                <a:latin typeface="Arial"/>
              </a:rPr>
              <a:t>Punaisen</a:t>
            </a:r>
            <a:r>
              <a:rPr lang="en-US">
                <a:solidFill>
                  <a:srgbClr val="000000"/>
                </a:solidFill>
                <a:latin typeface="Arial"/>
              </a:rPr>
              <a:t> Ristin </a:t>
            </a:r>
            <a:r>
              <a:rPr lang="en-US" err="1">
                <a:solidFill>
                  <a:srgbClr val="000000"/>
                </a:solidFill>
                <a:latin typeface="Arial"/>
              </a:rPr>
              <a:t>selvitysten</a:t>
            </a:r>
            <a:r>
              <a:rPr lang="en-US">
                <a:solidFill>
                  <a:srgbClr val="000000"/>
                </a:solidFill>
                <a:latin typeface="Arial"/>
              </a:rPr>
              <a:t> </a:t>
            </a:r>
            <a:r>
              <a:rPr lang="en-US" err="1">
                <a:solidFill>
                  <a:srgbClr val="000000"/>
                </a:solidFill>
                <a:latin typeface="Arial"/>
              </a:rPr>
              <a:t>mukaan</a:t>
            </a:r>
            <a:r>
              <a:rPr lang="en-US">
                <a:solidFill>
                  <a:srgbClr val="000000"/>
                </a:solidFill>
                <a:latin typeface="Arial"/>
              </a:rPr>
              <a:t> </a:t>
            </a:r>
            <a:r>
              <a:rPr lang="en-US" err="1">
                <a:solidFill>
                  <a:srgbClr val="000000"/>
                </a:solidFill>
                <a:latin typeface="Arial"/>
              </a:rPr>
              <a:t>ruoka-avuntarvitsijat</a:t>
            </a:r>
            <a:r>
              <a:rPr lang="en-US">
                <a:solidFill>
                  <a:srgbClr val="000000"/>
                </a:solidFill>
                <a:latin typeface="Arial"/>
              </a:rPr>
              <a:t> </a:t>
            </a:r>
            <a:r>
              <a:rPr lang="en-US" err="1">
                <a:solidFill>
                  <a:srgbClr val="000000"/>
                </a:solidFill>
                <a:latin typeface="Arial"/>
              </a:rPr>
              <a:t>haluavat</a:t>
            </a:r>
            <a:r>
              <a:rPr lang="en-US">
                <a:solidFill>
                  <a:srgbClr val="000000"/>
                </a:solidFill>
                <a:latin typeface="Arial"/>
              </a:rPr>
              <a:t> tai </a:t>
            </a:r>
            <a:r>
              <a:rPr lang="en-US" err="1">
                <a:solidFill>
                  <a:srgbClr val="000000"/>
                </a:solidFill>
                <a:latin typeface="Arial"/>
              </a:rPr>
              <a:t>tarvitsevat</a:t>
            </a:r>
            <a:r>
              <a:rPr lang="en-US">
                <a:solidFill>
                  <a:srgbClr val="000000"/>
                </a:solidFill>
                <a:latin typeface="Arial"/>
              </a:rPr>
              <a:t> </a:t>
            </a:r>
            <a:r>
              <a:rPr lang="en-US" err="1">
                <a:solidFill>
                  <a:srgbClr val="000000"/>
                </a:solidFill>
                <a:latin typeface="Arial"/>
              </a:rPr>
              <a:t>ruoka-avun</a:t>
            </a:r>
            <a:r>
              <a:rPr lang="en-US">
                <a:solidFill>
                  <a:srgbClr val="000000"/>
                </a:solidFill>
                <a:latin typeface="Arial"/>
              </a:rPr>
              <a:t> </a:t>
            </a:r>
            <a:r>
              <a:rPr lang="en-US" err="1">
                <a:solidFill>
                  <a:srgbClr val="000000"/>
                </a:solidFill>
                <a:latin typeface="Arial"/>
              </a:rPr>
              <a:t>lisäksi</a:t>
            </a:r>
            <a:r>
              <a:rPr lang="en-US">
                <a:solidFill>
                  <a:srgbClr val="000000"/>
                </a:solidFill>
                <a:latin typeface="Arial"/>
              </a:rPr>
              <a:t> </a:t>
            </a:r>
            <a:r>
              <a:rPr lang="en-US" err="1">
                <a:solidFill>
                  <a:srgbClr val="000000"/>
                </a:solidFill>
                <a:latin typeface="Arial"/>
              </a:rPr>
              <a:t>usein</a:t>
            </a:r>
            <a:r>
              <a:rPr lang="en-US">
                <a:solidFill>
                  <a:srgbClr val="000000"/>
                </a:solidFill>
                <a:latin typeface="Arial"/>
              </a:rPr>
              <a:t> </a:t>
            </a:r>
            <a:r>
              <a:rPr lang="en-US" err="1">
                <a:solidFill>
                  <a:srgbClr val="000000"/>
                </a:solidFill>
                <a:latin typeface="Arial"/>
              </a:rPr>
              <a:t>muutakin</a:t>
            </a:r>
            <a:r>
              <a:rPr lang="en-US">
                <a:solidFill>
                  <a:srgbClr val="000000"/>
                </a:solidFill>
                <a:latin typeface="Arial"/>
              </a:rPr>
              <a:t> </a:t>
            </a:r>
            <a:r>
              <a:rPr lang="en-US" err="1">
                <a:solidFill>
                  <a:srgbClr val="000000"/>
                </a:solidFill>
                <a:latin typeface="Arial"/>
              </a:rPr>
              <a:t>tukea</a:t>
            </a:r>
            <a:r>
              <a:rPr lang="en-US">
                <a:solidFill>
                  <a:srgbClr val="000000"/>
                </a:solidFill>
                <a:latin typeface="Arial"/>
              </a:rPr>
              <a:t>.</a:t>
            </a:r>
            <a:endParaRPr lang="en-US">
              <a:solidFill>
                <a:srgbClr val="000000"/>
              </a:solidFill>
              <a:latin typeface="Arial"/>
              <a:cs typeface="Arial"/>
            </a:endParaRPr>
          </a:p>
          <a:p>
            <a:pPr>
              <a:lnSpc>
                <a:spcPts val="1680"/>
              </a:lnSpc>
            </a:pPr>
            <a:endParaRPr lang="en-US">
              <a:solidFill>
                <a:srgbClr val="000000"/>
              </a:solidFill>
              <a:latin typeface="Arial"/>
              <a:cs typeface="Arial"/>
            </a:endParaRPr>
          </a:p>
          <a:p>
            <a:pPr marL="253365" lvl="1" indent="-126365">
              <a:lnSpc>
                <a:spcPts val="1680"/>
              </a:lnSpc>
              <a:buFont typeface="Arial"/>
              <a:buChar char="•"/>
            </a:pPr>
            <a:r>
              <a:rPr lang="en-US" err="1">
                <a:solidFill>
                  <a:srgbClr val="000000"/>
                </a:solidFill>
                <a:latin typeface="Arial"/>
              </a:rPr>
              <a:t>Kaikki</a:t>
            </a:r>
            <a:r>
              <a:rPr lang="en-US">
                <a:solidFill>
                  <a:srgbClr val="000000"/>
                </a:solidFill>
                <a:latin typeface="Arial"/>
              </a:rPr>
              <a:t> </a:t>
            </a:r>
            <a:r>
              <a:rPr lang="en-US" err="1">
                <a:solidFill>
                  <a:srgbClr val="000000"/>
                </a:solidFill>
                <a:latin typeface="Arial"/>
              </a:rPr>
              <a:t>eivät</a:t>
            </a:r>
            <a:r>
              <a:rPr lang="en-US">
                <a:solidFill>
                  <a:srgbClr val="000000"/>
                </a:solidFill>
                <a:latin typeface="Arial"/>
              </a:rPr>
              <a:t> </a:t>
            </a:r>
            <a:r>
              <a:rPr lang="en-US" err="1">
                <a:solidFill>
                  <a:srgbClr val="000000"/>
                </a:solidFill>
                <a:latin typeface="Arial"/>
              </a:rPr>
              <a:t>toki</a:t>
            </a:r>
            <a:r>
              <a:rPr lang="en-US">
                <a:solidFill>
                  <a:srgbClr val="000000"/>
                </a:solidFill>
                <a:latin typeface="Arial"/>
              </a:rPr>
              <a:t> </a:t>
            </a:r>
            <a:r>
              <a:rPr lang="en-US" err="1">
                <a:solidFill>
                  <a:srgbClr val="000000"/>
                </a:solidFill>
                <a:latin typeface="Arial"/>
              </a:rPr>
              <a:t>halua</a:t>
            </a:r>
            <a:r>
              <a:rPr lang="en-US">
                <a:solidFill>
                  <a:srgbClr val="000000"/>
                </a:solidFill>
                <a:latin typeface="Arial"/>
              </a:rPr>
              <a:t> tai </a:t>
            </a:r>
            <a:r>
              <a:rPr lang="en-US" err="1">
                <a:solidFill>
                  <a:srgbClr val="000000"/>
                </a:solidFill>
                <a:latin typeface="Arial"/>
              </a:rPr>
              <a:t>tarvitse</a:t>
            </a:r>
            <a:r>
              <a:rPr lang="en-US">
                <a:solidFill>
                  <a:srgbClr val="000000"/>
                </a:solidFill>
                <a:latin typeface="Arial"/>
              </a:rPr>
              <a:t> </a:t>
            </a:r>
            <a:r>
              <a:rPr lang="en-US" err="1">
                <a:solidFill>
                  <a:srgbClr val="000000"/>
                </a:solidFill>
                <a:latin typeface="Arial"/>
              </a:rPr>
              <a:t>muuta</a:t>
            </a:r>
            <a:r>
              <a:rPr lang="en-US">
                <a:solidFill>
                  <a:srgbClr val="000000"/>
                </a:solidFill>
                <a:latin typeface="Arial"/>
              </a:rPr>
              <a:t> </a:t>
            </a:r>
            <a:r>
              <a:rPr lang="en-US" err="1">
                <a:solidFill>
                  <a:srgbClr val="000000"/>
                </a:solidFill>
                <a:latin typeface="Arial"/>
              </a:rPr>
              <a:t>apua</a:t>
            </a:r>
            <a:r>
              <a:rPr lang="en-US">
                <a:solidFill>
                  <a:srgbClr val="000000"/>
                </a:solidFill>
                <a:latin typeface="Arial"/>
              </a:rPr>
              <a:t> tai </a:t>
            </a:r>
            <a:r>
              <a:rPr lang="en-US" err="1">
                <a:solidFill>
                  <a:srgbClr val="000000"/>
                </a:solidFill>
                <a:latin typeface="Arial"/>
              </a:rPr>
              <a:t>koe</a:t>
            </a:r>
            <a:r>
              <a:rPr lang="en-US">
                <a:solidFill>
                  <a:srgbClr val="000000"/>
                </a:solidFill>
                <a:latin typeface="Arial"/>
              </a:rPr>
              <a:t> </a:t>
            </a:r>
            <a:r>
              <a:rPr lang="en-US" err="1">
                <a:solidFill>
                  <a:srgbClr val="000000"/>
                </a:solidFill>
                <a:latin typeface="Arial"/>
              </a:rPr>
              <a:t>yhteisöllisyyttä</a:t>
            </a:r>
            <a:r>
              <a:rPr lang="en-US">
                <a:solidFill>
                  <a:srgbClr val="000000"/>
                </a:solidFill>
                <a:latin typeface="Arial"/>
              </a:rPr>
              <a:t>. </a:t>
            </a:r>
            <a:r>
              <a:rPr lang="en-US" err="1">
                <a:solidFill>
                  <a:srgbClr val="000000"/>
                </a:solidFill>
                <a:latin typeface="Arial"/>
              </a:rPr>
              <a:t>Tätä</a:t>
            </a:r>
            <a:r>
              <a:rPr lang="en-US">
                <a:solidFill>
                  <a:srgbClr val="000000"/>
                </a:solidFill>
                <a:latin typeface="Arial"/>
              </a:rPr>
              <a:t> </a:t>
            </a:r>
            <a:r>
              <a:rPr lang="en-US" err="1">
                <a:solidFill>
                  <a:srgbClr val="000000"/>
                </a:solidFill>
                <a:latin typeface="Arial"/>
              </a:rPr>
              <a:t>tulee</a:t>
            </a:r>
            <a:r>
              <a:rPr lang="en-US">
                <a:solidFill>
                  <a:srgbClr val="000000"/>
                </a:solidFill>
                <a:latin typeface="Arial"/>
              </a:rPr>
              <a:t> </a:t>
            </a:r>
            <a:r>
              <a:rPr lang="en-US" err="1">
                <a:solidFill>
                  <a:srgbClr val="000000"/>
                </a:solidFill>
                <a:latin typeface="Arial"/>
              </a:rPr>
              <a:t>kunnioittaa</a:t>
            </a:r>
            <a:r>
              <a:rPr lang="en-US">
                <a:solidFill>
                  <a:srgbClr val="000000"/>
                </a:solidFill>
                <a:latin typeface="Arial"/>
              </a:rPr>
              <a:t>.</a:t>
            </a:r>
            <a:endParaRPr lang="en-US">
              <a:solidFill>
                <a:srgbClr val="000000"/>
              </a:solidFill>
              <a:latin typeface="Arial"/>
              <a:cs typeface="Arial"/>
            </a:endParaRPr>
          </a:p>
        </p:txBody>
      </p:sp>
      <p:pic>
        <p:nvPicPr>
          <p:cNvPr id="11" name="Picture 10" descr="A group of people sitting at a table with coffee and pastries&#10;&#10;Description automatically generated">
            <a:extLst>
              <a:ext uri="{FF2B5EF4-FFF2-40B4-BE49-F238E27FC236}">
                <a16:creationId xmlns:a16="http://schemas.microsoft.com/office/drawing/2014/main" id="{7F84F75B-A618-2391-250D-1B80CEE5A815}"/>
              </a:ext>
            </a:extLst>
          </p:cNvPr>
          <p:cNvPicPr>
            <a:picLocks noChangeAspect="1"/>
          </p:cNvPicPr>
          <p:nvPr/>
        </p:nvPicPr>
        <p:blipFill>
          <a:blip r:embed="rId4"/>
          <a:stretch>
            <a:fillRect/>
          </a:stretch>
        </p:blipFill>
        <p:spPr>
          <a:xfrm>
            <a:off x="-2164" y="-434"/>
            <a:ext cx="5087215" cy="6858866"/>
          </a:xfrm>
          <a:prstGeom prst="rect">
            <a:avLst/>
          </a:prstGeom>
        </p:spPr>
      </p:pic>
      <p:sp>
        <p:nvSpPr>
          <p:cNvPr id="3" name="TextBox 2">
            <a:extLst>
              <a:ext uri="{FF2B5EF4-FFF2-40B4-BE49-F238E27FC236}">
                <a16:creationId xmlns:a16="http://schemas.microsoft.com/office/drawing/2014/main" id="{7064155C-7B96-A851-6A85-48B7C173693E}"/>
              </a:ext>
            </a:extLst>
          </p:cNvPr>
          <p:cNvSpPr txBox="1"/>
          <p:nvPr/>
        </p:nvSpPr>
        <p:spPr>
          <a:xfrm>
            <a:off x="0" y="65817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a:p>
        </p:txBody>
      </p:sp>
    </p:spTree>
    <p:extLst>
      <p:ext uri="{BB962C8B-B14F-4D97-AF65-F5344CB8AC3E}">
        <p14:creationId xmlns:p14="http://schemas.microsoft.com/office/powerpoint/2010/main" val="358150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5" name="TextBox 5"/>
          <p:cNvSpPr txBox="1"/>
          <p:nvPr/>
        </p:nvSpPr>
        <p:spPr>
          <a:xfrm>
            <a:off x="12448343" y="2899820"/>
            <a:ext cx="9052712" cy="2545016"/>
          </a:xfrm>
          <a:prstGeom prst="rect">
            <a:avLst/>
          </a:prstGeom>
        </p:spPr>
        <p:txBody>
          <a:bodyPr lIns="33867" tIns="33867" rIns="33867" bIns="33867" rtlCol="0" anchor="ctr"/>
          <a:lstStyle/>
          <a:p>
            <a:pPr algn="ctr">
              <a:lnSpc>
                <a:spcPts val="1440"/>
              </a:lnSpc>
            </a:pPr>
            <a:endParaRPr sz="1200"/>
          </a:p>
        </p:txBody>
      </p:sp>
      <p:sp>
        <p:nvSpPr>
          <p:cNvPr id="8" name="TextBox 8"/>
          <p:cNvSpPr txBox="1"/>
          <p:nvPr/>
        </p:nvSpPr>
        <p:spPr>
          <a:xfrm>
            <a:off x="6411084" y="284840"/>
            <a:ext cx="5466657" cy="743280"/>
          </a:xfrm>
          <a:prstGeom prst="rect">
            <a:avLst/>
          </a:prstGeom>
        </p:spPr>
        <p:txBody>
          <a:bodyPr wrap="square" lIns="0" tIns="0" rIns="0" bIns="0" rtlCol="0" anchor="t">
            <a:spAutoFit/>
          </a:bodyPr>
          <a:lstStyle/>
          <a:p>
            <a:pPr>
              <a:lnSpc>
                <a:spcPts val="3024"/>
              </a:lnSpc>
            </a:pPr>
            <a:r>
              <a:rPr lang="en-US" sz="2400" b="1" err="1">
                <a:solidFill>
                  <a:srgbClr val="000000"/>
                </a:solidFill>
                <a:latin typeface="Arial Bold"/>
              </a:rPr>
              <a:t>Esimerkkejä</a:t>
            </a:r>
            <a:r>
              <a:rPr lang="en-US" sz="2400" b="1">
                <a:solidFill>
                  <a:srgbClr val="000000"/>
                </a:solidFill>
                <a:latin typeface="Arial Bold"/>
              </a:rPr>
              <a:t> </a:t>
            </a:r>
            <a:r>
              <a:rPr lang="en-US" sz="2400" b="1" err="1">
                <a:solidFill>
                  <a:srgbClr val="000000"/>
                </a:solidFill>
                <a:latin typeface="Arial Bold"/>
              </a:rPr>
              <a:t>osallistavista</a:t>
            </a:r>
            <a:r>
              <a:rPr lang="en-US" sz="2400" b="1">
                <a:solidFill>
                  <a:srgbClr val="000000"/>
                </a:solidFill>
                <a:latin typeface="Arial Bold"/>
              </a:rPr>
              <a:t> toiminnoista</a:t>
            </a:r>
            <a:endParaRPr lang="en-US" sz="2400" b="1">
              <a:solidFill>
                <a:srgbClr val="000000"/>
              </a:solidFill>
              <a:latin typeface="Arial Bold"/>
              <a:cs typeface="Arial Bold"/>
            </a:endParaRPr>
          </a:p>
        </p:txBody>
      </p:sp>
      <p:sp>
        <p:nvSpPr>
          <p:cNvPr id="9" name="TextBox 9"/>
          <p:cNvSpPr txBox="1"/>
          <p:nvPr/>
        </p:nvSpPr>
        <p:spPr>
          <a:xfrm>
            <a:off x="6414546" y="1115512"/>
            <a:ext cx="5084327" cy="5744329"/>
          </a:xfrm>
          <a:prstGeom prst="rect">
            <a:avLst/>
          </a:prstGeom>
        </p:spPr>
        <p:txBody>
          <a:bodyPr wrap="square" lIns="0" tIns="0" rIns="0" bIns="0" rtlCol="0" anchor="t">
            <a:spAutoFit/>
          </a:bodyPr>
          <a:lstStyle/>
          <a:p>
            <a:pPr marL="342900" indent="-342900">
              <a:lnSpc>
                <a:spcPct val="150000"/>
              </a:lnSpc>
              <a:buFont typeface="Arial"/>
              <a:buChar char="•"/>
            </a:pPr>
            <a:r>
              <a:rPr lang="en-US" sz="2000" err="1">
                <a:latin typeface="Arial"/>
                <a:cs typeface="Arial"/>
              </a:rPr>
              <a:t>Terveyspiste</a:t>
            </a:r>
            <a:r>
              <a:rPr lang="en-US" sz="2000">
                <a:solidFill>
                  <a:srgbClr val="000000"/>
                </a:solidFill>
                <a:latin typeface="Arial"/>
              </a:rPr>
              <a:t> </a:t>
            </a:r>
            <a:r>
              <a:rPr lang="en-US" sz="2000" err="1">
                <a:solidFill>
                  <a:srgbClr val="000000"/>
                </a:solidFill>
                <a:latin typeface="Arial"/>
              </a:rPr>
              <a:t>ruokajakelun</a:t>
            </a:r>
            <a:r>
              <a:rPr lang="en-US" sz="2000">
                <a:solidFill>
                  <a:srgbClr val="000000"/>
                </a:solidFill>
                <a:latin typeface="Arial"/>
              </a:rPr>
              <a:t> </a:t>
            </a:r>
            <a:r>
              <a:rPr lang="en-US" sz="2000" err="1">
                <a:solidFill>
                  <a:srgbClr val="000000"/>
                </a:solidFill>
                <a:latin typeface="Arial"/>
              </a:rPr>
              <a:t>yhteydessä</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Bingotapahtuma</a:t>
            </a:r>
            <a:r>
              <a:rPr lang="en-US" sz="2000">
                <a:solidFill>
                  <a:srgbClr val="000000"/>
                </a:solidFill>
                <a:latin typeface="Arial"/>
              </a:rPr>
              <a:t> </a:t>
            </a:r>
            <a:endParaRPr lang="en-US" sz="2000">
              <a:latin typeface="Arial"/>
              <a:cs typeface="Arial"/>
            </a:endParaRPr>
          </a:p>
          <a:p>
            <a:pPr marL="342900" indent="-342900">
              <a:lnSpc>
                <a:spcPct val="150000"/>
              </a:lnSpc>
              <a:buFont typeface="Arial"/>
              <a:buChar char="•"/>
            </a:pPr>
            <a:r>
              <a:rPr lang="en-US" sz="2000" err="1">
                <a:solidFill>
                  <a:srgbClr val="000000"/>
                </a:solidFill>
                <a:latin typeface="Arial"/>
              </a:rPr>
              <a:t>Keskustelukahvilat</a:t>
            </a:r>
            <a:r>
              <a:rPr lang="en-US" sz="2000">
                <a:solidFill>
                  <a:srgbClr val="000000"/>
                </a:solidFill>
                <a:latin typeface="Arial"/>
              </a:rPr>
              <a:t> ja </a:t>
            </a:r>
            <a:r>
              <a:rPr lang="en-US" sz="2000" err="1">
                <a:solidFill>
                  <a:srgbClr val="000000"/>
                </a:solidFill>
                <a:latin typeface="Arial"/>
              </a:rPr>
              <a:t>yhteiset</a:t>
            </a:r>
            <a:r>
              <a:rPr lang="en-US" sz="2000">
                <a:solidFill>
                  <a:srgbClr val="000000"/>
                </a:solidFill>
                <a:latin typeface="Arial"/>
              </a:rPr>
              <a:t> </a:t>
            </a:r>
            <a:r>
              <a:rPr lang="en-US" sz="2000" err="1">
                <a:solidFill>
                  <a:srgbClr val="000000"/>
                </a:solidFill>
                <a:latin typeface="Arial"/>
              </a:rPr>
              <a:t>ruokailut</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Yhdessä</a:t>
            </a:r>
            <a:r>
              <a:rPr lang="en-US" sz="2000">
                <a:solidFill>
                  <a:srgbClr val="000000"/>
                </a:solidFill>
                <a:latin typeface="Arial"/>
              </a:rPr>
              <a:t> </a:t>
            </a:r>
            <a:r>
              <a:rPr lang="en-US" sz="2000" err="1">
                <a:solidFill>
                  <a:srgbClr val="000000"/>
                </a:solidFill>
                <a:latin typeface="Arial"/>
              </a:rPr>
              <a:t>ruoan</a:t>
            </a:r>
            <a:r>
              <a:rPr lang="en-US" sz="2000">
                <a:solidFill>
                  <a:srgbClr val="000000"/>
                </a:solidFill>
                <a:latin typeface="Arial"/>
              </a:rPr>
              <a:t> </a:t>
            </a:r>
            <a:r>
              <a:rPr lang="en-US" sz="2000" err="1">
                <a:solidFill>
                  <a:srgbClr val="000000"/>
                </a:solidFill>
                <a:latin typeface="Arial"/>
              </a:rPr>
              <a:t>valmistaminen</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Terveys</a:t>
            </a:r>
            <a:r>
              <a:rPr lang="en-US" sz="2000">
                <a:solidFill>
                  <a:srgbClr val="000000"/>
                </a:solidFill>
                <a:latin typeface="Arial"/>
              </a:rPr>
              <a:t>- ja </a:t>
            </a:r>
            <a:r>
              <a:rPr lang="en-US" sz="2000" err="1">
                <a:solidFill>
                  <a:srgbClr val="000000"/>
                </a:solidFill>
                <a:latin typeface="Arial"/>
              </a:rPr>
              <a:t>hyvinvointiaiheiset</a:t>
            </a:r>
            <a:r>
              <a:rPr lang="en-US" sz="2000">
                <a:solidFill>
                  <a:srgbClr val="000000"/>
                </a:solidFill>
                <a:latin typeface="Arial"/>
              </a:rPr>
              <a:t> </a:t>
            </a:r>
            <a:r>
              <a:rPr lang="en-US" sz="2000" err="1">
                <a:solidFill>
                  <a:srgbClr val="000000"/>
                </a:solidFill>
                <a:latin typeface="Arial"/>
              </a:rPr>
              <a:t>esitykset</a:t>
            </a:r>
            <a:r>
              <a:rPr lang="en-US" sz="2000">
                <a:solidFill>
                  <a:srgbClr val="000000"/>
                </a:solidFill>
                <a:latin typeface="Arial"/>
              </a:rPr>
              <a:t> ja </a:t>
            </a:r>
            <a:r>
              <a:rPr lang="en-US" sz="2000" err="1">
                <a:solidFill>
                  <a:srgbClr val="000000"/>
                </a:solidFill>
                <a:latin typeface="Arial"/>
              </a:rPr>
              <a:t>luennot</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Kerhotoiminta</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Yhteinen</a:t>
            </a:r>
            <a:r>
              <a:rPr lang="en-US" sz="2000">
                <a:solidFill>
                  <a:srgbClr val="000000"/>
                </a:solidFill>
                <a:latin typeface="Arial"/>
              </a:rPr>
              <a:t> </a:t>
            </a:r>
            <a:r>
              <a:rPr lang="en-US" sz="2000" err="1">
                <a:solidFill>
                  <a:srgbClr val="000000"/>
                </a:solidFill>
                <a:latin typeface="Arial"/>
              </a:rPr>
              <a:t>puutarhapalsta</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Yhteisölliset</a:t>
            </a:r>
            <a:r>
              <a:rPr lang="en-US" sz="2000">
                <a:solidFill>
                  <a:srgbClr val="000000"/>
                </a:solidFill>
                <a:latin typeface="Arial"/>
              </a:rPr>
              <a:t> </a:t>
            </a:r>
            <a:r>
              <a:rPr lang="en-US" sz="2000" err="1">
                <a:solidFill>
                  <a:srgbClr val="000000"/>
                </a:solidFill>
                <a:latin typeface="Arial"/>
              </a:rPr>
              <a:t>tapahtumat</a:t>
            </a:r>
            <a:r>
              <a:rPr lang="en-US" sz="2000">
                <a:solidFill>
                  <a:srgbClr val="000000"/>
                </a:solidFill>
                <a:latin typeface="Arial"/>
              </a:rPr>
              <a:t> ja </a:t>
            </a:r>
            <a:r>
              <a:rPr lang="en-US" sz="2000" err="1">
                <a:solidFill>
                  <a:srgbClr val="000000"/>
                </a:solidFill>
                <a:latin typeface="Arial"/>
              </a:rPr>
              <a:t>kerhotoiminta</a:t>
            </a:r>
            <a:r>
              <a:rPr lang="en-US" sz="2000">
                <a:solidFill>
                  <a:srgbClr val="000000"/>
                </a:solidFill>
                <a:latin typeface="Arial"/>
              </a:rPr>
              <a:t> </a:t>
            </a:r>
            <a:endParaRPr lang="en-US" sz="2000">
              <a:solidFill>
                <a:srgbClr val="000000"/>
              </a:solidFill>
              <a:latin typeface="Arial"/>
              <a:cs typeface="Arial"/>
            </a:endParaRPr>
          </a:p>
          <a:p>
            <a:pPr marL="342900" indent="-342900">
              <a:lnSpc>
                <a:spcPct val="150000"/>
              </a:lnSpc>
              <a:buFont typeface="Arial"/>
              <a:buChar char="•"/>
            </a:pPr>
            <a:r>
              <a:rPr lang="en-US" sz="2000" err="1">
                <a:solidFill>
                  <a:srgbClr val="000000"/>
                </a:solidFill>
                <a:latin typeface="Arial"/>
              </a:rPr>
              <a:t>Yhteistyössä</a:t>
            </a:r>
            <a:r>
              <a:rPr lang="en-US" sz="2000">
                <a:solidFill>
                  <a:srgbClr val="000000"/>
                </a:solidFill>
                <a:latin typeface="Arial"/>
              </a:rPr>
              <a:t> </a:t>
            </a:r>
            <a:r>
              <a:rPr lang="en-US" sz="2000" err="1">
                <a:solidFill>
                  <a:srgbClr val="000000"/>
                </a:solidFill>
                <a:latin typeface="Arial"/>
              </a:rPr>
              <a:t>kuntien</a:t>
            </a:r>
            <a:r>
              <a:rPr lang="en-US" sz="2000">
                <a:solidFill>
                  <a:srgbClr val="000000"/>
                </a:solidFill>
                <a:latin typeface="Arial"/>
              </a:rPr>
              <a:t>/</a:t>
            </a:r>
            <a:r>
              <a:rPr lang="en-US" sz="2000" err="1">
                <a:solidFill>
                  <a:srgbClr val="000000"/>
                </a:solidFill>
                <a:latin typeface="Arial"/>
              </a:rPr>
              <a:t>kaupunkien</a:t>
            </a:r>
            <a:r>
              <a:rPr lang="en-US" sz="2000">
                <a:solidFill>
                  <a:srgbClr val="000000"/>
                </a:solidFill>
                <a:latin typeface="Arial"/>
              </a:rPr>
              <a:t> ja </a:t>
            </a:r>
            <a:r>
              <a:rPr lang="en-US" sz="2000" err="1">
                <a:solidFill>
                  <a:srgbClr val="000000"/>
                </a:solidFill>
                <a:latin typeface="Arial"/>
              </a:rPr>
              <a:t>muiden</a:t>
            </a:r>
            <a:r>
              <a:rPr lang="en-US" sz="2000">
                <a:solidFill>
                  <a:srgbClr val="000000"/>
                </a:solidFill>
                <a:latin typeface="Arial"/>
              </a:rPr>
              <a:t> </a:t>
            </a:r>
            <a:r>
              <a:rPr lang="en-US" sz="2000" err="1">
                <a:solidFill>
                  <a:srgbClr val="000000"/>
                </a:solidFill>
                <a:latin typeface="Arial"/>
              </a:rPr>
              <a:t>järjestöjen</a:t>
            </a:r>
            <a:r>
              <a:rPr lang="en-US" sz="2000">
                <a:solidFill>
                  <a:srgbClr val="000000"/>
                </a:solidFill>
                <a:latin typeface="Arial"/>
              </a:rPr>
              <a:t> </a:t>
            </a:r>
            <a:r>
              <a:rPr lang="en-US" sz="2000" err="1">
                <a:solidFill>
                  <a:srgbClr val="000000"/>
                </a:solidFill>
                <a:latin typeface="Arial"/>
              </a:rPr>
              <a:t>kanssa</a:t>
            </a:r>
            <a:r>
              <a:rPr lang="en-US" sz="2000">
                <a:solidFill>
                  <a:srgbClr val="000000"/>
                </a:solidFill>
                <a:latin typeface="Arial"/>
              </a:rPr>
              <a:t> </a:t>
            </a:r>
            <a:r>
              <a:rPr lang="en-US" sz="2000" err="1">
                <a:solidFill>
                  <a:srgbClr val="000000"/>
                </a:solidFill>
                <a:latin typeface="Arial"/>
              </a:rPr>
              <a:t>järjestetty</a:t>
            </a:r>
            <a:r>
              <a:rPr lang="en-US" sz="2000">
                <a:solidFill>
                  <a:srgbClr val="000000"/>
                </a:solidFill>
                <a:latin typeface="Arial"/>
              </a:rPr>
              <a:t> </a:t>
            </a:r>
            <a:r>
              <a:rPr lang="en-US" sz="2000" err="1">
                <a:solidFill>
                  <a:srgbClr val="000000"/>
                </a:solidFill>
                <a:latin typeface="Arial"/>
              </a:rPr>
              <a:t>toiminta</a:t>
            </a:r>
            <a:endParaRPr lang="en-US" sz="2000" err="1">
              <a:cs typeface="Calibri" panose="020F0502020204030204"/>
            </a:endParaRPr>
          </a:p>
          <a:p>
            <a:pPr marL="253365" lvl="1" indent="-126365">
              <a:lnSpc>
                <a:spcPts val="1680"/>
              </a:lnSpc>
              <a:buFont typeface="Arial"/>
              <a:buChar char="•"/>
            </a:pPr>
            <a:endParaRPr lang="en-US" sz="1400">
              <a:solidFill>
                <a:srgbClr val="000000"/>
              </a:solidFill>
              <a:latin typeface="Arial"/>
              <a:cs typeface="Arial"/>
            </a:endParaRPr>
          </a:p>
        </p:txBody>
      </p:sp>
      <p:pic>
        <p:nvPicPr>
          <p:cNvPr id="3" name="Picture 2" descr="Kuva, joka sisältää kohteen henkilö, mies, poika, istuminen&#10;&#10;Kuvaus luotu automaattisesti">
            <a:extLst>
              <a:ext uri="{FF2B5EF4-FFF2-40B4-BE49-F238E27FC236}">
                <a16:creationId xmlns:a16="http://schemas.microsoft.com/office/drawing/2014/main" id="{F8EA9856-D128-B3E8-FE36-0C16D49DAE43}"/>
              </a:ext>
            </a:extLst>
          </p:cNvPr>
          <p:cNvPicPr>
            <a:picLocks noChangeAspect="1"/>
          </p:cNvPicPr>
          <p:nvPr/>
        </p:nvPicPr>
        <p:blipFill>
          <a:blip r:embed="rId4"/>
          <a:stretch>
            <a:fillRect/>
          </a:stretch>
        </p:blipFill>
        <p:spPr>
          <a:xfrm>
            <a:off x="-1731" y="3464"/>
            <a:ext cx="6099463" cy="6842413"/>
          </a:xfrm>
          <a:prstGeom prst="rect">
            <a:avLst/>
          </a:prstGeom>
        </p:spPr>
      </p:pic>
      <p:sp>
        <p:nvSpPr>
          <p:cNvPr id="4" name="TextBox 3">
            <a:extLst>
              <a:ext uri="{FF2B5EF4-FFF2-40B4-BE49-F238E27FC236}">
                <a16:creationId xmlns:a16="http://schemas.microsoft.com/office/drawing/2014/main" id="{7C53EAEF-DBC7-B7A5-53BC-FFE553D48962}"/>
              </a:ext>
            </a:extLst>
          </p:cNvPr>
          <p:cNvSpPr txBox="1"/>
          <p:nvPr/>
        </p:nvSpPr>
        <p:spPr>
          <a:xfrm>
            <a:off x="0" y="65722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a:p>
        </p:txBody>
      </p:sp>
    </p:spTree>
    <p:extLst>
      <p:ext uri="{BB962C8B-B14F-4D97-AF65-F5344CB8AC3E}">
        <p14:creationId xmlns:p14="http://schemas.microsoft.com/office/powerpoint/2010/main" val="1130918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wo women sitting on a couch looking at a computer&#10;&#10;Description automatically generated">
            <a:extLst>
              <a:ext uri="{FF2B5EF4-FFF2-40B4-BE49-F238E27FC236}">
                <a16:creationId xmlns:a16="http://schemas.microsoft.com/office/drawing/2014/main" id="{C17FF85B-D64D-70DC-132A-9A77DD62ECE1}"/>
              </a:ext>
            </a:extLst>
          </p:cNvPr>
          <p:cNvPicPr>
            <a:picLocks noChangeAspect="1"/>
          </p:cNvPicPr>
          <p:nvPr/>
        </p:nvPicPr>
        <p:blipFill>
          <a:blip r:embed="rId3" cstate="email">
            <a:extLst>
              <a:ext uri="{28A0092B-C50C-407E-A947-70E740481C1C}">
                <a14:useLocalDpi xmlns:a14="http://schemas.microsoft.com/office/drawing/2010/main"/>
              </a:ext>
            </a:extLst>
          </a:blip>
          <a:srcRect l="8050" r="31207" b="3888"/>
          <a:stretch/>
        </p:blipFill>
        <p:spPr>
          <a:xfrm>
            <a:off x="3313938" y="-9524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51AB01-C26A-ED1B-986E-1CC22A5DEF94}"/>
              </a:ext>
            </a:extLst>
          </p:cNvPr>
          <p:cNvSpPr txBox="1"/>
          <p:nvPr/>
        </p:nvSpPr>
        <p:spPr>
          <a:xfrm>
            <a:off x="285369" y="79834"/>
            <a:ext cx="6047994" cy="1124712"/>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2800" b="1" err="1">
                <a:latin typeface="Arial"/>
                <a:ea typeface="+mj-ea"/>
                <a:cs typeface="Arial"/>
              </a:rPr>
              <a:t>Vapaaehtoistehtävien</a:t>
            </a:r>
            <a:r>
              <a:rPr lang="en-US" sz="2800" b="1">
                <a:latin typeface="Arial"/>
                <a:ea typeface="+mj-ea"/>
                <a:cs typeface="Arial"/>
              </a:rPr>
              <a:t> </a:t>
            </a:r>
            <a:r>
              <a:rPr lang="en-US" sz="2800" b="1" err="1">
                <a:latin typeface="Arial"/>
                <a:ea typeface="+mj-ea"/>
                <a:cs typeface="Arial"/>
              </a:rPr>
              <a:t>tarjoaminen</a:t>
            </a:r>
            <a:r>
              <a:rPr lang="en-US" sz="2800" b="1">
                <a:latin typeface="Arial"/>
                <a:ea typeface="+mj-ea"/>
                <a:cs typeface="Arial"/>
              </a:rPr>
              <a:t> </a:t>
            </a:r>
            <a:r>
              <a:rPr lang="en-US" sz="2800" b="1" err="1">
                <a:latin typeface="Arial"/>
                <a:ea typeface="+mj-ea"/>
                <a:cs typeface="Arial"/>
              </a:rPr>
              <a:t>ruoka-avunhakijoille</a:t>
            </a:r>
            <a:endParaRPr lang="en-US" sz="2800" b="1">
              <a:latin typeface="Arial"/>
              <a:ea typeface="+mj-ea"/>
              <a:cs typeface="Arial"/>
            </a:endParaRPr>
          </a:p>
        </p:txBody>
      </p:sp>
      <p:sp>
        <p:nvSpPr>
          <p:cNvPr id="8" name="TextBox 8"/>
          <p:cNvSpPr txBox="1"/>
          <p:nvPr/>
        </p:nvSpPr>
        <p:spPr>
          <a:xfrm>
            <a:off x="285369" y="1203579"/>
            <a:ext cx="4717454" cy="5188458"/>
          </a:xfrm>
          <a:prstGeom prst="rect">
            <a:avLst/>
          </a:prstGeom>
        </p:spPr>
        <p:txBody>
          <a:bodyPr vert="horz" lIns="91440" tIns="45720" rIns="91440" bIns="45720" rtlCol="0" anchor="t">
            <a:noAutofit/>
          </a:bodyPr>
          <a:lstStyle/>
          <a:p>
            <a:pPr indent="-228600">
              <a:spcAft>
                <a:spcPts val="600"/>
              </a:spcAft>
              <a:buFont typeface="Arial" panose="020B0604020202020204" pitchFamily="34" charset="0"/>
              <a:buChar char="•"/>
            </a:pPr>
            <a:endParaRPr lang="en-US" sz="1300">
              <a:cs typeface="Calibri" panose="020F0502020204030204"/>
            </a:endParaRPr>
          </a:p>
          <a:p>
            <a:pPr indent="-228600">
              <a:spcAft>
                <a:spcPts val="600"/>
              </a:spcAft>
              <a:buFont typeface="Arial" panose="020B0604020202020204" pitchFamily="34" charset="0"/>
              <a:buChar char="•"/>
            </a:pPr>
            <a:endParaRPr lang="en-US" sz="1300">
              <a:cs typeface="Calibri" panose="020F0502020204030204"/>
            </a:endParaRPr>
          </a:p>
          <a:p>
            <a:pPr marL="285750" indent="-228600">
              <a:spcAft>
                <a:spcPts val="600"/>
              </a:spcAft>
              <a:buFont typeface="Arial" panose="020B0604020202020204" pitchFamily="34" charset="0"/>
              <a:buChar char="•"/>
            </a:pPr>
            <a:r>
              <a:rPr lang="en-US" err="1">
                <a:latin typeface="Arial"/>
                <a:cs typeface="Arial"/>
              </a:rPr>
              <a:t>Usein</a:t>
            </a:r>
            <a:r>
              <a:rPr lang="en-US">
                <a:latin typeface="Arial"/>
                <a:cs typeface="Arial"/>
              </a:rPr>
              <a:t> </a:t>
            </a:r>
            <a:r>
              <a:rPr lang="en-US" err="1">
                <a:latin typeface="Arial"/>
                <a:cs typeface="Arial"/>
              </a:rPr>
              <a:t>avunhakijat</a:t>
            </a:r>
            <a:r>
              <a:rPr lang="en-US">
                <a:latin typeface="Arial"/>
                <a:cs typeface="Arial"/>
              </a:rPr>
              <a:t> </a:t>
            </a:r>
            <a:r>
              <a:rPr lang="en-US" err="1">
                <a:latin typeface="Arial"/>
                <a:cs typeface="Arial"/>
              </a:rPr>
              <a:t>nähdään</a:t>
            </a:r>
            <a:r>
              <a:rPr lang="en-US">
                <a:latin typeface="Arial"/>
                <a:cs typeface="Arial"/>
              </a:rPr>
              <a:t> </a:t>
            </a:r>
            <a:r>
              <a:rPr lang="en-US" err="1">
                <a:latin typeface="Arial"/>
                <a:cs typeface="Arial"/>
              </a:rPr>
              <a:t>toiminnan</a:t>
            </a:r>
            <a:r>
              <a:rPr lang="en-US">
                <a:latin typeface="Arial"/>
                <a:cs typeface="Arial"/>
              </a:rPr>
              <a:t> </a:t>
            </a:r>
            <a:r>
              <a:rPr lang="en-US" err="1">
                <a:latin typeface="Arial"/>
                <a:cs typeface="Arial"/>
              </a:rPr>
              <a:t>kohteina</a:t>
            </a:r>
            <a:r>
              <a:rPr lang="en-US">
                <a:latin typeface="Arial"/>
                <a:cs typeface="Arial"/>
              </a:rPr>
              <a:t>, </a:t>
            </a:r>
            <a:r>
              <a:rPr lang="en-US" err="1">
                <a:latin typeface="Arial"/>
                <a:cs typeface="Arial"/>
              </a:rPr>
              <a:t>eikä</a:t>
            </a:r>
            <a:r>
              <a:rPr lang="en-US">
                <a:latin typeface="Arial"/>
                <a:cs typeface="Arial"/>
              </a:rPr>
              <a:t> </a:t>
            </a:r>
            <a:r>
              <a:rPr lang="en-US" err="1">
                <a:latin typeface="Arial"/>
                <a:cs typeface="Arial"/>
              </a:rPr>
              <a:t>itse</a:t>
            </a:r>
            <a:r>
              <a:rPr lang="en-US">
                <a:latin typeface="Arial"/>
                <a:cs typeface="Arial"/>
              </a:rPr>
              <a:t> </a:t>
            </a:r>
            <a:r>
              <a:rPr lang="en-US" err="1">
                <a:latin typeface="Arial"/>
                <a:cs typeface="Arial"/>
              </a:rPr>
              <a:t>toimijoina</a:t>
            </a:r>
            <a:r>
              <a:rPr lang="en-US">
                <a:latin typeface="Arial"/>
                <a:cs typeface="Arial"/>
              </a:rPr>
              <a:t>. </a:t>
            </a:r>
          </a:p>
          <a:p>
            <a:pPr marL="285750" indent="-228600">
              <a:spcAft>
                <a:spcPts val="600"/>
              </a:spcAft>
              <a:buFont typeface="Arial" panose="020B0604020202020204" pitchFamily="34" charset="0"/>
              <a:buChar char="•"/>
            </a:pPr>
            <a:r>
              <a:rPr lang="en-US" err="1">
                <a:latin typeface="Arial"/>
                <a:ea typeface="+mn-lt"/>
                <a:cs typeface="+mn-lt"/>
              </a:rPr>
              <a:t>Vapaaehtoiseksi</a:t>
            </a:r>
            <a:r>
              <a:rPr lang="en-US">
                <a:latin typeface="Arial"/>
                <a:ea typeface="+mn-lt"/>
                <a:cs typeface="+mn-lt"/>
              </a:rPr>
              <a:t> </a:t>
            </a:r>
            <a:r>
              <a:rPr lang="en-US" err="1">
                <a:latin typeface="Arial"/>
                <a:ea typeface="+mn-lt"/>
                <a:cs typeface="+mn-lt"/>
              </a:rPr>
              <a:t>hakeudutaan</a:t>
            </a:r>
            <a:r>
              <a:rPr lang="en-US">
                <a:latin typeface="Arial"/>
                <a:ea typeface="+mn-lt"/>
                <a:cs typeface="+mn-lt"/>
              </a:rPr>
              <a:t> </a:t>
            </a:r>
            <a:r>
              <a:rPr lang="en-US" err="1">
                <a:latin typeface="Arial"/>
                <a:ea typeface="+mn-lt"/>
                <a:cs typeface="+mn-lt"/>
              </a:rPr>
              <a:t>usein</a:t>
            </a:r>
            <a:r>
              <a:rPr lang="en-US">
                <a:latin typeface="Arial"/>
                <a:ea typeface="+mn-lt"/>
                <a:cs typeface="+mn-lt"/>
              </a:rPr>
              <a:t> </a:t>
            </a:r>
            <a:r>
              <a:rPr lang="en-US" err="1">
                <a:latin typeface="Arial"/>
                <a:ea typeface="+mn-lt"/>
                <a:cs typeface="+mn-lt"/>
              </a:rPr>
              <a:t>merkityksellisyyden</a:t>
            </a:r>
            <a:r>
              <a:rPr lang="en-US">
                <a:latin typeface="Arial"/>
                <a:ea typeface="+mn-lt"/>
                <a:cs typeface="+mn-lt"/>
              </a:rPr>
              <a:t> ja </a:t>
            </a:r>
            <a:r>
              <a:rPr lang="en-US" err="1">
                <a:latin typeface="Arial"/>
                <a:ea typeface="+mn-lt"/>
                <a:cs typeface="+mn-lt"/>
              </a:rPr>
              <a:t>yhteisöön</a:t>
            </a:r>
            <a:r>
              <a:rPr lang="en-US">
                <a:latin typeface="Arial"/>
                <a:ea typeface="+mn-lt"/>
                <a:cs typeface="+mn-lt"/>
              </a:rPr>
              <a:t> </a:t>
            </a:r>
            <a:r>
              <a:rPr lang="en-US" err="1">
                <a:latin typeface="Arial"/>
                <a:ea typeface="+mn-lt"/>
                <a:cs typeface="+mn-lt"/>
              </a:rPr>
              <a:t>kuulumisen</a:t>
            </a:r>
            <a:r>
              <a:rPr lang="en-US">
                <a:latin typeface="Arial"/>
                <a:ea typeface="+mn-lt"/>
                <a:cs typeface="+mn-lt"/>
              </a:rPr>
              <a:t> </a:t>
            </a:r>
            <a:r>
              <a:rPr lang="en-US" err="1">
                <a:latin typeface="Arial"/>
                <a:ea typeface="+mn-lt"/>
                <a:cs typeface="+mn-lt"/>
              </a:rPr>
              <a:t>tarpeesta</a:t>
            </a:r>
            <a:r>
              <a:rPr lang="en-US">
                <a:latin typeface="Arial"/>
                <a:ea typeface="+mn-lt"/>
                <a:cs typeface="+mn-lt"/>
              </a:rPr>
              <a:t>.</a:t>
            </a:r>
          </a:p>
          <a:p>
            <a:pPr marL="285750" indent="-228600">
              <a:spcAft>
                <a:spcPts val="600"/>
              </a:spcAft>
              <a:buFont typeface="Arial" panose="020B0604020202020204" pitchFamily="34" charset="0"/>
              <a:buChar char="•"/>
            </a:pPr>
            <a:r>
              <a:rPr lang="en-US" err="1">
                <a:latin typeface="Arial"/>
                <a:cs typeface="Arial"/>
              </a:rPr>
              <a:t>Tarkoituksena</a:t>
            </a:r>
            <a:r>
              <a:rPr lang="en-US">
                <a:latin typeface="Arial"/>
                <a:cs typeface="Arial"/>
              </a:rPr>
              <a:t> </a:t>
            </a:r>
            <a:r>
              <a:rPr lang="en-US" err="1">
                <a:latin typeface="Arial"/>
                <a:cs typeface="Arial"/>
              </a:rPr>
              <a:t>lisätä</a:t>
            </a:r>
            <a:r>
              <a:rPr lang="en-US">
                <a:latin typeface="Arial"/>
                <a:cs typeface="Arial"/>
              </a:rPr>
              <a:t> </a:t>
            </a:r>
            <a:r>
              <a:rPr lang="en-US" err="1">
                <a:latin typeface="Arial"/>
                <a:cs typeface="Arial"/>
              </a:rPr>
              <a:t>yhteisöllisyyttä</a:t>
            </a:r>
            <a:r>
              <a:rPr lang="en-US">
                <a:latin typeface="Arial"/>
                <a:cs typeface="Arial"/>
              </a:rPr>
              <a:t> ja </a:t>
            </a:r>
            <a:r>
              <a:rPr lang="en-US" err="1">
                <a:latin typeface="Arial"/>
                <a:cs typeface="Arial"/>
              </a:rPr>
              <a:t>keskinäistä</a:t>
            </a:r>
            <a:r>
              <a:rPr lang="en-US">
                <a:latin typeface="Arial"/>
                <a:cs typeface="Arial"/>
              </a:rPr>
              <a:t> </a:t>
            </a:r>
            <a:r>
              <a:rPr lang="en-US" err="1">
                <a:latin typeface="Arial"/>
                <a:cs typeface="Arial"/>
              </a:rPr>
              <a:t>arvostusta</a:t>
            </a:r>
            <a:r>
              <a:rPr lang="en-US">
                <a:latin typeface="Arial"/>
                <a:cs typeface="Arial"/>
              </a:rPr>
              <a:t> </a:t>
            </a:r>
            <a:r>
              <a:rPr lang="en-US" err="1">
                <a:latin typeface="Arial"/>
                <a:cs typeface="Arial"/>
              </a:rPr>
              <a:t>avunantajien</a:t>
            </a:r>
            <a:r>
              <a:rPr lang="en-US">
                <a:latin typeface="Arial"/>
                <a:cs typeface="Arial"/>
              </a:rPr>
              <a:t> ja -</a:t>
            </a:r>
            <a:r>
              <a:rPr lang="en-US" err="1">
                <a:latin typeface="Arial"/>
                <a:cs typeface="Arial"/>
              </a:rPr>
              <a:t>saajien</a:t>
            </a:r>
            <a:r>
              <a:rPr lang="en-US">
                <a:latin typeface="Arial"/>
                <a:cs typeface="Arial"/>
              </a:rPr>
              <a:t> </a:t>
            </a:r>
            <a:r>
              <a:rPr lang="en-US" err="1">
                <a:latin typeface="Arial"/>
                <a:cs typeface="Arial"/>
              </a:rPr>
              <a:t>välillä</a:t>
            </a:r>
            <a:r>
              <a:rPr lang="en-US">
                <a:latin typeface="Arial"/>
                <a:cs typeface="Arial"/>
              </a:rPr>
              <a:t>.</a:t>
            </a:r>
          </a:p>
          <a:p>
            <a:pPr marL="285750" indent="-228600">
              <a:spcAft>
                <a:spcPts val="600"/>
              </a:spcAft>
              <a:buFont typeface="Arial" panose="020B0604020202020204" pitchFamily="34" charset="0"/>
              <a:buChar char="•"/>
            </a:pPr>
            <a:r>
              <a:rPr lang="en-US" err="1">
                <a:latin typeface="Arial"/>
                <a:cs typeface="Arial"/>
              </a:rPr>
              <a:t>Vähentää</a:t>
            </a:r>
            <a:r>
              <a:rPr lang="en-US">
                <a:latin typeface="Arial"/>
                <a:cs typeface="Arial"/>
              </a:rPr>
              <a:t> </a:t>
            </a:r>
            <a:r>
              <a:rPr lang="en-US" err="1">
                <a:latin typeface="Arial"/>
                <a:cs typeface="Arial"/>
              </a:rPr>
              <a:t>stigmoja</a:t>
            </a:r>
            <a:r>
              <a:rPr lang="en-US">
                <a:latin typeface="Arial"/>
                <a:cs typeface="Arial"/>
              </a:rPr>
              <a:t> ja </a:t>
            </a:r>
            <a:r>
              <a:rPr lang="en-US" err="1">
                <a:latin typeface="Arial"/>
                <a:cs typeface="Arial"/>
              </a:rPr>
              <a:t>ennakkoluuloja</a:t>
            </a:r>
            <a:r>
              <a:rPr lang="en-US">
                <a:latin typeface="Arial"/>
                <a:cs typeface="Arial"/>
              </a:rPr>
              <a:t>, </a:t>
            </a:r>
            <a:r>
              <a:rPr lang="en-US" err="1">
                <a:latin typeface="Arial"/>
                <a:cs typeface="Arial"/>
              </a:rPr>
              <a:t>joita</a:t>
            </a:r>
            <a:r>
              <a:rPr lang="en-US">
                <a:latin typeface="Arial"/>
                <a:cs typeface="Arial"/>
              </a:rPr>
              <a:t> </a:t>
            </a:r>
            <a:r>
              <a:rPr lang="en-US" err="1">
                <a:latin typeface="Arial"/>
                <a:cs typeface="Arial"/>
              </a:rPr>
              <a:t>ruoka-avun</a:t>
            </a:r>
            <a:r>
              <a:rPr lang="en-US">
                <a:latin typeface="Arial"/>
                <a:cs typeface="Arial"/>
              </a:rPr>
              <a:t> </a:t>
            </a:r>
            <a:r>
              <a:rPr lang="en-US" err="1">
                <a:latin typeface="Arial"/>
                <a:cs typeface="Arial"/>
              </a:rPr>
              <a:t>hakijat</a:t>
            </a:r>
            <a:r>
              <a:rPr lang="en-US">
                <a:latin typeface="Arial"/>
                <a:cs typeface="Arial"/>
              </a:rPr>
              <a:t> </a:t>
            </a:r>
            <a:r>
              <a:rPr lang="en-US" err="1">
                <a:latin typeface="Arial"/>
                <a:cs typeface="Arial"/>
              </a:rPr>
              <a:t>saattavat</a:t>
            </a:r>
            <a:r>
              <a:rPr lang="en-US">
                <a:latin typeface="Arial"/>
                <a:cs typeface="Arial"/>
              </a:rPr>
              <a:t> </a:t>
            </a:r>
            <a:r>
              <a:rPr lang="en-US" err="1">
                <a:latin typeface="Arial"/>
                <a:cs typeface="Arial"/>
              </a:rPr>
              <a:t>kokea</a:t>
            </a:r>
            <a:r>
              <a:rPr lang="en-US">
                <a:latin typeface="Arial"/>
                <a:cs typeface="Arial"/>
              </a:rPr>
              <a:t>.</a:t>
            </a:r>
            <a:endParaRPr lang="en-US">
              <a:latin typeface="Arial"/>
              <a:ea typeface="+mn-lt"/>
              <a:cs typeface="Arial"/>
            </a:endParaRPr>
          </a:p>
          <a:p>
            <a:pPr marL="285750" indent="-228600">
              <a:spcAft>
                <a:spcPts val="600"/>
              </a:spcAft>
              <a:buFont typeface="Arial" panose="020B0604020202020204" pitchFamily="34" charset="0"/>
              <a:buChar char="•"/>
            </a:pPr>
            <a:r>
              <a:rPr lang="en-US" err="1">
                <a:latin typeface="Arial"/>
                <a:ea typeface="+mn-lt"/>
                <a:cs typeface="+mn-lt"/>
              </a:rPr>
              <a:t>Tavoitteena</a:t>
            </a:r>
            <a:r>
              <a:rPr lang="en-US">
                <a:latin typeface="Arial"/>
                <a:ea typeface="+mn-lt"/>
                <a:cs typeface="+mn-lt"/>
              </a:rPr>
              <a:t> on </a:t>
            </a:r>
            <a:r>
              <a:rPr lang="en-US" err="1">
                <a:latin typeface="Arial"/>
                <a:ea typeface="+mn-lt"/>
                <a:cs typeface="+mn-lt"/>
              </a:rPr>
              <a:t>tukea</a:t>
            </a:r>
            <a:r>
              <a:rPr lang="en-US">
                <a:latin typeface="Arial"/>
                <a:ea typeface="+mn-lt"/>
                <a:cs typeface="+mn-lt"/>
              </a:rPr>
              <a:t> </a:t>
            </a:r>
            <a:r>
              <a:rPr lang="en-US" err="1">
                <a:latin typeface="Arial"/>
                <a:ea typeface="+mn-lt"/>
                <a:cs typeface="+mn-lt"/>
              </a:rPr>
              <a:t>hakijoiden</a:t>
            </a:r>
            <a:r>
              <a:rPr lang="en-US">
                <a:latin typeface="Arial"/>
                <a:ea typeface="+mn-lt"/>
                <a:cs typeface="+mn-lt"/>
              </a:rPr>
              <a:t> </a:t>
            </a:r>
            <a:r>
              <a:rPr lang="en-US" err="1">
                <a:latin typeface="Arial"/>
                <a:ea typeface="+mn-lt"/>
                <a:cs typeface="+mn-lt"/>
              </a:rPr>
              <a:t>itsetuntoa</a:t>
            </a:r>
            <a:r>
              <a:rPr lang="en-US">
                <a:latin typeface="Arial"/>
                <a:ea typeface="+mn-lt"/>
                <a:cs typeface="+mn-lt"/>
              </a:rPr>
              <a:t> </a:t>
            </a:r>
            <a:r>
              <a:rPr lang="en-US" err="1">
                <a:latin typeface="Arial"/>
                <a:ea typeface="+mn-lt"/>
                <a:cs typeface="+mn-lt"/>
              </a:rPr>
              <a:t>sekä</a:t>
            </a:r>
            <a:r>
              <a:rPr lang="en-US">
                <a:latin typeface="Arial"/>
                <a:ea typeface="+mn-lt"/>
                <a:cs typeface="+mn-lt"/>
              </a:rPr>
              <a:t> </a:t>
            </a:r>
            <a:r>
              <a:rPr lang="en-US" err="1">
                <a:latin typeface="Arial"/>
                <a:ea typeface="+mn-lt"/>
                <a:cs typeface="+mn-lt"/>
              </a:rPr>
              <a:t>luoda</a:t>
            </a:r>
            <a:r>
              <a:rPr lang="en-US">
                <a:latin typeface="Arial"/>
                <a:ea typeface="+mn-lt"/>
                <a:cs typeface="+mn-lt"/>
              </a:rPr>
              <a:t> </a:t>
            </a:r>
            <a:r>
              <a:rPr lang="en-US" err="1">
                <a:latin typeface="Arial"/>
                <a:ea typeface="+mn-lt"/>
                <a:cs typeface="+mn-lt"/>
              </a:rPr>
              <a:t>heille</a:t>
            </a:r>
            <a:r>
              <a:rPr lang="en-US">
                <a:latin typeface="Arial"/>
                <a:ea typeface="+mn-lt"/>
                <a:cs typeface="+mn-lt"/>
              </a:rPr>
              <a:t> </a:t>
            </a:r>
            <a:r>
              <a:rPr lang="en-US" err="1">
                <a:latin typeface="Arial"/>
                <a:ea typeface="+mn-lt"/>
                <a:cs typeface="+mn-lt"/>
              </a:rPr>
              <a:t>kokemus</a:t>
            </a:r>
            <a:r>
              <a:rPr lang="en-US">
                <a:latin typeface="Arial"/>
                <a:ea typeface="+mn-lt"/>
                <a:cs typeface="+mn-lt"/>
              </a:rPr>
              <a:t> </a:t>
            </a:r>
            <a:r>
              <a:rPr lang="en-US" err="1">
                <a:latin typeface="Arial"/>
                <a:ea typeface="+mn-lt"/>
                <a:cs typeface="+mn-lt"/>
              </a:rPr>
              <a:t>osallisuudesta</a:t>
            </a:r>
            <a:r>
              <a:rPr lang="en-US">
                <a:latin typeface="Arial"/>
                <a:ea typeface="+mn-lt"/>
                <a:cs typeface="+mn-lt"/>
              </a:rPr>
              <a:t> ja </a:t>
            </a:r>
            <a:r>
              <a:rPr lang="en-US" err="1">
                <a:latin typeface="Arial"/>
                <a:ea typeface="+mn-lt"/>
                <a:cs typeface="+mn-lt"/>
              </a:rPr>
              <a:t>mahdollisuudesta</a:t>
            </a:r>
            <a:r>
              <a:rPr lang="en-US">
                <a:latin typeface="Arial"/>
                <a:ea typeface="+mn-lt"/>
                <a:cs typeface="+mn-lt"/>
              </a:rPr>
              <a:t> </a:t>
            </a:r>
            <a:r>
              <a:rPr lang="en-US" err="1">
                <a:latin typeface="Arial"/>
                <a:ea typeface="+mn-lt"/>
                <a:cs typeface="+mn-lt"/>
              </a:rPr>
              <a:t>vaikuttaa</a:t>
            </a:r>
            <a:r>
              <a:rPr lang="en-US">
                <a:latin typeface="Arial"/>
                <a:ea typeface="+mn-lt"/>
                <a:cs typeface="+mn-lt"/>
              </a:rPr>
              <a:t>.</a:t>
            </a:r>
            <a:endParaRPr lang="en-US">
              <a:cs typeface="Calibri" panose="020F0502020204030204"/>
            </a:endParaRPr>
          </a:p>
          <a:p>
            <a:pPr marL="285750" indent="-228600">
              <a:lnSpc>
                <a:spcPct val="90000"/>
              </a:lnSpc>
              <a:spcAft>
                <a:spcPts val="600"/>
              </a:spcAft>
              <a:buFont typeface="Arial" panose="020B0604020202020204" pitchFamily="34" charset="0"/>
              <a:buChar char="•"/>
            </a:pPr>
            <a:endParaRPr lang="en-US">
              <a:latin typeface="Arial"/>
              <a:cs typeface="Arial"/>
            </a:endParaRPr>
          </a:p>
          <a:p>
            <a:pPr indent="-228600">
              <a:lnSpc>
                <a:spcPct val="90000"/>
              </a:lnSpc>
              <a:spcAft>
                <a:spcPts val="600"/>
              </a:spcAft>
              <a:buFont typeface="Arial" panose="020B0604020202020204" pitchFamily="34" charset="0"/>
              <a:buChar char="•"/>
            </a:pPr>
            <a:endParaRPr lang="en-US" sz="1300"/>
          </a:p>
        </p:txBody>
      </p:sp>
      <p:sp>
        <p:nvSpPr>
          <p:cNvPr id="5" name="Freeform 5"/>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4"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12" name="TextBox 11">
            <a:extLst>
              <a:ext uri="{FF2B5EF4-FFF2-40B4-BE49-F238E27FC236}">
                <a16:creationId xmlns:a16="http://schemas.microsoft.com/office/drawing/2014/main" id="{82843453-DC26-BDB0-B8D1-C1B8778C8904}"/>
              </a:ext>
            </a:extLst>
          </p:cNvPr>
          <p:cNvSpPr txBox="1"/>
          <p:nvPr/>
        </p:nvSpPr>
        <p:spPr>
          <a:xfrm>
            <a:off x="5762625" y="55626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5"/>
          <p:cNvSpPr txBox="1"/>
          <p:nvPr/>
        </p:nvSpPr>
        <p:spPr>
          <a:xfrm>
            <a:off x="6092185" y="-623282"/>
            <a:ext cx="4491821" cy="16162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a:latin typeface="Arial"/>
                <a:ea typeface="+mj-ea"/>
                <a:cs typeface="Arial"/>
              </a:rPr>
              <a:t>Pari- tai </a:t>
            </a:r>
            <a:r>
              <a:rPr lang="en-US" sz="3200" b="1" err="1">
                <a:latin typeface="Arial"/>
                <a:ea typeface="+mj-ea"/>
                <a:cs typeface="Arial"/>
              </a:rPr>
              <a:t>ryhmätehtävä</a:t>
            </a:r>
          </a:p>
        </p:txBody>
      </p:sp>
      <p:pic>
        <p:nvPicPr>
          <p:cNvPr id="7" name="Picture 6" descr="A person sitting on a couch with a pillow&#10;&#10;Description automatically generated">
            <a:extLst>
              <a:ext uri="{FF2B5EF4-FFF2-40B4-BE49-F238E27FC236}">
                <a16:creationId xmlns:a16="http://schemas.microsoft.com/office/drawing/2014/main" id="{483D6328-1B70-1C04-AD90-94563B0C277C}"/>
              </a:ext>
            </a:extLst>
          </p:cNvPr>
          <p:cNvPicPr>
            <a:picLocks noChangeAspect="1"/>
          </p:cNvPicPr>
          <p:nvPr/>
        </p:nvPicPr>
        <p:blipFill>
          <a:blip r:embed="rId3"/>
          <a:srcRect l="27439" r="28116"/>
          <a:stretch/>
        </p:blipFill>
        <p:spPr>
          <a:xfrm>
            <a:off x="-1396114" y="-523865"/>
            <a:ext cx="7750155" cy="7896215"/>
          </a:xfrm>
          <a:prstGeom prst="rect">
            <a:avLst/>
          </a:prstGeom>
        </p:spPr>
      </p:pic>
      <p:sp>
        <p:nvSpPr>
          <p:cNvPr id="3" name="TextBox 3"/>
          <p:cNvSpPr txBox="1"/>
          <p:nvPr/>
        </p:nvSpPr>
        <p:spPr>
          <a:xfrm>
            <a:off x="6092185" y="1605221"/>
            <a:ext cx="5314433" cy="3430514"/>
          </a:xfrm>
          <a:prstGeom prst="rect">
            <a:avLst/>
          </a:prstGeom>
        </p:spPr>
        <p:txBody>
          <a:bodyPr vert="horz" lIns="91440" tIns="45720" rIns="91440" bIns="45720" rtlCol="0" anchor="t">
            <a:noAutofit/>
          </a:bodyPr>
          <a:lstStyle/>
          <a:p>
            <a:pPr>
              <a:lnSpc>
                <a:spcPct val="90000"/>
              </a:lnSpc>
              <a:spcAft>
                <a:spcPts val="600"/>
              </a:spcAft>
            </a:pPr>
            <a:r>
              <a:rPr lang="en-US" sz="2400" err="1">
                <a:latin typeface="Arial"/>
                <a:cs typeface="Arial"/>
              </a:rPr>
              <a:t>Osallisuus</a:t>
            </a:r>
            <a:r>
              <a:rPr lang="en-US" sz="2400">
                <a:latin typeface="Arial"/>
                <a:cs typeface="Arial"/>
              </a:rPr>
              <a:t> ja </a:t>
            </a:r>
            <a:r>
              <a:rPr lang="en-US" sz="2400" err="1">
                <a:latin typeface="Arial"/>
                <a:cs typeface="Arial"/>
              </a:rPr>
              <a:t>yhteisöllisyys</a:t>
            </a:r>
            <a:r>
              <a:rPr lang="en-US" sz="2400">
                <a:latin typeface="Arial"/>
                <a:cs typeface="Arial"/>
              </a:rPr>
              <a:t> </a:t>
            </a:r>
            <a:r>
              <a:rPr lang="en-US" sz="2400" err="1">
                <a:latin typeface="Arial"/>
                <a:cs typeface="Arial"/>
              </a:rPr>
              <a:t>ruoka-avussa</a:t>
            </a:r>
            <a:endParaRPr lang="en-US" sz="2400">
              <a:cs typeface="Calibri"/>
            </a:endParaRPr>
          </a:p>
          <a:p>
            <a:pPr indent="-228600">
              <a:lnSpc>
                <a:spcPct val="90000"/>
              </a:lnSpc>
              <a:spcAft>
                <a:spcPts val="600"/>
              </a:spcAft>
              <a:buFont typeface="Arial" panose="020B0604020202020204" pitchFamily="34" charset="0"/>
              <a:buChar char="•"/>
            </a:pPr>
            <a:endParaRPr lang="en-US" sz="2400">
              <a:latin typeface="Arial"/>
              <a:cs typeface="Arial"/>
            </a:endParaRPr>
          </a:p>
          <a:p>
            <a:pPr indent="-228600">
              <a:lnSpc>
                <a:spcPct val="90000"/>
              </a:lnSpc>
              <a:spcAft>
                <a:spcPts val="600"/>
              </a:spcAft>
              <a:buFont typeface="Arial" panose="020B0604020202020204" pitchFamily="34" charset="0"/>
              <a:buChar char="•"/>
            </a:pPr>
            <a:r>
              <a:rPr lang="en-US" sz="2400" err="1">
                <a:latin typeface="Arial"/>
                <a:cs typeface="Arial"/>
              </a:rPr>
              <a:t>Millaisia</a:t>
            </a:r>
            <a:r>
              <a:rPr lang="en-US" sz="2400">
                <a:latin typeface="Arial"/>
                <a:cs typeface="Arial"/>
              </a:rPr>
              <a:t> </a:t>
            </a:r>
            <a:r>
              <a:rPr lang="en-US" sz="2400" err="1">
                <a:latin typeface="Arial"/>
                <a:cs typeface="Arial"/>
              </a:rPr>
              <a:t>ajatuksia</a:t>
            </a:r>
            <a:r>
              <a:rPr lang="en-US" sz="2400">
                <a:latin typeface="Arial"/>
                <a:cs typeface="Arial"/>
              </a:rPr>
              <a:t> </a:t>
            </a:r>
            <a:r>
              <a:rPr lang="en-US" sz="2400" err="1">
                <a:latin typeface="Arial"/>
                <a:cs typeface="Arial"/>
              </a:rPr>
              <a:t>teillä</a:t>
            </a:r>
            <a:r>
              <a:rPr lang="en-US" sz="2400">
                <a:latin typeface="Arial"/>
                <a:cs typeface="Arial"/>
              </a:rPr>
              <a:t> </a:t>
            </a:r>
            <a:r>
              <a:rPr lang="en-US" sz="2400" err="1">
                <a:latin typeface="Arial"/>
                <a:cs typeface="Arial"/>
              </a:rPr>
              <a:t>tulee</a:t>
            </a:r>
            <a:r>
              <a:rPr lang="en-US" sz="2400">
                <a:latin typeface="Arial"/>
                <a:cs typeface="Arial"/>
              </a:rPr>
              <a:t> </a:t>
            </a:r>
            <a:r>
              <a:rPr lang="en-US" sz="2400" err="1">
                <a:latin typeface="Arial"/>
                <a:cs typeface="Arial"/>
              </a:rPr>
              <a:t>ruoka-avun</a:t>
            </a:r>
            <a:r>
              <a:rPr lang="en-US" sz="2400">
                <a:latin typeface="Arial"/>
                <a:cs typeface="Arial"/>
              </a:rPr>
              <a:t> </a:t>
            </a:r>
            <a:r>
              <a:rPr lang="en-US" sz="2400" err="1">
                <a:latin typeface="Arial"/>
                <a:cs typeface="Arial"/>
              </a:rPr>
              <a:t>osallistavasta</a:t>
            </a:r>
            <a:r>
              <a:rPr lang="en-US" sz="2400">
                <a:latin typeface="Arial"/>
                <a:cs typeface="Arial"/>
              </a:rPr>
              <a:t> ja </a:t>
            </a:r>
            <a:r>
              <a:rPr lang="en-US" sz="2400" err="1">
                <a:latin typeface="Arial"/>
                <a:cs typeface="Arial"/>
              </a:rPr>
              <a:t>yhteisöllisestä</a:t>
            </a:r>
            <a:r>
              <a:rPr lang="en-US" sz="2400">
                <a:latin typeface="Arial"/>
                <a:cs typeface="Arial"/>
              </a:rPr>
              <a:t> </a:t>
            </a:r>
            <a:r>
              <a:rPr lang="en-US" sz="2400" err="1">
                <a:latin typeface="Arial"/>
                <a:cs typeface="Arial"/>
              </a:rPr>
              <a:t>toiminnasta</a:t>
            </a:r>
            <a:r>
              <a:rPr lang="en-US" sz="2400">
                <a:latin typeface="Arial"/>
                <a:cs typeface="Arial"/>
              </a:rPr>
              <a:t>? </a:t>
            </a:r>
          </a:p>
          <a:p>
            <a:pPr indent="-228600">
              <a:lnSpc>
                <a:spcPct val="90000"/>
              </a:lnSpc>
              <a:spcAft>
                <a:spcPts val="600"/>
              </a:spcAft>
              <a:buFont typeface="Arial" panose="020B0604020202020204" pitchFamily="34" charset="0"/>
              <a:buChar char="•"/>
            </a:pPr>
            <a:endParaRPr lang="en-US" sz="2400">
              <a:latin typeface="Arial"/>
              <a:cs typeface="Arial"/>
            </a:endParaRPr>
          </a:p>
          <a:p>
            <a:pPr indent="-228600">
              <a:lnSpc>
                <a:spcPct val="90000"/>
              </a:lnSpc>
              <a:spcAft>
                <a:spcPts val="600"/>
              </a:spcAft>
              <a:buFont typeface="Arial" panose="020B0604020202020204" pitchFamily="34" charset="0"/>
              <a:buChar char="•"/>
            </a:pPr>
            <a:r>
              <a:rPr lang="en-US" sz="2400" err="1">
                <a:latin typeface="Arial"/>
                <a:cs typeface="Arial"/>
              </a:rPr>
              <a:t>Millaista</a:t>
            </a:r>
            <a:r>
              <a:rPr lang="en-US" sz="2400">
                <a:latin typeface="Arial"/>
                <a:cs typeface="Arial"/>
              </a:rPr>
              <a:t> </a:t>
            </a:r>
            <a:r>
              <a:rPr lang="en-US" sz="2400" err="1">
                <a:latin typeface="Arial"/>
                <a:cs typeface="Arial"/>
              </a:rPr>
              <a:t>toimintaa</a:t>
            </a:r>
            <a:r>
              <a:rPr lang="en-US" sz="2400">
                <a:latin typeface="Arial"/>
                <a:cs typeface="Arial"/>
              </a:rPr>
              <a:t> </a:t>
            </a:r>
            <a:r>
              <a:rPr lang="en-US" sz="2400" err="1">
                <a:latin typeface="Arial"/>
                <a:cs typeface="Arial"/>
              </a:rPr>
              <a:t>te</a:t>
            </a:r>
            <a:r>
              <a:rPr lang="en-US" sz="2400">
                <a:latin typeface="Arial"/>
                <a:cs typeface="Arial"/>
              </a:rPr>
              <a:t> </a:t>
            </a:r>
            <a:r>
              <a:rPr lang="en-US" sz="2400" err="1">
                <a:latin typeface="Arial"/>
                <a:cs typeface="Arial"/>
              </a:rPr>
              <a:t>järjestäisitte</a:t>
            </a:r>
            <a:r>
              <a:rPr lang="en-US" sz="2400">
                <a:latin typeface="Arial"/>
                <a:cs typeface="Arial"/>
              </a:rPr>
              <a:t> ja </a:t>
            </a:r>
            <a:r>
              <a:rPr lang="en-US" sz="2400" err="1">
                <a:latin typeface="Arial"/>
                <a:cs typeface="Arial"/>
              </a:rPr>
              <a:t>kuinka</a:t>
            </a:r>
            <a:r>
              <a:rPr lang="en-US" sz="2400">
                <a:latin typeface="Arial"/>
                <a:cs typeface="Arial"/>
              </a:rPr>
              <a:t> </a:t>
            </a:r>
            <a:r>
              <a:rPr lang="en-US" sz="2400" err="1">
                <a:latin typeface="Arial"/>
                <a:cs typeface="Arial"/>
              </a:rPr>
              <a:t>huomioisitte</a:t>
            </a:r>
            <a:r>
              <a:rPr lang="en-US" sz="2400">
                <a:latin typeface="Arial"/>
                <a:cs typeface="Arial"/>
              </a:rPr>
              <a:t> </a:t>
            </a:r>
            <a:r>
              <a:rPr lang="en-US" sz="2400" err="1">
                <a:latin typeface="Arial"/>
                <a:cs typeface="Arial"/>
              </a:rPr>
              <a:t>ihmisten</a:t>
            </a:r>
            <a:r>
              <a:rPr lang="en-US" sz="2400">
                <a:latin typeface="Arial"/>
                <a:cs typeface="Arial"/>
              </a:rPr>
              <a:t> </a:t>
            </a:r>
            <a:r>
              <a:rPr lang="en-US" sz="2400" err="1">
                <a:latin typeface="Arial"/>
                <a:cs typeface="Arial"/>
              </a:rPr>
              <a:t>toiveet</a:t>
            </a:r>
            <a:r>
              <a:rPr lang="en-US" sz="2400">
                <a:latin typeface="Arial"/>
                <a:cs typeface="Arial"/>
              </a:rPr>
              <a:t> ja </a:t>
            </a:r>
            <a:r>
              <a:rPr lang="en-US" sz="2400" err="1">
                <a:latin typeface="Arial"/>
                <a:cs typeface="Arial"/>
              </a:rPr>
              <a:t>tarpeet</a:t>
            </a:r>
            <a:r>
              <a:rPr lang="en-US" sz="2400">
                <a:latin typeface="Arial"/>
                <a:cs typeface="Arial"/>
              </a:rPr>
              <a:t>?</a:t>
            </a:r>
          </a:p>
        </p:txBody>
      </p:sp>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4"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8" name="TextBox 7">
            <a:extLst>
              <a:ext uri="{FF2B5EF4-FFF2-40B4-BE49-F238E27FC236}">
                <a16:creationId xmlns:a16="http://schemas.microsoft.com/office/drawing/2014/main" id="{F78D5E61-FD52-E5E3-FA64-C25AE62A19C8}"/>
              </a:ext>
            </a:extLst>
          </p:cNvPr>
          <p:cNvSpPr txBox="1"/>
          <p:nvPr/>
        </p:nvSpPr>
        <p:spPr>
          <a:xfrm>
            <a:off x="-76200" y="65532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rPr>
              <a:t>Joonas Brandt/SPR</a:t>
            </a:r>
            <a:endParaRPr lang="en-US" sz="12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F82602-52AC-99A9-F5E8-FC81D6C9D3DF}"/>
              </a:ext>
            </a:extLst>
          </p:cNvPr>
          <p:cNvSpPr>
            <a:spLocks noGrp="1"/>
          </p:cNvSpPr>
          <p:nvPr>
            <p:ph type="title"/>
          </p:nvPr>
        </p:nvSpPr>
        <p:spPr>
          <a:xfrm>
            <a:off x="363769" y="355599"/>
            <a:ext cx="10515600" cy="482599"/>
          </a:xfrm>
        </p:spPr>
        <p:txBody>
          <a:bodyPr/>
          <a:lstStyle/>
          <a:p>
            <a:r>
              <a:rPr lang="fi-FI" sz="3600"/>
              <a:t>Yhteistyössä on voimaa</a:t>
            </a:r>
          </a:p>
        </p:txBody>
      </p:sp>
      <p:sp>
        <p:nvSpPr>
          <p:cNvPr id="3" name="Tekstin paikkamerkki 2">
            <a:extLst>
              <a:ext uri="{FF2B5EF4-FFF2-40B4-BE49-F238E27FC236}">
                <a16:creationId xmlns:a16="http://schemas.microsoft.com/office/drawing/2014/main" id="{9FD1C175-9E2B-2C8A-6EA1-862969E891D7}"/>
              </a:ext>
            </a:extLst>
          </p:cNvPr>
          <p:cNvSpPr>
            <a:spLocks noGrp="1"/>
          </p:cNvSpPr>
          <p:nvPr>
            <p:ph type="body" idx="4294967295"/>
          </p:nvPr>
        </p:nvSpPr>
        <p:spPr>
          <a:xfrm>
            <a:off x="363769" y="1081925"/>
            <a:ext cx="11094805" cy="2011611"/>
          </a:xfrm>
        </p:spPr>
        <p:txBody>
          <a:bodyPr/>
          <a:lstStyle/>
          <a:p>
            <a:pPr marL="342900" indent="-342900">
              <a:buFont typeface="Arial" panose="020B0604020202020204" pitchFamily="34" charset="0"/>
              <a:buChar char="•"/>
            </a:pPr>
            <a:r>
              <a:rPr lang="fi-FI" sz="1800"/>
              <a:t>Kokonaisvaltaisen ruoka-avun järjestämisessä paikalliset verkostot ja yhteistyö ovat tärkeitä.</a:t>
            </a:r>
          </a:p>
          <a:p>
            <a:pPr marL="342900" indent="-342900">
              <a:buFont typeface="Arial" panose="020B0604020202020204" pitchFamily="34" charset="0"/>
              <a:buChar char="•"/>
            </a:pPr>
            <a:r>
              <a:rPr lang="fi-FI" sz="1800"/>
              <a:t>Yhteistyö auttaa kaikkia toimijoita erilaisten käytännön asioiden ratkaisemisessa ja esimerkiksi resurssien käyttämisessä. Se myös yhdistää samaa työtä tekeviä toimijoita, jotta yhdessä voidaan tarjota vielä parempaa ja vaikuttavampaa apua.</a:t>
            </a:r>
          </a:p>
          <a:p>
            <a:pPr marL="342900" indent="-342900">
              <a:buFont typeface="Arial" panose="020B0604020202020204" pitchFamily="34" charset="0"/>
              <a:buChar char="•"/>
            </a:pPr>
            <a:r>
              <a:rPr lang="fi-FI" sz="1800"/>
              <a:t>Ruoka-avun verkostoissa yhteistyötä tehdään eri puolilla Suomea eri toimijoiden kanssa (esim. kunnat, seurakunnat, eri järjestöt…)</a:t>
            </a:r>
          </a:p>
        </p:txBody>
      </p:sp>
      <p:sp>
        <p:nvSpPr>
          <p:cNvPr id="8" name="Tekstiruutu 7">
            <a:extLst>
              <a:ext uri="{FF2B5EF4-FFF2-40B4-BE49-F238E27FC236}">
                <a16:creationId xmlns:a16="http://schemas.microsoft.com/office/drawing/2014/main" id="{31DCFA54-D0A7-BF1A-8E89-860830E14DCF}"/>
              </a:ext>
            </a:extLst>
          </p:cNvPr>
          <p:cNvSpPr txBox="1"/>
          <p:nvPr/>
        </p:nvSpPr>
        <p:spPr>
          <a:xfrm>
            <a:off x="363769" y="3337263"/>
            <a:ext cx="6635680" cy="2585323"/>
          </a:xfrm>
          <a:prstGeom prst="rect">
            <a:avLst/>
          </a:prstGeom>
          <a:solidFill>
            <a:schemeClr val="bg2">
              <a:lumMod val="20000"/>
              <a:lumOff val="80000"/>
            </a:schemeClr>
          </a:solidFill>
        </p:spPr>
        <p:txBody>
          <a:bodyPr wrap="square">
            <a:spAutoFit/>
          </a:bodyPr>
          <a:lstStyle/>
          <a:p>
            <a:r>
              <a:rPr lang="fi-FI" b="1">
                <a:solidFill>
                  <a:schemeClr val="accent1"/>
                </a:solidFill>
                <a:latin typeface="Arial" panose="020B0604020202020204" pitchFamily="34" charset="0"/>
                <a:cs typeface="Arial" panose="020B0604020202020204" pitchFamily="34" charset="0"/>
              </a:rPr>
              <a:t>Ruoka-apu.fi –sivusto </a:t>
            </a:r>
            <a:r>
              <a:rPr lang="fi-FI">
                <a:latin typeface="Arial" panose="020B0604020202020204" pitchFamily="34" charset="0"/>
                <a:cs typeface="Arial" panose="020B0604020202020204" pitchFamily="34" charset="0"/>
              </a:rPr>
              <a:t>yhdistää eri toimijoita: </a:t>
            </a:r>
          </a:p>
          <a:p>
            <a:endParaRPr lang="fi-FI">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Se palvelee ruoka-apua etsiviä ja järjestäviä sekä elintarvikkeiden lahjoittajia. Sivulta löydät ajantasaiset tiedot ruoka-aputapahtumista ja yhteisöllisistä ruokailuista eri alueilla. Sivuston tapahtumien ilmoittajia ovat rekisteröityneet toimijat, kuten yhdistykset, seurakunnat ja kunnalliset toimijat. </a:t>
            </a:r>
          </a:p>
          <a:p>
            <a:endParaRPr lang="fi-FI">
              <a:latin typeface="Arial" panose="020B0604020202020204" pitchFamily="34" charset="0"/>
              <a:cs typeface="Arial" panose="020B0604020202020204" pitchFamily="34" charset="0"/>
            </a:endParaRPr>
          </a:p>
          <a:p>
            <a:r>
              <a:rPr lang="fi-FI">
                <a:latin typeface="Arial" panose="020B0604020202020204" pitchFamily="34" charset="0"/>
                <a:cs typeface="Arial" panose="020B0604020202020204" pitchFamily="34" charset="0"/>
              </a:rPr>
              <a:t>Sivusto: </a:t>
            </a:r>
            <a:r>
              <a:rPr lang="fi-FI">
                <a:latin typeface="Arial" panose="020B0604020202020204" pitchFamily="34" charset="0"/>
                <a:cs typeface="Arial" panose="020B0604020202020204" pitchFamily="34" charset="0"/>
                <a:hlinkClick r:id="rId3"/>
              </a:rPr>
              <a:t>https://ruoka-apu.fi/</a:t>
            </a:r>
            <a:r>
              <a:rPr lang="fi-FI">
                <a:latin typeface="Arial" panose="020B0604020202020204" pitchFamily="34" charset="0"/>
                <a:cs typeface="Arial" panose="020B0604020202020204" pitchFamily="34" charset="0"/>
              </a:rPr>
              <a:t> </a:t>
            </a:r>
          </a:p>
        </p:txBody>
      </p:sp>
      <p:pic>
        <p:nvPicPr>
          <p:cNvPr id="10" name="Kuva 9">
            <a:extLst>
              <a:ext uri="{FF2B5EF4-FFF2-40B4-BE49-F238E27FC236}">
                <a16:creationId xmlns:a16="http://schemas.microsoft.com/office/drawing/2014/main" id="{744FD001-3AF5-9070-1562-BCF0F0BF33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3774" y="3337263"/>
            <a:ext cx="3754671" cy="2751007"/>
          </a:xfrm>
          <a:prstGeom prst="rect">
            <a:avLst/>
          </a:prstGeom>
        </p:spPr>
      </p:pic>
    </p:spTree>
    <p:extLst>
      <p:ext uri="{BB962C8B-B14F-4D97-AF65-F5344CB8AC3E}">
        <p14:creationId xmlns:p14="http://schemas.microsoft.com/office/powerpoint/2010/main" val="1790047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1" name="Suorakulmio: Pyöristetyt kulmat 10">
            <a:extLst>
              <a:ext uri="{FF2B5EF4-FFF2-40B4-BE49-F238E27FC236}">
                <a16:creationId xmlns:a16="http://schemas.microsoft.com/office/drawing/2014/main" id="{58EF40C7-A579-0BDC-C0DF-3BA32A23153A}"/>
              </a:ext>
            </a:extLst>
          </p:cNvPr>
          <p:cNvSpPr/>
          <p:nvPr/>
        </p:nvSpPr>
        <p:spPr>
          <a:xfrm>
            <a:off x="266700" y="1358900"/>
            <a:ext cx="4724400" cy="434340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i="1">
                <a:solidFill>
                  <a:srgbClr val="000000"/>
                </a:solidFill>
                <a:latin typeface="Arial" panose="020B0604020202020204" pitchFamily="34" charset="0"/>
                <a:cs typeface="Arial" panose="020B0604020202020204" pitchFamily="34" charset="0"/>
              </a:rPr>
              <a:t>”Alussa tulin ruokajonoon häpeillen ja toisinaan huppu päässä, kunnes varsinkin vanhemmat ihmiset keksivät jutuntynkää ja vertaistukeakin ollut eri sairauksien tilanteissa. Nyt </a:t>
            </a:r>
            <a:r>
              <a:rPr lang="fi-FI" sz="2400" i="1" err="1">
                <a:solidFill>
                  <a:srgbClr val="000000"/>
                </a:solidFill>
                <a:latin typeface="Arial" panose="020B0604020202020204" pitchFamily="34" charset="0"/>
                <a:cs typeface="Arial" panose="020B0604020202020204" pitchFamily="34" charset="0"/>
              </a:rPr>
              <a:t>tuun</a:t>
            </a:r>
            <a:r>
              <a:rPr lang="fi-FI" sz="2400" i="1">
                <a:solidFill>
                  <a:srgbClr val="000000"/>
                </a:solidFill>
                <a:latin typeface="Arial" panose="020B0604020202020204" pitchFamily="34" charset="0"/>
                <a:cs typeface="Arial" panose="020B0604020202020204" pitchFamily="34" charset="0"/>
              </a:rPr>
              <a:t> ruokajonoon vähän </a:t>
            </a:r>
            <a:r>
              <a:rPr lang="fi-FI" sz="2400" i="1" err="1">
                <a:solidFill>
                  <a:srgbClr val="000000"/>
                </a:solidFill>
                <a:latin typeface="Arial" panose="020B0604020202020204" pitchFamily="34" charset="0"/>
                <a:cs typeface="Arial" panose="020B0604020202020204" pitchFamily="34" charset="0"/>
              </a:rPr>
              <a:t>rohkeempana</a:t>
            </a:r>
            <a:r>
              <a:rPr lang="fi-FI" sz="2400" i="1">
                <a:solidFill>
                  <a:srgbClr val="000000"/>
                </a:solidFill>
                <a:latin typeface="Arial" panose="020B0604020202020204" pitchFamily="34" charset="0"/>
                <a:cs typeface="Arial" panose="020B0604020202020204" pitchFamily="34" charset="0"/>
              </a:rPr>
              <a:t>.”</a:t>
            </a:r>
          </a:p>
          <a:p>
            <a:pPr algn="ctr"/>
            <a:endParaRPr lang="fi-FI" sz="2400" i="1">
              <a:solidFill>
                <a:srgbClr val="000000"/>
              </a:solidFill>
              <a:latin typeface="Arial" panose="020B0604020202020204" pitchFamily="34" charset="0"/>
              <a:cs typeface="Arial" panose="020B0604020202020204" pitchFamily="34" charset="0"/>
            </a:endParaRPr>
          </a:p>
          <a:p>
            <a:pPr algn="ctr"/>
            <a:r>
              <a:rPr lang="fi-FI" b="0" i="1">
                <a:solidFill>
                  <a:schemeClr val="tx1">
                    <a:lumMod val="85000"/>
                    <a:lumOff val="15000"/>
                  </a:schemeClr>
                </a:solidFill>
              </a:rPr>
              <a:t>Punaisen Ristin ruoka-apukysely 2022</a:t>
            </a:r>
            <a:endParaRPr lang="fi-FI" i="1">
              <a:latin typeface="Arial" panose="020B0604020202020204" pitchFamily="34" charset="0"/>
              <a:cs typeface="Arial" panose="020B0604020202020204" pitchFamily="34" charset="0"/>
            </a:endParaRPr>
          </a:p>
          <a:p>
            <a:pPr algn="ctr"/>
            <a:endParaRPr lang="fi-FI"/>
          </a:p>
        </p:txBody>
      </p:sp>
    </p:spTree>
    <p:extLst>
      <p:ext uri="{BB962C8B-B14F-4D97-AF65-F5344CB8AC3E}">
        <p14:creationId xmlns:p14="http://schemas.microsoft.com/office/powerpoint/2010/main" val="185006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314450" y="1745504"/>
            <a:ext cx="9867356" cy="2681191"/>
          </a:xfrm>
        </p:spPr>
        <p:txBody>
          <a:bodyPr>
            <a:normAutofit/>
          </a:bodyPr>
          <a:lstStyle/>
          <a:p>
            <a:r>
              <a:rPr lang="fi-FI" sz="5900"/>
              <a:t>7. Lopetus</a:t>
            </a:r>
          </a:p>
        </p:txBody>
      </p:sp>
    </p:spTree>
    <p:extLst>
      <p:ext uri="{BB962C8B-B14F-4D97-AF65-F5344CB8AC3E}">
        <p14:creationId xmlns:p14="http://schemas.microsoft.com/office/powerpoint/2010/main" val="1077666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9EC66AC1-949C-41CE-8D22-7CD83C5950DB}"/>
              </a:ext>
            </a:extLst>
          </p:cNvPr>
          <p:cNvSpPr txBox="1"/>
          <p:nvPr/>
        </p:nvSpPr>
        <p:spPr>
          <a:xfrm>
            <a:off x="3975100" y="6379845"/>
            <a:ext cx="2120900" cy="276999"/>
          </a:xfrm>
          <a:prstGeom prst="rect">
            <a:avLst/>
          </a:prstGeom>
          <a:noFill/>
        </p:spPr>
        <p:txBody>
          <a:bodyPr wrap="square" rtlCol="0">
            <a:spAutoFit/>
          </a:bodyPr>
          <a:lstStyle/>
          <a:p>
            <a:r>
              <a:rPr lang="fi-FI" sz="1200">
                <a:solidFill>
                  <a:schemeClr val="bg1"/>
                </a:solidFill>
                <a:latin typeface="Lucida Sans" panose="020B0602030504020204" pitchFamily="34" charset="0"/>
              </a:rPr>
              <a:t>Kuva: Joonas Brandt / SPR</a:t>
            </a:r>
          </a:p>
        </p:txBody>
      </p:sp>
      <p:pic>
        <p:nvPicPr>
          <p:cNvPr id="3" name="Kuva 2" descr="Kuva, joka sisältää kohteen seinä, henkilö, sisä, nainen&#10;&#10;Kuvaus luotu automaattisesti">
            <a:extLst>
              <a:ext uri="{FF2B5EF4-FFF2-40B4-BE49-F238E27FC236}">
                <a16:creationId xmlns:a16="http://schemas.microsoft.com/office/drawing/2014/main" id="{81949DF6-88AE-F84B-B982-766994FA59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92" y="5116"/>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 Placeholder 1">
            <a:extLst>
              <a:ext uri="{FF2B5EF4-FFF2-40B4-BE49-F238E27FC236}">
                <a16:creationId xmlns:a16="http://schemas.microsoft.com/office/drawing/2014/main" id="{A2BAAA2F-A9F9-5449-8FA8-7EC8F2F8A2EF}"/>
              </a:ext>
            </a:extLst>
          </p:cNvPr>
          <p:cNvSpPr>
            <a:spLocks noGrp="1"/>
          </p:cNvSpPr>
          <p:nvPr>
            <p:ph type="body" idx="14"/>
          </p:nvPr>
        </p:nvSpPr>
        <p:spPr>
          <a:xfrm>
            <a:off x="6360159" y="1463698"/>
            <a:ext cx="5432697" cy="3395608"/>
          </a:xfrm>
        </p:spPr>
        <p:txBody>
          <a:bodyPr/>
          <a:lstStyle/>
          <a:p>
            <a:pPr marL="12700">
              <a:lnSpc>
                <a:spcPct val="100000"/>
              </a:lnSpc>
              <a:spcBef>
                <a:spcPts val="365"/>
              </a:spcBef>
              <a:tabLst>
                <a:tab pos="804545" algn="l"/>
                <a:tab pos="805180" algn="l"/>
              </a:tabLst>
            </a:pPr>
            <a:r>
              <a:rPr lang="fi-FI" sz="3600" b="1">
                <a:solidFill>
                  <a:schemeClr val="accent1"/>
                </a:solidFill>
                <a:latin typeface="Arial"/>
                <a:cs typeface="Arial"/>
              </a:rPr>
              <a:t>Vapaaehtoinen ei ole ammattiauttaja</a:t>
            </a:r>
          </a:p>
          <a:p>
            <a:pPr marL="12700">
              <a:lnSpc>
                <a:spcPct val="100000"/>
              </a:lnSpc>
              <a:spcBef>
                <a:spcPts val="365"/>
              </a:spcBef>
              <a:tabLst>
                <a:tab pos="804545" algn="l"/>
                <a:tab pos="805180" algn="l"/>
              </a:tabLst>
            </a:pPr>
            <a:endParaRPr lang="fi-FI" sz="1000">
              <a:solidFill>
                <a:srgbClr val="FF0000"/>
              </a:solidFill>
              <a:latin typeface="Arial" panose="020B0604020202020204" pitchFamily="34" charset="0"/>
            </a:endParaRPr>
          </a:p>
          <a:p>
            <a:pPr marL="12700">
              <a:lnSpc>
                <a:spcPct val="100000"/>
              </a:lnSpc>
              <a:spcBef>
                <a:spcPts val="365"/>
              </a:spcBef>
              <a:tabLst>
                <a:tab pos="804545" algn="l"/>
                <a:tab pos="805180" algn="l"/>
              </a:tabLst>
            </a:pPr>
            <a:r>
              <a:rPr lang="fi-FI" sz="3600">
                <a:latin typeface="Arial"/>
                <a:cs typeface="Arial"/>
              </a:rPr>
              <a:t>Mitä eroa on ammattilaisen ja vapaaehtoisen rooleissa?</a:t>
            </a:r>
          </a:p>
          <a:p>
            <a:pPr marL="469900" indent="-457200">
              <a:lnSpc>
                <a:spcPct val="100000"/>
              </a:lnSpc>
              <a:spcBef>
                <a:spcPts val="365"/>
              </a:spcBef>
              <a:buFont typeface="Arial" panose="020B0604020202020204" pitchFamily="34" charset="0"/>
              <a:buChar char="•"/>
              <a:tabLst>
                <a:tab pos="804545" algn="l"/>
                <a:tab pos="805180" algn="l"/>
              </a:tabLst>
            </a:pPr>
            <a:endParaRPr lang="fi-FI" sz="1000">
              <a:latin typeface="Arial" panose="020B0604020202020204" pitchFamily="34" charset="0"/>
            </a:endParaRPr>
          </a:p>
          <a:p>
            <a:pPr marL="12700">
              <a:lnSpc>
                <a:spcPct val="100000"/>
              </a:lnSpc>
              <a:spcBef>
                <a:spcPts val="365"/>
              </a:spcBef>
              <a:tabLst>
                <a:tab pos="804545" algn="l"/>
                <a:tab pos="805180" algn="l"/>
              </a:tabLst>
            </a:pPr>
            <a:endParaRPr lang="fi-FI" sz="3600">
              <a:latin typeface="Arial" panose="020B0604020202020204" pitchFamily="34" charset="0"/>
            </a:endParaRPr>
          </a:p>
        </p:txBody>
      </p:sp>
      <p:sp>
        <p:nvSpPr>
          <p:cNvPr id="10" name="Tekstiruutu 9">
            <a:extLst>
              <a:ext uri="{FF2B5EF4-FFF2-40B4-BE49-F238E27FC236}">
                <a16:creationId xmlns:a16="http://schemas.microsoft.com/office/drawing/2014/main" id="{C94F41A2-F2CB-4998-9B28-D8B6A680384B}"/>
              </a:ext>
            </a:extLst>
          </p:cNvPr>
          <p:cNvSpPr txBox="1"/>
          <p:nvPr/>
        </p:nvSpPr>
        <p:spPr>
          <a:xfrm flipH="1">
            <a:off x="338422" y="6450626"/>
            <a:ext cx="2624911" cy="307777"/>
          </a:xfrm>
          <a:prstGeom prst="rect">
            <a:avLst/>
          </a:prstGeom>
          <a:noFill/>
        </p:spPr>
        <p:txBody>
          <a:bodyPr wrap="square" lIns="91440" tIns="45720" rIns="91440" bIns="45720" rtlCol="0" anchor="t">
            <a:spAutoFit/>
          </a:bodyPr>
          <a:lstStyle/>
          <a:p>
            <a:r>
              <a:rPr lang="fi-FI" sz="1400">
                <a:solidFill>
                  <a:schemeClr val="bg1"/>
                </a:solidFill>
                <a:latin typeface="Lucida Sans"/>
              </a:rPr>
              <a:t>Kuva: Joonas Brandt / SPR</a:t>
            </a:r>
          </a:p>
        </p:txBody>
      </p:sp>
    </p:spTree>
    <p:extLst>
      <p:ext uri="{BB962C8B-B14F-4D97-AF65-F5344CB8AC3E}">
        <p14:creationId xmlns:p14="http://schemas.microsoft.com/office/powerpoint/2010/main" val="1632610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EAADE83-3DD4-C248-9B40-E445B5CDB8DA}"/>
              </a:ext>
            </a:extLst>
          </p:cNvPr>
          <p:cNvSpPr>
            <a:spLocks noGrp="1"/>
          </p:cNvSpPr>
          <p:nvPr>
            <p:ph type="body" idx="1"/>
          </p:nvPr>
        </p:nvSpPr>
        <p:spPr>
          <a:xfrm>
            <a:off x="540488" y="763121"/>
            <a:ext cx="5157787" cy="823912"/>
          </a:xfrm>
        </p:spPr>
        <p:txBody>
          <a:bodyPr/>
          <a:lstStyle/>
          <a:p>
            <a:r>
              <a:rPr lang="fi-FI" sz="2800">
                <a:latin typeface="Arial"/>
                <a:cs typeface="Arial"/>
              </a:rPr>
              <a:t>Vapaaehtoisen oma jaksaminen ja tuki</a:t>
            </a:r>
            <a:endParaRPr lang="fi-FI" sz="2800"/>
          </a:p>
        </p:txBody>
      </p:sp>
      <p:sp>
        <p:nvSpPr>
          <p:cNvPr id="10" name="Text Placeholder 3">
            <a:extLst>
              <a:ext uri="{FF2B5EF4-FFF2-40B4-BE49-F238E27FC236}">
                <a16:creationId xmlns:a16="http://schemas.microsoft.com/office/drawing/2014/main" id="{6F3BCA56-2317-C54F-8A75-ED92C449818C}"/>
              </a:ext>
            </a:extLst>
          </p:cNvPr>
          <p:cNvSpPr>
            <a:spLocks noGrp="1"/>
          </p:cNvSpPr>
          <p:nvPr>
            <p:ph type="body" sz="quarter" idx="11"/>
          </p:nvPr>
        </p:nvSpPr>
        <p:spPr>
          <a:xfrm>
            <a:off x="540488" y="1816886"/>
            <a:ext cx="5157787" cy="3534125"/>
          </a:xfrm>
        </p:spPr>
        <p:txBody>
          <a:bodyPr vert="horz" lIns="91440" tIns="45720" rIns="91440" bIns="45720" rtlCol="0" anchor="t">
            <a:noAutofit/>
          </a:bodyPr>
          <a:lstStyle/>
          <a:p>
            <a:r>
              <a:rPr lang="fi-FI" sz="2000">
                <a:latin typeface="Arial"/>
                <a:cs typeface="Arial"/>
              </a:rPr>
              <a:t>Punaisen Ristin koulutukset</a:t>
            </a:r>
          </a:p>
          <a:p>
            <a:r>
              <a:rPr lang="fi-FI" sz="2000">
                <a:latin typeface="Arial"/>
                <a:cs typeface="Arial"/>
              </a:rPr>
              <a:t>Ruoka-apu on ryhmämuotoista vapaaehtoistoimintaa - vertaisten merkitys</a:t>
            </a:r>
          </a:p>
          <a:p>
            <a:r>
              <a:rPr lang="fi-FI" sz="2000">
                <a:latin typeface="Arial"/>
                <a:cs typeface="Arial"/>
              </a:rPr>
              <a:t>Voimavara- ja virkistystapahtumat.</a:t>
            </a:r>
          </a:p>
          <a:p>
            <a:r>
              <a:rPr lang="fi-FI" sz="2000">
                <a:latin typeface="Arial"/>
                <a:cs typeface="Arial"/>
              </a:rPr>
              <a:t>Tuki vastuuvapaaehtoiselta ja tarvittaessa piirin työntekijältä</a:t>
            </a:r>
            <a:endParaRPr lang="fi-FI" sz="2000"/>
          </a:p>
          <a:p>
            <a:r>
              <a:rPr lang="fi-FI" sz="2000">
                <a:latin typeface="Arial"/>
                <a:cs typeface="Arial"/>
              </a:rPr>
              <a:t>Vapaaehtoisen vakuutus</a:t>
            </a:r>
          </a:p>
          <a:p>
            <a:r>
              <a:rPr lang="fi-FI" sz="2000">
                <a:latin typeface="Arial"/>
                <a:cs typeface="Arial"/>
              </a:rPr>
              <a:t>Pelisäännöt, rooli ja palautumistavat suojaavat</a:t>
            </a:r>
          </a:p>
          <a:p>
            <a:r>
              <a:rPr lang="fi-FI" sz="2000">
                <a:latin typeface="Arial"/>
                <a:cs typeface="Arial"/>
              </a:rPr>
              <a:t>Tunne omat rajasi</a:t>
            </a:r>
          </a:p>
          <a:p>
            <a:endParaRPr lang="fi-FI" sz="2000"/>
          </a:p>
        </p:txBody>
      </p:sp>
      <p:pic>
        <p:nvPicPr>
          <p:cNvPr id="6" name="Picture Placeholder 5">
            <a:extLst>
              <a:ext uri="{FF2B5EF4-FFF2-40B4-BE49-F238E27FC236}">
                <a16:creationId xmlns:a16="http://schemas.microsoft.com/office/drawing/2014/main" id="{51ECDB71-555B-A14F-A7CC-4128E1060FF2}"/>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6276495" y="1002506"/>
            <a:ext cx="5083175" cy="4852988"/>
          </a:xfrm>
        </p:spPr>
      </p:pic>
    </p:spTree>
    <p:extLst>
      <p:ext uri="{BB962C8B-B14F-4D97-AF65-F5344CB8AC3E}">
        <p14:creationId xmlns:p14="http://schemas.microsoft.com/office/powerpoint/2010/main" val="1143670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Kuva 6" descr="Kuva, joka sisältää kohteen pöytä, ruoka, kahvi, kuppi&#10;&#10;Kuvaus luotu automaattisesti">
            <a:extLst>
              <a:ext uri="{FF2B5EF4-FFF2-40B4-BE49-F238E27FC236}">
                <a16:creationId xmlns:a16="http://schemas.microsoft.com/office/drawing/2014/main" id="{DA52173C-D8C4-2B47-3270-44FA38C788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091" t="23391"/>
          <a:stretch/>
        </p:blipFill>
        <p:spPr>
          <a:xfrm>
            <a:off x="20" y="-1269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kstiruutu 12">
            <a:extLst>
              <a:ext uri="{FF2B5EF4-FFF2-40B4-BE49-F238E27FC236}">
                <a16:creationId xmlns:a16="http://schemas.microsoft.com/office/drawing/2014/main" id="{E00C6A29-D1C4-E5E3-5077-02F3D019B9D2}"/>
              </a:ext>
            </a:extLst>
          </p:cNvPr>
          <p:cNvSpPr txBox="1"/>
          <p:nvPr/>
        </p:nvSpPr>
        <p:spPr>
          <a:xfrm>
            <a:off x="10655320" y="6533311"/>
            <a:ext cx="21862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Kuva: Suvi Elo / SPR</a:t>
            </a:r>
          </a:p>
        </p:txBody>
      </p:sp>
      <p:sp>
        <p:nvSpPr>
          <p:cNvPr id="18" name="Tekstiruutu 17">
            <a:extLst>
              <a:ext uri="{FF2B5EF4-FFF2-40B4-BE49-F238E27FC236}">
                <a16:creationId xmlns:a16="http://schemas.microsoft.com/office/drawing/2014/main" id="{4399732E-5B92-DA93-3366-C8B65F4C6351}"/>
              </a:ext>
            </a:extLst>
          </p:cNvPr>
          <p:cNvSpPr txBox="1"/>
          <p:nvPr/>
        </p:nvSpPr>
        <p:spPr>
          <a:xfrm>
            <a:off x="7654924" y="1085616"/>
            <a:ext cx="3981451" cy="280692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i-FI" sz="2800" b="0" i="1" u="none" strike="noStrike" kern="1200" cap="none" spc="0" normalizeH="0" baseline="0" noProof="0">
                <a:ln>
                  <a:noFill/>
                </a:ln>
                <a:solidFill>
                  <a:srgbClr val="000000"/>
                </a:solidFill>
                <a:effectLst/>
                <a:uLnTx/>
                <a:uFillTx/>
                <a:latin typeface="Arial"/>
                <a:cs typeface="Arial"/>
              </a:rPr>
              <a:t>“Ruoka-apu on niin henkistä kuin fyysistä apua: se auttaa henkisen puolen jaksamiseen silloin, kun joutuu taloudellisesti tiukkoihin tilanteisiin.”</a:t>
            </a:r>
          </a:p>
        </p:txBody>
      </p:sp>
    </p:spTree>
    <p:extLst>
      <p:ext uri="{BB962C8B-B14F-4D97-AF65-F5344CB8AC3E}">
        <p14:creationId xmlns:p14="http://schemas.microsoft.com/office/powerpoint/2010/main" val="68363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fi-FI"/>
            </a:p>
          </p:txBody>
        </p:sp>
      </p:grpSp>
      <p:sp>
        <p:nvSpPr>
          <p:cNvPr id="4" name="Freeform 4"/>
          <p:cNvSpPr/>
          <p:nvPr/>
        </p:nvSpPr>
        <p:spPr>
          <a:xfrm>
            <a:off x="10369078" y="6152189"/>
            <a:ext cx="1822922" cy="705811"/>
          </a:xfrm>
          <a:custGeom>
            <a:avLst/>
            <a:gdLst/>
            <a:ahLst/>
            <a:cxnLst/>
            <a:rect l="l" t="t" r="r" b="b"/>
            <a:pathLst>
              <a:path w="2734383" h="1058716">
                <a:moveTo>
                  <a:pt x="0" y="0"/>
                </a:moveTo>
                <a:lnTo>
                  <a:pt x="2734383" y="0"/>
                </a:lnTo>
                <a:lnTo>
                  <a:pt x="2734383" y="1058716"/>
                </a:lnTo>
                <a:lnTo>
                  <a:pt x="0" y="1058716"/>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sp>
        <p:nvSpPr>
          <p:cNvPr id="5" name="TextBox 5"/>
          <p:cNvSpPr txBox="1"/>
          <p:nvPr/>
        </p:nvSpPr>
        <p:spPr>
          <a:xfrm>
            <a:off x="899161" y="1235249"/>
            <a:ext cx="8365843" cy="4980274"/>
          </a:xfrm>
          <a:prstGeom prst="rect">
            <a:avLst/>
          </a:prstGeom>
        </p:spPr>
        <p:txBody>
          <a:bodyPr lIns="0" tIns="0" rIns="0" bIns="0" rtlCol="0" anchor="t">
            <a:spAutoFit/>
          </a:bodyPr>
          <a:lstStyle/>
          <a:p>
            <a:pPr>
              <a:lnSpc>
                <a:spcPts val="2560"/>
              </a:lnSpc>
            </a:pPr>
            <a:r>
              <a:rPr lang="en-US" sz="2133" err="1">
                <a:solidFill>
                  <a:srgbClr val="000000"/>
                </a:solidFill>
                <a:latin typeface="Arial"/>
              </a:rPr>
              <a:t>Koulutuksen</a:t>
            </a:r>
            <a:r>
              <a:rPr lang="en-US" sz="2133">
                <a:solidFill>
                  <a:srgbClr val="000000"/>
                </a:solidFill>
                <a:latin typeface="Arial"/>
              </a:rPr>
              <a:t> </a:t>
            </a:r>
            <a:r>
              <a:rPr lang="en-US" sz="2133" err="1">
                <a:solidFill>
                  <a:srgbClr val="000000"/>
                </a:solidFill>
                <a:latin typeface="Arial"/>
              </a:rPr>
              <a:t>jälkeen</a:t>
            </a:r>
            <a:r>
              <a:rPr lang="en-US" sz="2133">
                <a:solidFill>
                  <a:srgbClr val="000000"/>
                </a:solidFill>
                <a:latin typeface="Arial"/>
              </a:rPr>
              <a:t> </a:t>
            </a:r>
            <a:r>
              <a:rPr lang="en-US" sz="2133" err="1">
                <a:solidFill>
                  <a:srgbClr val="000000"/>
                </a:solidFill>
                <a:latin typeface="Arial"/>
              </a:rPr>
              <a:t>sinulla</a:t>
            </a:r>
            <a:r>
              <a:rPr lang="en-US" sz="2133">
                <a:solidFill>
                  <a:srgbClr val="000000"/>
                </a:solidFill>
                <a:latin typeface="Arial"/>
              </a:rPr>
              <a:t> on </a:t>
            </a:r>
            <a:r>
              <a:rPr lang="en-US" sz="2133" b="1" err="1">
                <a:solidFill>
                  <a:srgbClr val="C00000"/>
                </a:solidFill>
                <a:latin typeface="Arial"/>
              </a:rPr>
              <a:t>valmiudet</a:t>
            </a:r>
            <a:r>
              <a:rPr lang="en-US" sz="2133" b="1">
                <a:solidFill>
                  <a:srgbClr val="C00000"/>
                </a:solidFill>
                <a:latin typeface="Arial"/>
              </a:rPr>
              <a:t> </a:t>
            </a:r>
            <a:r>
              <a:rPr lang="en-US" sz="2133" b="1" err="1">
                <a:solidFill>
                  <a:srgbClr val="C00000"/>
                </a:solidFill>
                <a:latin typeface="Arial"/>
              </a:rPr>
              <a:t>toimia</a:t>
            </a:r>
            <a:r>
              <a:rPr lang="en-US" sz="2133" b="1">
                <a:solidFill>
                  <a:srgbClr val="C00000"/>
                </a:solidFill>
                <a:latin typeface="Arial"/>
              </a:rPr>
              <a:t> </a:t>
            </a:r>
            <a:r>
              <a:rPr lang="en-US" sz="2133" b="1" err="1">
                <a:solidFill>
                  <a:srgbClr val="C00000"/>
                </a:solidFill>
                <a:latin typeface="Arial"/>
              </a:rPr>
              <a:t>ruoka-aputoiminnan</a:t>
            </a:r>
            <a:r>
              <a:rPr lang="en-US" sz="2133" b="1">
                <a:solidFill>
                  <a:srgbClr val="C00000"/>
                </a:solidFill>
                <a:latin typeface="Arial"/>
              </a:rPr>
              <a:t> </a:t>
            </a:r>
            <a:r>
              <a:rPr lang="en-US" sz="2133" b="1" err="1">
                <a:solidFill>
                  <a:srgbClr val="C00000"/>
                </a:solidFill>
                <a:latin typeface="Arial"/>
              </a:rPr>
              <a:t>vapaaehtoisena</a:t>
            </a:r>
            <a:r>
              <a:rPr lang="en-US" sz="2133">
                <a:solidFill>
                  <a:srgbClr val="000000"/>
                </a:solidFill>
                <a:latin typeface="Arial"/>
              </a:rPr>
              <a:t>:</a:t>
            </a:r>
          </a:p>
          <a:p>
            <a:pPr>
              <a:lnSpc>
                <a:spcPts val="2560"/>
              </a:lnSpc>
            </a:pPr>
            <a:endParaRPr lang="en-US" sz="2133">
              <a:solidFill>
                <a:srgbClr val="000000"/>
              </a:solidFill>
              <a:latin typeface="Arial"/>
            </a:endParaRPr>
          </a:p>
          <a:p>
            <a:pPr marL="460611" lvl="1" indent="-230306">
              <a:lnSpc>
                <a:spcPts val="2560"/>
              </a:lnSpc>
              <a:buFont typeface="Arial"/>
              <a:buChar char="•"/>
            </a:pPr>
            <a:r>
              <a:rPr lang="en-US" sz="2133" err="1">
                <a:solidFill>
                  <a:srgbClr val="000000"/>
                </a:solidFill>
                <a:latin typeface="Arial"/>
              </a:rPr>
              <a:t>Riittävä</a:t>
            </a:r>
            <a:r>
              <a:rPr lang="en-US" sz="2133">
                <a:solidFill>
                  <a:srgbClr val="000000"/>
                </a:solidFill>
                <a:latin typeface="Arial"/>
              </a:rPr>
              <a:t> </a:t>
            </a:r>
            <a:r>
              <a:rPr lang="en-US" sz="2133" err="1">
                <a:solidFill>
                  <a:srgbClr val="000000"/>
                </a:solidFill>
                <a:latin typeface="Arial"/>
              </a:rPr>
              <a:t>osaaminen</a:t>
            </a:r>
            <a:r>
              <a:rPr lang="en-US" sz="2133">
                <a:solidFill>
                  <a:srgbClr val="000000"/>
                </a:solidFill>
                <a:latin typeface="Arial"/>
              </a:rPr>
              <a:t> </a:t>
            </a:r>
            <a:r>
              <a:rPr lang="en-US" sz="2133" err="1">
                <a:solidFill>
                  <a:srgbClr val="000000"/>
                </a:solidFill>
                <a:latin typeface="Arial"/>
              </a:rPr>
              <a:t>ruoka-aputoiminnan</a:t>
            </a:r>
            <a:r>
              <a:rPr lang="en-US" sz="2133">
                <a:solidFill>
                  <a:srgbClr val="000000"/>
                </a:solidFill>
                <a:latin typeface="Arial"/>
              </a:rPr>
              <a:t> </a:t>
            </a:r>
            <a:r>
              <a:rPr lang="en-US" sz="2133" err="1">
                <a:solidFill>
                  <a:srgbClr val="000000"/>
                </a:solidFill>
                <a:latin typeface="Arial"/>
              </a:rPr>
              <a:t>eri</a:t>
            </a:r>
            <a:r>
              <a:rPr lang="en-US" sz="2133">
                <a:solidFill>
                  <a:srgbClr val="000000"/>
                </a:solidFill>
                <a:latin typeface="Arial"/>
              </a:rPr>
              <a:t> </a:t>
            </a:r>
            <a:r>
              <a:rPr lang="en-US" sz="2133" err="1">
                <a:solidFill>
                  <a:srgbClr val="000000"/>
                </a:solidFill>
                <a:latin typeface="Arial"/>
              </a:rPr>
              <a:t>osa-alueista</a:t>
            </a:r>
            <a:r>
              <a:rPr lang="en-US" sz="2133">
                <a:solidFill>
                  <a:srgbClr val="000000"/>
                </a:solidFill>
                <a:latin typeface="Arial"/>
              </a:rPr>
              <a:t> ja </a:t>
            </a:r>
            <a:r>
              <a:rPr lang="en-US" sz="2133" err="1">
                <a:solidFill>
                  <a:srgbClr val="000000"/>
                </a:solidFill>
                <a:latin typeface="Arial"/>
              </a:rPr>
              <a:t>monimuotoisuudesta</a:t>
            </a:r>
            <a:endParaRPr lang="en-US" sz="2133">
              <a:solidFill>
                <a:srgbClr val="000000"/>
              </a:solidFill>
              <a:latin typeface="Arial"/>
            </a:endParaRPr>
          </a:p>
          <a:p>
            <a:pPr>
              <a:lnSpc>
                <a:spcPts val="2560"/>
              </a:lnSpc>
            </a:pPr>
            <a:endParaRPr lang="en-US" sz="2133">
              <a:solidFill>
                <a:srgbClr val="000000"/>
              </a:solidFill>
              <a:latin typeface="Arial"/>
            </a:endParaRPr>
          </a:p>
          <a:p>
            <a:pPr marL="460611" lvl="1" indent="-230306">
              <a:lnSpc>
                <a:spcPts val="2560"/>
              </a:lnSpc>
              <a:buFont typeface="Arial"/>
              <a:buChar char="•"/>
            </a:pPr>
            <a:r>
              <a:rPr lang="en-US" sz="2133" err="1">
                <a:solidFill>
                  <a:srgbClr val="000000"/>
                </a:solidFill>
                <a:latin typeface="Arial"/>
              </a:rPr>
              <a:t>Tunnet</a:t>
            </a:r>
            <a:r>
              <a:rPr lang="en-US" sz="2133">
                <a:solidFill>
                  <a:srgbClr val="000000"/>
                </a:solidFill>
                <a:latin typeface="Arial"/>
              </a:rPr>
              <a:t> </a:t>
            </a:r>
            <a:r>
              <a:rPr lang="en-US" sz="2133" err="1">
                <a:solidFill>
                  <a:srgbClr val="000000"/>
                </a:solidFill>
                <a:latin typeface="Arial"/>
              </a:rPr>
              <a:t>toiminnan</a:t>
            </a:r>
            <a:r>
              <a:rPr lang="en-US" sz="2133">
                <a:solidFill>
                  <a:srgbClr val="000000"/>
                </a:solidFill>
                <a:latin typeface="Arial"/>
              </a:rPr>
              <a:t> </a:t>
            </a:r>
            <a:r>
              <a:rPr lang="en-US" sz="2133" err="1">
                <a:solidFill>
                  <a:srgbClr val="000000"/>
                </a:solidFill>
                <a:latin typeface="Arial"/>
              </a:rPr>
              <a:t>perusteet</a:t>
            </a:r>
            <a:r>
              <a:rPr lang="en-US" sz="2133">
                <a:solidFill>
                  <a:srgbClr val="000000"/>
                </a:solidFill>
                <a:latin typeface="Arial"/>
              </a:rPr>
              <a:t> ja </a:t>
            </a:r>
            <a:r>
              <a:rPr lang="en-US" sz="2133" err="1">
                <a:solidFill>
                  <a:srgbClr val="000000"/>
                </a:solidFill>
                <a:latin typeface="Arial"/>
              </a:rPr>
              <a:t>eettiset</a:t>
            </a:r>
            <a:r>
              <a:rPr lang="en-US" sz="2133">
                <a:solidFill>
                  <a:srgbClr val="000000"/>
                </a:solidFill>
                <a:latin typeface="Arial"/>
              </a:rPr>
              <a:t> </a:t>
            </a:r>
            <a:r>
              <a:rPr lang="en-US" sz="2133" err="1">
                <a:solidFill>
                  <a:srgbClr val="000000"/>
                </a:solidFill>
                <a:latin typeface="Arial"/>
              </a:rPr>
              <a:t>ohjeet</a:t>
            </a:r>
            <a:r>
              <a:rPr lang="en-US" sz="2133">
                <a:solidFill>
                  <a:srgbClr val="000000"/>
                </a:solidFill>
                <a:latin typeface="Arial"/>
              </a:rPr>
              <a:t> </a:t>
            </a:r>
            <a:r>
              <a:rPr lang="en-US" sz="2133" err="1">
                <a:solidFill>
                  <a:srgbClr val="000000"/>
                </a:solidFill>
                <a:latin typeface="Arial"/>
              </a:rPr>
              <a:t>sekä</a:t>
            </a:r>
            <a:r>
              <a:rPr lang="en-US" sz="2133">
                <a:solidFill>
                  <a:srgbClr val="000000"/>
                </a:solidFill>
                <a:latin typeface="Arial"/>
              </a:rPr>
              <a:t> </a:t>
            </a:r>
            <a:r>
              <a:rPr lang="en-US" sz="2133" err="1">
                <a:solidFill>
                  <a:srgbClr val="000000"/>
                </a:solidFill>
                <a:latin typeface="Arial"/>
              </a:rPr>
              <a:t>Punaisen</a:t>
            </a:r>
            <a:r>
              <a:rPr lang="en-US" sz="2133">
                <a:solidFill>
                  <a:srgbClr val="000000"/>
                </a:solidFill>
                <a:latin typeface="Arial"/>
              </a:rPr>
              <a:t> </a:t>
            </a:r>
            <a:r>
              <a:rPr lang="en-US" sz="2133" err="1">
                <a:solidFill>
                  <a:srgbClr val="000000"/>
                </a:solidFill>
                <a:latin typeface="Arial"/>
              </a:rPr>
              <a:t>Ristin</a:t>
            </a:r>
            <a:r>
              <a:rPr lang="en-US" sz="2133">
                <a:solidFill>
                  <a:srgbClr val="000000"/>
                </a:solidFill>
                <a:latin typeface="Arial"/>
              </a:rPr>
              <a:t> </a:t>
            </a:r>
            <a:r>
              <a:rPr lang="en-US" sz="2133" err="1">
                <a:solidFill>
                  <a:srgbClr val="000000"/>
                </a:solidFill>
                <a:latin typeface="Arial"/>
              </a:rPr>
              <a:t>periaatteet</a:t>
            </a:r>
            <a:r>
              <a:rPr lang="en-US" sz="2133">
                <a:solidFill>
                  <a:srgbClr val="000000"/>
                </a:solidFill>
                <a:latin typeface="Arial"/>
              </a:rPr>
              <a:t>.</a:t>
            </a:r>
          </a:p>
          <a:p>
            <a:pPr>
              <a:lnSpc>
                <a:spcPts val="2560"/>
              </a:lnSpc>
            </a:pPr>
            <a:endParaRPr lang="en-US" sz="2133">
              <a:solidFill>
                <a:srgbClr val="000000"/>
              </a:solidFill>
              <a:latin typeface="Arial"/>
            </a:endParaRPr>
          </a:p>
          <a:p>
            <a:pPr marL="460611" lvl="1" indent="-230306">
              <a:lnSpc>
                <a:spcPts val="2560"/>
              </a:lnSpc>
              <a:buFont typeface="Arial"/>
              <a:buChar char="•"/>
            </a:pPr>
            <a:r>
              <a:rPr lang="en-US" sz="2133" err="1">
                <a:solidFill>
                  <a:srgbClr val="000000"/>
                </a:solidFill>
                <a:latin typeface="Arial"/>
              </a:rPr>
              <a:t>Riittävä</a:t>
            </a:r>
            <a:r>
              <a:rPr lang="en-US" sz="2133">
                <a:solidFill>
                  <a:srgbClr val="000000"/>
                </a:solidFill>
                <a:latin typeface="Arial"/>
              </a:rPr>
              <a:t> </a:t>
            </a:r>
            <a:r>
              <a:rPr lang="en-US" sz="2133" err="1">
                <a:solidFill>
                  <a:srgbClr val="000000"/>
                </a:solidFill>
                <a:latin typeface="Arial"/>
              </a:rPr>
              <a:t>osaaminen</a:t>
            </a:r>
            <a:r>
              <a:rPr lang="en-US" sz="2133">
                <a:solidFill>
                  <a:srgbClr val="000000"/>
                </a:solidFill>
                <a:latin typeface="Arial"/>
              </a:rPr>
              <a:t> </a:t>
            </a:r>
            <a:r>
              <a:rPr lang="en-US" sz="2133" err="1">
                <a:solidFill>
                  <a:srgbClr val="000000"/>
                </a:solidFill>
                <a:latin typeface="Arial"/>
              </a:rPr>
              <a:t>elintarviketurvallisuudesta</a:t>
            </a:r>
            <a:r>
              <a:rPr lang="en-US" sz="2133">
                <a:solidFill>
                  <a:srgbClr val="000000"/>
                </a:solidFill>
                <a:latin typeface="Arial"/>
              </a:rPr>
              <a:t> ja </a:t>
            </a:r>
            <a:r>
              <a:rPr lang="en-US" sz="2133" err="1">
                <a:solidFill>
                  <a:srgbClr val="000000"/>
                </a:solidFill>
                <a:latin typeface="Arial"/>
              </a:rPr>
              <a:t>ruoka-avun</a:t>
            </a:r>
            <a:r>
              <a:rPr lang="en-US" sz="2133">
                <a:solidFill>
                  <a:srgbClr val="000000"/>
                </a:solidFill>
                <a:latin typeface="Arial"/>
              </a:rPr>
              <a:t> </a:t>
            </a:r>
            <a:r>
              <a:rPr lang="en-US" sz="2133" err="1">
                <a:solidFill>
                  <a:srgbClr val="000000"/>
                </a:solidFill>
                <a:latin typeface="Arial"/>
              </a:rPr>
              <a:t>käytännöistä</a:t>
            </a:r>
            <a:endParaRPr lang="en-US" sz="2133">
              <a:solidFill>
                <a:srgbClr val="000000"/>
              </a:solidFill>
              <a:latin typeface="Arial"/>
            </a:endParaRPr>
          </a:p>
          <a:p>
            <a:pPr>
              <a:lnSpc>
                <a:spcPts val="2560"/>
              </a:lnSpc>
            </a:pPr>
            <a:endParaRPr lang="en-US" sz="2133">
              <a:solidFill>
                <a:srgbClr val="000000"/>
              </a:solidFill>
              <a:latin typeface="Arial"/>
            </a:endParaRPr>
          </a:p>
          <a:p>
            <a:pPr marL="460611" lvl="1" indent="-230306">
              <a:lnSpc>
                <a:spcPts val="2560"/>
              </a:lnSpc>
              <a:buFont typeface="Arial"/>
              <a:buChar char="•"/>
            </a:pPr>
            <a:r>
              <a:rPr lang="en-US" sz="2133" err="1">
                <a:solidFill>
                  <a:srgbClr val="000000"/>
                </a:solidFill>
                <a:latin typeface="Arial"/>
              </a:rPr>
              <a:t>Tiedät</a:t>
            </a:r>
            <a:r>
              <a:rPr lang="en-US" sz="2133">
                <a:solidFill>
                  <a:srgbClr val="000000"/>
                </a:solidFill>
                <a:latin typeface="Arial"/>
              </a:rPr>
              <a:t>, </a:t>
            </a:r>
            <a:r>
              <a:rPr lang="en-US" sz="2133" err="1">
                <a:solidFill>
                  <a:srgbClr val="000000"/>
                </a:solidFill>
                <a:latin typeface="Arial"/>
              </a:rPr>
              <a:t>kuinka</a:t>
            </a:r>
            <a:r>
              <a:rPr lang="en-US" sz="2133">
                <a:solidFill>
                  <a:srgbClr val="000000"/>
                </a:solidFill>
                <a:latin typeface="Arial"/>
              </a:rPr>
              <a:t> </a:t>
            </a:r>
            <a:r>
              <a:rPr lang="en-US" sz="2133" err="1">
                <a:solidFill>
                  <a:srgbClr val="000000"/>
                </a:solidFill>
                <a:latin typeface="Arial"/>
              </a:rPr>
              <a:t>kohdata</a:t>
            </a:r>
            <a:r>
              <a:rPr lang="en-US" sz="2133">
                <a:solidFill>
                  <a:srgbClr val="000000"/>
                </a:solidFill>
                <a:latin typeface="Arial"/>
              </a:rPr>
              <a:t> </a:t>
            </a:r>
            <a:r>
              <a:rPr lang="en-US" sz="2133" err="1">
                <a:solidFill>
                  <a:srgbClr val="000000"/>
                </a:solidFill>
                <a:latin typeface="Arial"/>
              </a:rPr>
              <a:t>kunnioittavasti</a:t>
            </a:r>
            <a:r>
              <a:rPr lang="en-US" sz="2133">
                <a:solidFill>
                  <a:srgbClr val="000000"/>
                </a:solidFill>
                <a:latin typeface="Arial"/>
              </a:rPr>
              <a:t> </a:t>
            </a:r>
            <a:r>
              <a:rPr lang="en-US" sz="2133" err="1">
                <a:solidFill>
                  <a:srgbClr val="000000"/>
                </a:solidFill>
                <a:latin typeface="Arial"/>
              </a:rPr>
              <a:t>ruoka-avussa</a:t>
            </a:r>
            <a:r>
              <a:rPr lang="en-US" sz="2133">
                <a:solidFill>
                  <a:srgbClr val="000000"/>
                </a:solidFill>
                <a:latin typeface="Arial"/>
              </a:rPr>
              <a:t> </a:t>
            </a:r>
            <a:r>
              <a:rPr lang="en-US" sz="2133" err="1">
                <a:solidFill>
                  <a:srgbClr val="000000"/>
                </a:solidFill>
                <a:latin typeface="Arial"/>
              </a:rPr>
              <a:t>käyviä</a:t>
            </a:r>
            <a:r>
              <a:rPr lang="en-US" sz="2133">
                <a:solidFill>
                  <a:srgbClr val="000000"/>
                </a:solidFill>
                <a:latin typeface="Arial"/>
              </a:rPr>
              <a:t> </a:t>
            </a:r>
            <a:r>
              <a:rPr lang="en-US" sz="2133" err="1">
                <a:solidFill>
                  <a:srgbClr val="000000"/>
                </a:solidFill>
                <a:latin typeface="Arial"/>
              </a:rPr>
              <a:t>ihmisiä</a:t>
            </a:r>
            <a:r>
              <a:rPr lang="en-US" sz="2133">
                <a:solidFill>
                  <a:srgbClr val="000000"/>
                </a:solidFill>
                <a:latin typeface="Arial"/>
              </a:rPr>
              <a:t>.</a:t>
            </a:r>
          </a:p>
          <a:p>
            <a:pPr>
              <a:lnSpc>
                <a:spcPts val="2560"/>
              </a:lnSpc>
            </a:pPr>
            <a:endParaRPr lang="en-US" sz="2133">
              <a:solidFill>
                <a:srgbClr val="000000"/>
              </a:solidFill>
              <a:latin typeface="Arial"/>
            </a:endParaRPr>
          </a:p>
        </p:txBody>
      </p:sp>
      <p:sp>
        <p:nvSpPr>
          <p:cNvPr id="6" name="Freeform 6"/>
          <p:cNvSpPr/>
          <p:nvPr/>
        </p:nvSpPr>
        <p:spPr>
          <a:xfrm>
            <a:off x="9393671" y="2418408"/>
            <a:ext cx="1886868" cy="2580333"/>
          </a:xfrm>
          <a:custGeom>
            <a:avLst/>
            <a:gdLst/>
            <a:ahLst/>
            <a:cxnLst/>
            <a:rect l="l" t="t" r="r" b="b"/>
            <a:pathLst>
              <a:path w="2830302" h="3870499">
                <a:moveTo>
                  <a:pt x="0" y="0"/>
                </a:moveTo>
                <a:lnTo>
                  <a:pt x="2830302" y="0"/>
                </a:lnTo>
                <a:lnTo>
                  <a:pt x="2830302" y="3870499"/>
                </a:lnTo>
                <a:lnTo>
                  <a:pt x="0" y="38704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7" name="TextBox 7"/>
          <p:cNvSpPr txBox="1"/>
          <p:nvPr/>
        </p:nvSpPr>
        <p:spPr>
          <a:xfrm>
            <a:off x="899160" y="445711"/>
            <a:ext cx="10393680" cy="384721"/>
          </a:xfrm>
          <a:prstGeom prst="rect">
            <a:avLst/>
          </a:prstGeom>
        </p:spPr>
        <p:txBody>
          <a:bodyPr lIns="0" tIns="0" rIns="0" bIns="0" rtlCol="0" anchor="t">
            <a:spAutoFit/>
          </a:bodyPr>
          <a:lstStyle/>
          <a:p>
            <a:pPr>
              <a:lnSpc>
                <a:spcPts val="3024"/>
              </a:lnSpc>
            </a:pPr>
            <a:r>
              <a:rPr lang="en-US" sz="2800" b="1" err="1">
                <a:solidFill>
                  <a:srgbClr val="000000"/>
                </a:solidFill>
                <a:latin typeface="Arial"/>
                <a:cs typeface="Arial"/>
              </a:rPr>
              <a:t>Mitä</a:t>
            </a:r>
            <a:r>
              <a:rPr lang="en-US" sz="2800" b="1">
                <a:solidFill>
                  <a:srgbClr val="000000"/>
                </a:solidFill>
                <a:latin typeface="Arial"/>
                <a:cs typeface="Arial"/>
              </a:rPr>
              <a:t> </a:t>
            </a:r>
            <a:r>
              <a:rPr lang="en-US" sz="2800" b="1" err="1">
                <a:solidFill>
                  <a:srgbClr val="000000"/>
                </a:solidFill>
                <a:latin typeface="Arial"/>
                <a:cs typeface="Arial"/>
              </a:rPr>
              <a:t>opin</a:t>
            </a:r>
            <a:r>
              <a:rPr lang="en-US" sz="2800" b="1">
                <a:solidFill>
                  <a:srgbClr val="000000"/>
                </a:solidFill>
                <a:latin typeface="Arial"/>
                <a:cs typeface="Arial"/>
              </a:rPr>
              <a:t> </a:t>
            </a:r>
            <a:r>
              <a:rPr lang="en-US" sz="2800" b="1" err="1">
                <a:solidFill>
                  <a:srgbClr val="000000"/>
                </a:solidFill>
                <a:latin typeface="Arial"/>
                <a:cs typeface="Arial"/>
              </a:rPr>
              <a:t>tänään</a:t>
            </a:r>
            <a:r>
              <a:rPr lang="en-US" sz="2800" b="1">
                <a:solidFill>
                  <a:srgbClr val="000000"/>
                </a:solidFill>
                <a:latin typeface="Arial"/>
                <a:cs typeface="Arial"/>
              </a:rPr>
              <a:t>? </a:t>
            </a:r>
            <a:endParaRPr lang="en-US" sz="2800">
              <a:solidFill>
                <a:srgbClr val="000000"/>
              </a:solidFill>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6881F1-F545-3B33-99CD-05ABF5AA5D83}"/>
              </a:ext>
            </a:extLst>
          </p:cNvPr>
          <p:cNvSpPr>
            <a:spLocks noGrp="1"/>
          </p:cNvSpPr>
          <p:nvPr>
            <p:ph type="title"/>
          </p:nvPr>
        </p:nvSpPr>
        <p:spPr>
          <a:xfrm>
            <a:off x="838199" y="365825"/>
            <a:ext cx="10515600" cy="781750"/>
          </a:xfrm>
        </p:spPr>
        <p:txBody>
          <a:bodyPr/>
          <a:lstStyle/>
          <a:p>
            <a:r>
              <a:rPr lang="fi-FI"/>
              <a:t>Lisätietoja ruoka-avusta ja tärkeät sivut vapaaehtoiselle</a:t>
            </a:r>
          </a:p>
        </p:txBody>
      </p:sp>
      <p:sp>
        <p:nvSpPr>
          <p:cNvPr id="3" name="Tekstin paikkamerkki 2">
            <a:extLst>
              <a:ext uri="{FF2B5EF4-FFF2-40B4-BE49-F238E27FC236}">
                <a16:creationId xmlns:a16="http://schemas.microsoft.com/office/drawing/2014/main" id="{D75ED1E0-947A-A03E-E41E-3512943616B5}"/>
              </a:ext>
            </a:extLst>
          </p:cNvPr>
          <p:cNvSpPr>
            <a:spLocks noGrp="1"/>
          </p:cNvSpPr>
          <p:nvPr>
            <p:ph type="body" idx="14"/>
          </p:nvPr>
        </p:nvSpPr>
        <p:spPr>
          <a:xfrm>
            <a:off x="838199" y="2740333"/>
            <a:ext cx="10915651" cy="3227374"/>
          </a:xfrm>
        </p:spPr>
        <p:txBody>
          <a:bodyPr/>
          <a:lstStyle/>
          <a:p>
            <a:r>
              <a:rPr lang="fi-FI" sz="1800" b="1">
                <a:latin typeface="Arial"/>
                <a:cs typeface="Arial"/>
              </a:rPr>
              <a:t>Oma Punainen Risti-järjestelmä: </a:t>
            </a:r>
            <a:r>
              <a:rPr lang="fi-FI" sz="1800">
                <a:latin typeface="Arial"/>
                <a:cs typeface="Arial"/>
                <a:hlinkClick r:id="rId3"/>
              </a:rPr>
              <a:t>https://oma.punainenristi.fi/</a:t>
            </a:r>
            <a:endParaRPr lang="en-US" sz="1800">
              <a:latin typeface="Arial"/>
              <a:cs typeface="Arial"/>
            </a:endParaRPr>
          </a:p>
          <a:p>
            <a:pPr marL="285750" indent="-285750">
              <a:buChar char="•"/>
            </a:pPr>
            <a:r>
              <a:rPr lang="fi-FI" sz="1800">
                <a:latin typeface="Arial"/>
                <a:cs typeface="Arial"/>
              </a:rPr>
              <a:t>Oma-järjestelmässä luodaan vapaaehtoisen profiilin. Järjestelmä osoittaa sinut postiosoitteen mukaan oikeaan osastoon. Ohjeita löytyy </a:t>
            </a:r>
            <a:r>
              <a:rPr lang="fi-FI" sz="1800">
                <a:latin typeface="Arial"/>
                <a:cs typeface="Arial"/>
                <a:hlinkClick r:id="rId4"/>
              </a:rPr>
              <a:t>https://rednet.punainenristi.fi/oma</a:t>
            </a:r>
            <a:r>
              <a:rPr lang="fi-FI" sz="1800">
                <a:latin typeface="Arial"/>
                <a:cs typeface="Arial"/>
              </a:rPr>
              <a:t>. Löydät osaston sivuilta tapahtumia, kursseja ja kerhoja sekä ryhmiä, joihin voi ilmoittautua. </a:t>
            </a:r>
            <a:endParaRPr lang="en-US" sz="1800">
              <a:latin typeface="Arial"/>
              <a:cs typeface="Arial"/>
            </a:endParaRPr>
          </a:p>
          <a:p>
            <a:pPr lvl="1"/>
            <a:endParaRPr lang="fi-FI" sz="1800"/>
          </a:p>
          <a:p>
            <a:r>
              <a:rPr lang="fi-FI" sz="1800" b="1" err="1">
                <a:latin typeface="Arial"/>
                <a:cs typeface="Arial"/>
              </a:rPr>
              <a:t>RedNet</a:t>
            </a:r>
            <a:endParaRPr lang="fi-FI" sz="1800" b="1"/>
          </a:p>
          <a:p>
            <a:pPr marL="285750" indent="-285750">
              <a:buChar char="•"/>
            </a:pPr>
            <a:r>
              <a:rPr lang="fi-FI" sz="1800">
                <a:latin typeface="Arial"/>
                <a:cs typeface="Arial"/>
              </a:rPr>
              <a:t>Punaisen Ristin </a:t>
            </a:r>
            <a:r>
              <a:rPr lang="fi-FI" sz="1800" err="1">
                <a:latin typeface="Arial"/>
                <a:cs typeface="Arial"/>
              </a:rPr>
              <a:t>RedNet</a:t>
            </a:r>
            <a:r>
              <a:rPr lang="fi-FI" sz="1800">
                <a:latin typeface="Arial"/>
                <a:cs typeface="Arial"/>
              </a:rPr>
              <a:t>-sivustolta löydät lisätietoja ja -materiaaleja ruoka-avusta: </a:t>
            </a:r>
            <a:r>
              <a:rPr lang="fi-FI" sz="1800">
                <a:latin typeface="Arial"/>
                <a:cs typeface="Arial"/>
                <a:hlinkClick r:id="rId5"/>
              </a:rPr>
              <a:t>https://rednet.punainenristi.fi/ruoka-apu</a:t>
            </a:r>
            <a:r>
              <a:rPr lang="fi-FI" sz="1800">
                <a:latin typeface="Arial"/>
                <a:cs typeface="Arial"/>
              </a:rPr>
              <a:t> </a:t>
            </a:r>
            <a:endParaRPr lang="fi-FI" sz="1800" b="1">
              <a:latin typeface="Arial"/>
              <a:cs typeface="Arial"/>
            </a:endParaRPr>
          </a:p>
          <a:p>
            <a:pPr lvl="1"/>
            <a:endParaRPr lang="fi-FI" sz="1800"/>
          </a:p>
          <a:p>
            <a:r>
              <a:rPr lang="fi-FI" sz="1800" b="1">
                <a:latin typeface="Arial"/>
                <a:cs typeface="Arial"/>
              </a:rPr>
              <a:t>Ruoka-apu.fi –sivustolta </a:t>
            </a:r>
            <a:r>
              <a:rPr lang="fi-FI" sz="1800">
                <a:latin typeface="Arial"/>
                <a:cs typeface="Arial"/>
              </a:rPr>
              <a:t>löydät ruoka-aputapahtumia, toimijoita ja materiaaleja. Sivua on toteuttamassa lukuisia ruoka-aputoimijoita. </a:t>
            </a:r>
            <a:r>
              <a:rPr lang="fi-FI" sz="1800">
                <a:latin typeface="Arial"/>
                <a:cs typeface="Arial"/>
                <a:hlinkClick r:id="rId6"/>
              </a:rPr>
              <a:t>https://ruoka-apu.fi/</a:t>
            </a:r>
            <a:r>
              <a:rPr lang="fi-FI" sz="1800">
                <a:latin typeface="Arial"/>
                <a:cs typeface="Arial"/>
              </a:rPr>
              <a:t>  </a:t>
            </a:r>
          </a:p>
        </p:txBody>
      </p:sp>
      <p:sp>
        <p:nvSpPr>
          <p:cNvPr id="4" name="Tekstin paikkamerkki 3">
            <a:extLst>
              <a:ext uri="{FF2B5EF4-FFF2-40B4-BE49-F238E27FC236}">
                <a16:creationId xmlns:a16="http://schemas.microsoft.com/office/drawing/2014/main" id="{EDF49585-E7B9-33A9-A954-4EC21CFD8D25}"/>
              </a:ext>
            </a:extLst>
          </p:cNvPr>
          <p:cNvSpPr>
            <a:spLocks noGrp="1"/>
          </p:cNvSpPr>
          <p:nvPr>
            <p:ph type="body" idx="15"/>
          </p:nvPr>
        </p:nvSpPr>
        <p:spPr>
          <a:xfrm>
            <a:off x="838199" y="1553079"/>
            <a:ext cx="10715626" cy="781750"/>
          </a:xfrm>
        </p:spPr>
        <p:txBody>
          <a:bodyPr/>
          <a:lstStyle/>
          <a:p>
            <a:r>
              <a:rPr lang="fi-FI">
                <a:solidFill>
                  <a:srgbClr val="C00000"/>
                </a:solidFill>
              </a:rPr>
              <a:t>Tärkeimmät vapaaehtoisen sivustot ja palvelut: Oma Punainen Risti, </a:t>
            </a:r>
            <a:r>
              <a:rPr lang="fi-FI" err="1">
                <a:solidFill>
                  <a:srgbClr val="C00000"/>
                </a:solidFill>
              </a:rPr>
              <a:t>RedNet</a:t>
            </a:r>
            <a:r>
              <a:rPr lang="fi-FI">
                <a:solidFill>
                  <a:srgbClr val="C00000"/>
                </a:solidFill>
              </a:rPr>
              <a:t>, Ruoka-apu.fi</a:t>
            </a:r>
          </a:p>
        </p:txBody>
      </p:sp>
    </p:spTree>
    <p:extLst>
      <p:ext uri="{BB962C8B-B14F-4D97-AF65-F5344CB8AC3E}">
        <p14:creationId xmlns:p14="http://schemas.microsoft.com/office/powerpoint/2010/main" val="4235742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30924438-A58E-4820-B425-62BDBB575D85}"/>
              </a:ext>
            </a:extLst>
          </p:cNvPr>
          <p:cNvSpPr txBox="1"/>
          <p:nvPr/>
        </p:nvSpPr>
        <p:spPr>
          <a:xfrm>
            <a:off x="8742330" y="4285680"/>
            <a:ext cx="3133609" cy="1717872"/>
          </a:xfrm>
          <a:prstGeom prst="rect">
            <a:avLst/>
          </a:prstGeom>
        </p:spPr>
        <p:txBody>
          <a:bodyPr vert="horz" lIns="91440" tIns="45720" rIns="91440" bIns="45720" rtlCol="0" anchor="ctr">
            <a:normAutofit fontScale="40000" lnSpcReduction="20000"/>
          </a:bodyPr>
          <a:lstStyle/>
          <a:p>
            <a:pPr>
              <a:lnSpc>
                <a:spcPct val="90000"/>
              </a:lnSpc>
              <a:spcBef>
                <a:spcPct val="0"/>
              </a:spcBef>
              <a:spcAft>
                <a:spcPts val="600"/>
              </a:spcAft>
            </a:pPr>
            <a:r>
              <a:rPr lang="fi-FI" altLang="en-US" sz="5000">
                <a:solidFill>
                  <a:srgbClr val="FF0000"/>
                </a:solidFill>
                <a:latin typeface="Arial" panose="020B0604020202020204" pitchFamily="34" charset="0"/>
                <a:cs typeface="Arial" panose="020B0604020202020204" pitchFamily="34" charset="0"/>
              </a:rPr>
              <a:t>Jäsenyys Punaisessa Ristissä kertoo sinusta paljon. Uskallat seisoa hyvän puolella, uskot myötätunnon tekojen ja läsnäolon voimaan</a:t>
            </a:r>
            <a:r>
              <a:rPr lang="fi-FI" altLang="en-US" sz="4000">
                <a:solidFill>
                  <a:srgbClr val="FF0000"/>
                </a:solidFill>
                <a:latin typeface="Lucida Sans" panose="020B0602030504020204" pitchFamily="34" charset="0"/>
              </a:rPr>
              <a:t>.</a:t>
            </a:r>
          </a:p>
        </p:txBody>
      </p:sp>
      <p:sp>
        <p:nvSpPr>
          <p:cNvPr id="14" name="object 2">
            <a:extLst>
              <a:ext uri="{FF2B5EF4-FFF2-40B4-BE49-F238E27FC236}">
                <a16:creationId xmlns:a16="http://schemas.microsoft.com/office/drawing/2014/main" id="{A8D32295-56CB-4376-83B8-F70B8B133C3B}"/>
              </a:ext>
            </a:extLst>
          </p:cNvPr>
          <p:cNvSpPr txBox="1">
            <a:spLocks/>
          </p:cNvSpPr>
          <p:nvPr/>
        </p:nvSpPr>
        <p:spPr>
          <a:xfrm>
            <a:off x="372312" y="414067"/>
            <a:ext cx="2989580" cy="99770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pPr marL="12700">
              <a:lnSpc>
                <a:spcPct val="100000"/>
              </a:lnSpc>
              <a:spcBef>
                <a:spcPts val="100"/>
              </a:spcBef>
            </a:pPr>
            <a:r>
              <a:rPr lang="en-US" sz="3200">
                <a:solidFill>
                  <a:srgbClr val="FF0000"/>
                </a:solidFill>
              </a:rPr>
              <a:t>Punaisen Ristin jäsenyys</a:t>
            </a:r>
          </a:p>
        </p:txBody>
      </p:sp>
      <p:sp>
        <p:nvSpPr>
          <p:cNvPr id="16" name="Tekstiruutu 15">
            <a:extLst>
              <a:ext uri="{FF2B5EF4-FFF2-40B4-BE49-F238E27FC236}">
                <a16:creationId xmlns:a16="http://schemas.microsoft.com/office/drawing/2014/main" id="{89A7B8ED-58E2-4E31-BEE1-B3106B78A4E8}"/>
              </a:ext>
            </a:extLst>
          </p:cNvPr>
          <p:cNvSpPr txBox="1"/>
          <p:nvPr/>
        </p:nvSpPr>
        <p:spPr>
          <a:xfrm>
            <a:off x="357072" y="1600135"/>
            <a:ext cx="3633268" cy="536454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MIKSI?</a:t>
            </a:r>
          </a:p>
          <a:p>
            <a:pPr>
              <a:lnSpc>
                <a:spcPct val="90000"/>
              </a:lnSpc>
              <a:defRPr/>
            </a:pPr>
            <a:r>
              <a:rPr lang="fi-FI" altLang="en-US" sz="2400">
                <a:latin typeface="Arial" panose="020B0604020202020204" pitchFamily="34" charset="0"/>
                <a:cs typeface="Arial" panose="020B0604020202020204" pitchFamily="34" charset="0"/>
              </a:rPr>
              <a:t>Jäsenmaksusi mahdollistaa vapaaehtois- ja avustustyömme, ensiapupäivystykset, ystävätoiminnan ja paljon muuta toimintaa.</a:t>
            </a:r>
          </a:p>
          <a:p>
            <a:pPr>
              <a:lnSpc>
                <a:spcPct val="90000"/>
              </a:lnSpc>
              <a:defRPr/>
            </a:pPr>
            <a:endParaRPr lang="fi-FI" altLang="en-US" sz="2400">
              <a:latin typeface="Arial" panose="020B0604020202020204" pitchFamily="34" charset="0"/>
              <a:cs typeface="Arial" panose="020B0604020202020204" pitchFamily="34" charset="0"/>
            </a:endParaRPr>
          </a:p>
          <a:p>
            <a:pPr>
              <a:lnSpc>
                <a:spcPct val="90000"/>
              </a:lnSpc>
              <a:defRPr/>
            </a:pPr>
            <a:r>
              <a:rPr lang="fi-FI" altLang="en-US" sz="2400">
                <a:latin typeface="Arial" panose="020B0604020202020204" pitchFamily="34" charset="0"/>
                <a:cs typeface="Arial" panose="020B0604020202020204" pitchFamily="34" charset="0"/>
              </a:rPr>
              <a:t>Jäsenmaksusi ansiosta kykenemme auttamaan kriisitilanteessa nopeasti ja tehokkaasti. Jäsenyytesi auttaa paikallista osastoa.</a:t>
            </a:r>
          </a:p>
          <a:p>
            <a:pPr>
              <a:lnSpc>
                <a:spcPct val="90000"/>
              </a:lnSpc>
              <a:defRPr/>
            </a:pPr>
            <a:endParaRPr lang="fi-FI" altLang="en-US" sz="1800">
              <a:solidFill>
                <a:srgbClr val="FF0000"/>
              </a:solidFill>
              <a:latin typeface="Lucida Sans" panose="020B0602030504020204" pitchFamily="34" charset="0"/>
            </a:endParaRPr>
          </a:p>
        </p:txBody>
      </p:sp>
      <p:sp>
        <p:nvSpPr>
          <p:cNvPr id="18" name="Tekstin paikkamerkki 17">
            <a:extLst>
              <a:ext uri="{FF2B5EF4-FFF2-40B4-BE49-F238E27FC236}">
                <a16:creationId xmlns:a16="http://schemas.microsoft.com/office/drawing/2014/main" id="{CAB2122E-D219-44ED-B294-E5DCCA2FEE63}"/>
              </a:ext>
            </a:extLst>
          </p:cNvPr>
          <p:cNvSpPr>
            <a:spLocks noGrp="1"/>
          </p:cNvSpPr>
          <p:nvPr>
            <p:ph type="body" idx="14"/>
          </p:nvPr>
        </p:nvSpPr>
        <p:spPr/>
        <p:txBody>
          <a:bodyPr/>
          <a:lstStyle/>
          <a:p>
            <a:pPr>
              <a:lnSpc>
                <a:spcPct val="90000"/>
              </a:lnSpc>
              <a:defRPr/>
            </a:pPr>
            <a:r>
              <a:rPr lang="fi-FI" altLang="en-US" sz="2400" b="1">
                <a:latin typeface="Arial" panose="020B0604020202020204" pitchFamily="34" charset="0"/>
              </a:rPr>
              <a:t>Valitse jäsenyyden muoto:</a:t>
            </a:r>
          </a:p>
          <a:p>
            <a:r>
              <a:rPr lang="fi-FI" sz="2400">
                <a:latin typeface="Arial" panose="020B0604020202020204" pitchFamily="34" charset="0"/>
                <a:ea typeface="Verdana" panose="020B0604030504040204" pitchFamily="34" charset="0"/>
              </a:rPr>
              <a:t>Vuosijäsen yli 29-vuotias 20 € / kalenterivuosi</a:t>
            </a:r>
          </a:p>
          <a:p>
            <a:r>
              <a:rPr lang="fi-FI" sz="2400">
                <a:latin typeface="Arial" panose="020B0604020202020204" pitchFamily="34" charset="0"/>
                <a:ea typeface="Verdana" panose="020B0604030504040204" pitchFamily="34" charset="0"/>
              </a:rPr>
              <a:t>Vuosijäsen alle 29-vuotias 10 € / kalenterivuosi</a:t>
            </a:r>
          </a:p>
          <a:p>
            <a:r>
              <a:rPr lang="fi-FI" sz="2400">
                <a:latin typeface="Arial" panose="020B0604020202020204" pitchFamily="34" charset="0"/>
                <a:ea typeface="Verdana" panose="020B0604030504040204" pitchFamily="34" charset="0"/>
              </a:rPr>
              <a:t>Ainaisjäsenyys 300 €</a:t>
            </a:r>
          </a:p>
          <a:p>
            <a:endParaRPr lang="fi-FI" sz="2400">
              <a:latin typeface="Arial" panose="020B0604020202020204" pitchFamily="34" charset="0"/>
              <a:ea typeface="Verdana" panose="020B0604030504040204" pitchFamily="34" charset="0"/>
            </a:endParaRPr>
          </a:p>
          <a:p>
            <a:r>
              <a:rPr lang="fi-FI" sz="2400" b="1">
                <a:latin typeface="Arial" panose="020B0604020202020204" pitchFamily="34" charset="0"/>
                <a:ea typeface="Verdana" panose="020B0604030504040204" pitchFamily="34" charset="0"/>
              </a:rPr>
              <a:t>Jäsenedut: </a:t>
            </a:r>
            <a:r>
              <a:rPr lang="fi-FI" sz="2400">
                <a:latin typeface="Arial" panose="020B0604020202020204" pitchFamily="34" charset="0"/>
                <a:hlinkClick r:id="rId3">
                  <a:extLst>
                    <a:ext uri="{A12FA001-AC4F-418D-AE19-62706E023703}">
                      <ahyp:hlinkClr xmlns:ahyp="http://schemas.microsoft.com/office/drawing/2018/hyperlinkcolor" val="tx"/>
                    </a:ext>
                  </a:extLst>
                </a:hlinkClick>
              </a:rPr>
              <a:t>https://www.punainenristi.fi/jasenedut</a:t>
            </a:r>
            <a:endParaRPr lang="fi-FI" sz="2400">
              <a:latin typeface="Arial" panose="020B0604020202020204" pitchFamily="34" charset="0"/>
            </a:endParaRPr>
          </a:p>
          <a:p>
            <a:r>
              <a:rPr lang="fi-FI" sz="2400" b="1">
                <a:latin typeface="Arial" panose="020B0604020202020204" pitchFamily="34" charset="0"/>
                <a:ea typeface="Verdana" panose="020B0604030504040204" pitchFamily="34" charset="0"/>
              </a:rPr>
              <a:t>Liity jäseneksi: </a:t>
            </a:r>
            <a:r>
              <a:rPr lang="fi-FI" sz="2400">
                <a:latin typeface="Arial" panose="020B0604020202020204" pitchFamily="34" charset="0"/>
                <a:hlinkClick r:id="rId4">
                  <a:extLst>
                    <a:ext uri="{A12FA001-AC4F-418D-AE19-62706E023703}">
                      <ahyp:hlinkClr xmlns:ahyp="http://schemas.microsoft.com/office/drawing/2018/hyperlinkcolor" val="tx"/>
                    </a:ext>
                  </a:extLst>
                </a:hlinkClick>
              </a:rPr>
              <a:t>https://www.punainenristi.fi/jasen</a:t>
            </a:r>
            <a:endParaRPr lang="fi-FI" sz="2400">
              <a:latin typeface="Arial" panose="020B0604020202020204" pitchFamily="34" charset="0"/>
              <a:ea typeface="Verdana" panose="020B0604030504040204" pitchFamily="34" charset="0"/>
            </a:endParaRPr>
          </a:p>
          <a:p>
            <a:endParaRPr lang="fi-FI"/>
          </a:p>
        </p:txBody>
      </p:sp>
      <p:pic>
        <p:nvPicPr>
          <p:cNvPr id="2" name="Picture 1" descr="Kuva, joka sisältää kohteen henkilö, sininen, kuppi, piha-&#10;&#10;Kuvaus luotu automaattisesti">
            <a:extLst>
              <a:ext uri="{FF2B5EF4-FFF2-40B4-BE49-F238E27FC236}">
                <a16:creationId xmlns:a16="http://schemas.microsoft.com/office/drawing/2014/main" id="{8D9E240A-045C-B26B-8484-D1E1E890230B}"/>
              </a:ext>
            </a:extLst>
          </p:cNvPr>
          <p:cNvPicPr>
            <a:picLocks noChangeAspect="1"/>
          </p:cNvPicPr>
          <p:nvPr/>
        </p:nvPicPr>
        <p:blipFill>
          <a:blip r:embed="rId5"/>
          <a:stretch>
            <a:fillRect/>
          </a:stretch>
        </p:blipFill>
        <p:spPr>
          <a:xfrm>
            <a:off x="8547589" y="590429"/>
            <a:ext cx="3009900" cy="3000375"/>
          </a:xfrm>
          <a:prstGeom prst="rect">
            <a:avLst/>
          </a:prstGeom>
        </p:spPr>
      </p:pic>
    </p:spTree>
    <p:extLst>
      <p:ext uri="{BB962C8B-B14F-4D97-AF65-F5344CB8AC3E}">
        <p14:creationId xmlns:p14="http://schemas.microsoft.com/office/powerpoint/2010/main" val="910355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9" name="Tekstiruutu 8">
            <a:extLst>
              <a:ext uri="{FF2B5EF4-FFF2-40B4-BE49-F238E27FC236}">
                <a16:creationId xmlns:a16="http://schemas.microsoft.com/office/drawing/2014/main" id="{6CE17E36-78B2-6A9E-5213-6F028FA459A5}"/>
              </a:ext>
            </a:extLst>
          </p:cNvPr>
          <p:cNvSpPr txBox="1"/>
          <p:nvPr/>
        </p:nvSpPr>
        <p:spPr>
          <a:xfrm>
            <a:off x="0" y="6533311"/>
            <a:ext cx="21862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Kuva: Suvi Elo / SPR</a:t>
            </a:r>
          </a:p>
        </p:txBody>
      </p:sp>
      <p:sp>
        <p:nvSpPr>
          <p:cNvPr id="5" name="Tekstiruutu 4">
            <a:extLst>
              <a:ext uri="{FF2B5EF4-FFF2-40B4-BE49-F238E27FC236}">
                <a16:creationId xmlns:a16="http://schemas.microsoft.com/office/drawing/2014/main" id="{6B4CD3A2-88F3-9A60-5E89-FCA5E3D9B8CC}"/>
              </a:ext>
            </a:extLst>
          </p:cNvPr>
          <p:cNvSpPr txBox="1"/>
          <p:nvPr/>
        </p:nvSpPr>
        <p:spPr>
          <a:xfrm>
            <a:off x="2695994" y="4464865"/>
            <a:ext cx="9496006" cy="565668"/>
          </a:xfrm>
          <a:prstGeom prst="rect">
            <a:avLst/>
          </a:prstGeom>
          <a:solidFill>
            <a:schemeClr val="bg1"/>
          </a:solidFill>
        </p:spPr>
        <p:txBody>
          <a:bodyPr wrap="square" lIns="91440" tIns="45720" rIns="91440" bIns="45720" anchor="t">
            <a:spAutoFit/>
          </a:bodyPr>
          <a:lstStyle/>
          <a:p>
            <a:pPr>
              <a:lnSpc>
                <a:spcPct val="107000"/>
              </a:lnSpc>
              <a:defRPr/>
            </a:pPr>
            <a:r>
              <a:rPr lang="fi-FI" sz="3100" b="1">
                <a:solidFill>
                  <a:srgbClr val="000000"/>
                </a:solidFill>
                <a:latin typeface="Arial"/>
                <a:ea typeface="Calibri"/>
                <a:cs typeface="Arial"/>
              </a:rPr>
              <a:t>Tervetuloa mukaan ruoka-avun vapaaehtoiseksi!</a:t>
            </a:r>
            <a:endParaRPr kumimoji="0" lang="fi-FI" sz="3100" b="0" i="0" u="none" strike="noStrike" kern="1200" cap="none" spc="0" normalizeH="0" baseline="0" noProof="0">
              <a:ln>
                <a:noFill/>
              </a:ln>
              <a:solidFill>
                <a:srgbClr val="000000"/>
              </a:solidFill>
              <a:effectLst/>
              <a:uLnTx/>
              <a:uFillTx/>
              <a:latin typeface="Arial"/>
              <a:ea typeface="Calibri"/>
              <a:cs typeface="Arial"/>
            </a:endParaRPr>
          </a:p>
        </p:txBody>
      </p:sp>
    </p:spTree>
    <p:extLst>
      <p:ext uri="{BB962C8B-B14F-4D97-AF65-F5344CB8AC3E}">
        <p14:creationId xmlns:p14="http://schemas.microsoft.com/office/powerpoint/2010/main" val="255071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058B008F-C1F2-4123-90E0-48CAFA4BBE88}"/>
              </a:ext>
            </a:extLst>
          </p:cNvPr>
          <p:cNvSpPr txBox="1">
            <a:spLocks/>
          </p:cNvSpPr>
          <p:nvPr/>
        </p:nvSpPr>
        <p:spPr>
          <a:xfrm>
            <a:off x="3605192" y="5782157"/>
            <a:ext cx="5965528" cy="72842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3600">
                <a:solidFill>
                  <a:schemeClr val="bg1"/>
                </a:solidFill>
                <a:latin typeface="Georgia" panose="02040502050405020303" pitchFamily="18" charset="0"/>
              </a:rPr>
              <a:t>Tutustutaan toisiimme.</a:t>
            </a:r>
          </a:p>
        </p:txBody>
      </p:sp>
      <p:sp>
        <p:nvSpPr>
          <p:cNvPr id="13" name="Tekstiruutu 12">
            <a:extLst>
              <a:ext uri="{FF2B5EF4-FFF2-40B4-BE49-F238E27FC236}">
                <a16:creationId xmlns:a16="http://schemas.microsoft.com/office/drawing/2014/main" id="{9CEC7F38-3CF6-4155-99F9-1FB8C5B28EFB}"/>
              </a:ext>
            </a:extLst>
          </p:cNvPr>
          <p:cNvSpPr txBox="1"/>
          <p:nvPr/>
        </p:nvSpPr>
        <p:spPr>
          <a:xfrm>
            <a:off x="9819385" y="6326358"/>
            <a:ext cx="2120900" cy="276999"/>
          </a:xfrm>
          <a:prstGeom prst="rect">
            <a:avLst/>
          </a:prstGeom>
          <a:noFill/>
        </p:spPr>
        <p:txBody>
          <a:bodyPr wrap="square" rtlCol="0">
            <a:spAutoFit/>
          </a:bodyPr>
          <a:lstStyle/>
          <a:p>
            <a:r>
              <a:rPr lang="fi-FI" sz="1200">
                <a:solidFill>
                  <a:schemeClr val="bg1"/>
                </a:solidFill>
                <a:latin typeface="Lucida Sans" panose="020B0602030504020204" pitchFamily="34" charset="0"/>
              </a:rPr>
              <a:t>Kuva: Joonas Brandt / SPR</a:t>
            </a:r>
          </a:p>
        </p:txBody>
      </p:sp>
      <p:pic>
        <p:nvPicPr>
          <p:cNvPr id="3" name="Kuva 2" descr="Kuva, joka sisältää kohteen henkilö, sisä, seinä&#10;&#10;Kuvaus luotu automaattisesti">
            <a:extLst>
              <a:ext uri="{FF2B5EF4-FFF2-40B4-BE49-F238E27FC236}">
                <a16:creationId xmlns:a16="http://schemas.microsoft.com/office/drawing/2014/main" id="{B8A988EA-4CEA-4C06-95ED-62D3AE2CCC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8950" cy="6858000"/>
          </a:xfrm>
          <a:prstGeom prst="rect">
            <a:avLst/>
          </a:prstGeom>
        </p:spPr>
      </p:pic>
      <p:sp>
        <p:nvSpPr>
          <p:cNvPr id="12" name="Subtitle 2">
            <a:extLst>
              <a:ext uri="{FF2B5EF4-FFF2-40B4-BE49-F238E27FC236}">
                <a16:creationId xmlns:a16="http://schemas.microsoft.com/office/drawing/2014/main" id="{85BB4268-498A-4F9B-AEF0-ED9942E8A500}"/>
              </a:ext>
            </a:extLst>
          </p:cNvPr>
          <p:cNvSpPr txBox="1">
            <a:spLocks/>
          </p:cNvSpPr>
          <p:nvPr/>
        </p:nvSpPr>
        <p:spPr>
          <a:xfrm>
            <a:off x="127382" y="5649231"/>
            <a:ext cx="6185788" cy="1047133"/>
          </a:xfrm>
          <a:prstGeom prst="rect">
            <a:avLst/>
          </a:prstGeom>
          <a:solidFill>
            <a:schemeClr val="bg1"/>
          </a:solidFill>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3200" b="1">
                <a:solidFill>
                  <a:schemeClr val="accent1"/>
                </a:solidFill>
                <a:latin typeface="+mj-lt"/>
                <a:cs typeface="Arial"/>
              </a:rPr>
              <a:t>Keitä me ruoka-avusta kiinnostuneet olemme?</a:t>
            </a:r>
            <a:endParaRPr lang="fi-FI">
              <a:solidFill>
                <a:schemeClr val="accent1"/>
              </a:solidFill>
              <a:cs typeface="Arial"/>
            </a:endParaRPr>
          </a:p>
        </p:txBody>
      </p:sp>
      <p:sp>
        <p:nvSpPr>
          <p:cNvPr id="8" name="Tekstiruutu 7">
            <a:extLst>
              <a:ext uri="{FF2B5EF4-FFF2-40B4-BE49-F238E27FC236}">
                <a16:creationId xmlns:a16="http://schemas.microsoft.com/office/drawing/2014/main" id="{0AAC4573-A91E-4501-AC6D-FF74C1155CBB}"/>
              </a:ext>
            </a:extLst>
          </p:cNvPr>
          <p:cNvSpPr txBox="1"/>
          <p:nvPr/>
        </p:nvSpPr>
        <p:spPr>
          <a:xfrm>
            <a:off x="9943718" y="6334521"/>
            <a:ext cx="2120900" cy="276999"/>
          </a:xfrm>
          <a:prstGeom prst="rect">
            <a:avLst/>
          </a:prstGeom>
          <a:solidFill>
            <a:schemeClr val="bg1"/>
          </a:solidFill>
        </p:spPr>
        <p:txBody>
          <a:bodyPr wrap="square" rtlCol="0">
            <a:spAutoFit/>
          </a:bodyPr>
          <a:lstStyle/>
          <a:p>
            <a:r>
              <a:rPr lang="fi-FI" sz="1200">
                <a:latin typeface="Lucida Sans" panose="020B0602030504020204" pitchFamily="34" charset="0"/>
              </a:rPr>
              <a:t>Kuva: Joonas Brandt / SPR</a:t>
            </a:r>
          </a:p>
        </p:txBody>
      </p:sp>
    </p:spTree>
    <p:extLst>
      <p:ext uri="{BB962C8B-B14F-4D97-AF65-F5344CB8AC3E}">
        <p14:creationId xmlns:p14="http://schemas.microsoft.com/office/powerpoint/2010/main" val="4133241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62A251-44F5-6BAA-24E6-69EE83DF7414}"/>
              </a:ext>
            </a:extLst>
          </p:cNvPr>
          <p:cNvSpPr txBox="1"/>
          <p:nvPr/>
        </p:nvSpPr>
        <p:spPr>
          <a:xfrm>
            <a:off x="754101" y="1003467"/>
            <a:ext cx="10683798" cy="550920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Noin 400 osastoa kattavat koko maan ja näissä toimii 30 000 vapaaehtoista eri toimintamuodoissa. </a:t>
            </a:r>
            <a:r>
              <a:rPr kumimoji="0" lang="fi-FI" sz="2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Vapaaehtoisia toimii auttamistehtävissä myös verkossa.</a:t>
            </a:r>
            <a:br>
              <a:rPr kumimoji="0" lang="fi-FI" sz="2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endParaRPr kumimoji="0" lang="fi-FI" sz="2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Turvatalot, Kontit, Veripalvelu, vastaanottokeskukset, logistiikkakeskus, terveyspisteet, </a:t>
            </a:r>
            <a:r>
              <a:rPr kumimoji="0" lang="fi-FI" altLang="fi-FI" sz="2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ruoka-apu</a:t>
            </a: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ystävätoiminta -&gt; kaikilla tehtävänsä osana valmiutta.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altLang="fi-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Katastrofirahasto (apua kotimaan äkillisiin tilanteisiin esim. tulipalot).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altLang="fi-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altLang="fi-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SPR koordinoi Vapaaehtoista pelastuspalvelua (</a:t>
            </a:r>
            <a:r>
              <a:rPr kumimoji="0" lang="fi-FI" altLang="fi-FI" sz="2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Vapepa</a:t>
            </a: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mukana yli 50 järjestöä ja yhteistyötahoa. </a:t>
            </a:r>
            <a:r>
              <a:rPr kumimoji="0" 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Toiminnassamme/hälytysryhmissämme on mukana yli 13 000 vapaaehtoista.</a:t>
            </a:r>
            <a:endPar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altLang="fi-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Psykologien valmiusryhmä ja katastrofivalmiuden yksiköt (valtakunnallinen auttava puhelin ja/tai chat avataan tarvittaessa).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alt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Kaikilla vapaaehtoisilla on halutessaan mahdollisuus osallistua muihin auttamistehtäviin ja saada koulutusta ja apua tehtävään.</a:t>
            </a:r>
          </a:p>
        </p:txBody>
      </p:sp>
      <p:sp>
        <p:nvSpPr>
          <p:cNvPr id="5" name="Rectangle 2">
            <a:extLst>
              <a:ext uri="{FF2B5EF4-FFF2-40B4-BE49-F238E27FC236}">
                <a16:creationId xmlns:a16="http://schemas.microsoft.com/office/drawing/2014/main" id="{5DCD6135-F117-CBFD-8367-7B6AC77F81DD}"/>
              </a:ext>
            </a:extLst>
          </p:cNvPr>
          <p:cNvSpPr>
            <a:spLocks noGrp="1" noChangeArrowheads="1"/>
          </p:cNvSpPr>
          <p:nvPr>
            <p:ph type="title"/>
          </p:nvPr>
        </p:nvSpPr>
        <p:spPr>
          <a:xfrm>
            <a:off x="754101" y="0"/>
            <a:ext cx="6989026" cy="1244029"/>
          </a:xfrm>
        </p:spPr>
        <p:txBody>
          <a:bodyPr/>
          <a:lstStyle/>
          <a:p>
            <a:pPr eaLnBrk="1" hangingPunct="1"/>
            <a:r>
              <a:rPr lang="fi-FI" altLang="fi-FI" sz="2800"/>
              <a:t>SPR valmiuden resurssit Suomessa</a:t>
            </a:r>
          </a:p>
        </p:txBody>
      </p:sp>
    </p:spTree>
    <p:extLst>
      <p:ext uri="{BB962C8B-B14F-4D97-AF65-F5344CB8AC3E}">
        <p14:creationId xmlns:p14="http://schemas.microsoft.com/office/powerpoint/2010/main" val="32400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grpSp>
        <p:nvGrpSpPr>
          <p:cNvPr id="3" name="Group 3"/>
          <p:cNvGrpSpPr/>
          <p:nvPr/>
        </p:nvGrpSpPr>
        <p:grpSpPr>
          <a:xfrm>
            <a:off x="5068860" y="4597843"/>
            <a:ext cx="13214141" cy="2077990"/>
            <a:chOff x="-1385454" y="-1581150"/>
            <a:chExt cx="26428282" cy="4155980"/>
          </a:xfrm>
        </p:grpSpPr>
        <p:sp>
          <p:nvSpPr>
            <p:cNvPr id="4" name="Freeform 4"/>
            <p:cNvSpPr/>
            <p:nvPr/>
          </p:nvSpPr>
          <p:spPr>
            <a:xfrm>
              <a:off x="-1385454" y="796636"/>
              <a:ext cx="9647008" cy="1778194"/>
            </a:xfrm>
            <a:custGeom>
              <a:avLst/>
              <a:gdLst/>
              <a:ahLst/>
              <a:cxnLst/>
              <a:rect l="l" t="t" r="r" b="b"/>
              <a:pathLst>
                <a:path w="9647008" h="1778194">
                  <a:moveTo>
                    <a:pt x="0" y="0"/>
                  </a:moveTo>
                  <a:lnTo>
                    <a:pt x="9647008" y="0"/>
                  </a:lnTo>
                  <a:lnTo>
                    <a:pt x="9647008" y="1778194"/>
                  </a:lnTo>
                  <a:lnTo>
                    <a:pt x="0" y="1778194"/>
                  </a:lnTo>
                  <a:close/>
                </a:path>
              </a:pathLst>
            </a:custGeom>
            <a:solidFill>
              <a:srgbClr val="EEE7CD"/>
            </a:solidFill>
          </p:spPr>
          <p:txBody>
            <a:bodyPr lIns="91440" tIns="45720" rIns="91440" bIns="45720" anchor="t"/>
            <a:lstStyle/>
            <a:p>
              <a:r>
                <a:rPr lang="en-US" sz="1700" err="1">
                  <a:latin typeface="Arial Bold"/>
                  <a:ea typeface="+mn-lt"/>
                  <a:cs typeface="+mn-lt"/>
                </a:rPr>
                <a:t>Punainen</a:t>
              </a:r>
              <a:r>
                <a:rPr lang="en-US" sz="1700">
                  <a:latin typeface="Arial Bold"/>
                  <a:ea typeface="+mn-lt"/>
                  <a:cs typeface="+mn-lt"/>
                </a:rPr>
                <a:t> </a:t>
              </a:r>
              <a:r>
                <a:rPr lang="en-US" sz="1700" err="1">
                  <a:latin typeface="Arial Bold"/>
                  <a:ea typeface="+mn-lt"/>
                  <a:cs typeface="+mn-lt"/>
                </a:rPr>
                <a:t>Risti</a:t>
              </a:r>
              <a:r>
                <a:rPr lang="en-US" sz="1700">
                  <a:latin typeface="Arial Bold"/>
                  <a:ea typeface="+mn-lt"/>
                  <a:cs typeface="+mn-lt"/>
                </a:rPr>
                <a:t> on </a:t>
              </a:r>
              <a:r>
                <a:rPr lang="en-US" sz="1700" err="1">
                  <a:latin typeface="Arial Bold"/>
                  <a:ea typeface="+mn-lt"/>
                  <a:cs typeface="+mn-lt"/>
                </a:rPr>
                <a:t>valmiusjärjestö</a:t>
              </a:r>
              <a:r>
                <a:rPr lang="en-US" sz="1700">
                  <a:latin typeface="Arial Bold"/>
                  <a:ea typeface="+mn-lt"/>
                  <a:cs typeface="+mn-lt"/>
                </a:rPr>
                <a:t>.</a:t>
              </a:r>
              <a:r>
                <a:rPr lang="en-US" sz="1700">
                  <a:latin typeface="Arial Bold"/>
                  <a:cs typeface="Arial"/>
                </a:rPr>
                <a:t> </a:t>
              </a:r>
              <a:r>
                <a:rPr lang="en-US" sz="1700" err="1">
                  <a:latin typeface="Arial Bold"/>
                  <a:cs typeface="Arial"/>
                </a:rPr>
                <a:t>Halukkaita</a:t>
              </a:r>
              <a:r>
                <a:rPr lang="en-US" sz="1700">
                  <a:latin typeface="Arial Bold"/>
                  <a:cs typeface="Arial"/>
                </a:rPr>
                <a:t> </a:t>
              </a:r>
              <a:r>
                <a:rPr lang="en-US" sz="1700" err="1">
                  <a:latin typeface="Arial Bold"/>
                  <a:cs typeface="Arial"/>
                </a:rPr>
                <a:t>ruoka-avun</a:t>
              </a:r>
              <a:r>
                <a:rPr lang="en-US" sz="1700">
                  <a:latin typeface="Arial Bold"/>
                  <a:cs typeface="Arial"/>
                </a:rPr>
                <a:t> </a:t>
              </a:r>
              <a:r>
                <a:rPr lang="en-US" sz="1700" err="1">
                  <a:latin typeface="Arial Bold"/>
                  <a:cs typeface="Arial"/>
                </a:rPr>
                <a:t>vapaaehtoisia</a:t>
              </a:r>
              <a:r>
                <a:rPr lang="en-US" sz="1700">
                  <a:latin typeface="Arial Bold"/>
                  <a:cs typeface="Arial"/>
                </a:rPr>
                <a:t> </a:t>
              </a:r>
              <a:r>
                <a:rPr lang="en-US" sz="1700" err="1">
                  <a:latin typeface="Arial Bold"/>
                  <a:cs typeface="Arial"/>
                </a:rPr>
                <a:t>voidaan</a:t>
              </a:r>
              <a:r>
                <a:rPr lang="en-US" sz="1700">
                  <a:latin typeface="Arial Bold"/>
                  <a:cs typeface="Arial"/>
                </a:rPr>
                <a:t> </a:t>
              </a:r>
              <a:r>
                <a:rPr lang="en-US" sz="1700" err="1">
                  <a:latin typeface="Arial Bold"/>
                  <a:cs typeface="Arial"/>
                </a:rPr>
                <a:t>pyytää</a:t>
              </a:r>
              <a:r>
                <a:rPr lang="en-US" sz="1700">
                  <a:latin typeface="Arial Bold"/>
                  <a:cs typeface="Arial"/>
                </a:rPr>
                <a:t> </a:t>
              </a:r>
              <a:r>
                <a:rPr lang="en-US" sz="1700" err="1">
                  <a:latin typeface="Arial Bold"/>
                  <a:cs typeface="Arial"/>
                </a:rPr>
                <a:t>apuun</a:t>
              </a:r>
              <a:r>
                <a:rPr lang="en-US" sz="1700">
                  <a:latin typeface="Arial Bold"/>
                  <a:cs typeface="Arial"/>
                </a:rPr>
                <a:t> </a:t>
              </a:r>
              <a:r>
                <a:rPr lang="en-US" sz="1700" err="1">
                  <a:latin typeface="Arial Bold"/>
                  <a:cs typeface="Arial"/>
                </a:rPr>
                <a:t>erilaisissa</a:t>
              </a:r>
              <a:r>
                <a:rPr lang="en-US" sz="1700">
                  <a:latin typeface="Arial Bold"/>
                  <a:cs typeface="Arial"/>
                </a:rPr>
                <a:t> </a:t>
              </a:r>
              <a:r>
                <a:rPr lang="en-US" sz="1700" err="1">
                  <a:latin typeface="Arial Bold"/>
                  <a:cs typeface="Arial"/>
                </a:rPr>
                <a:t>poikkeus</a:t>
              </a:r>
              <a:r>
                <a:rPr lang="en-US" sz="1700">
                  <a:latin typeface="Arial Bold"/>
                  <a:cs typeface="Arial"/>
                </a:rPr>
                <a:t>- ja </a:t>
              </a:r>
              <a:r>
                <a:rPr lang="en-US" sz="1700" err="1">
                  <a:latin typeface="Arial Bold"/>
                  <a:cs typeface="Arial"/>
                </a:rPr>
                <a:t>häiriötilanteissa</a:t>
              </a:r>
              <a:r>
                <a:rPr lang="en-US" sz="1700">
                  <a:latin typeface="Arial Bold"/>
                  <a:cs typeface="Arial"/>
                </a:rPr>
                <a:t>. </a:t>
              </a:r>
              <a:endParaRPr lang="fi-FI" sz="1700">
                <a:latin typeface="Arial Bold"/>
                <a:cs typeface="Arial"/>
              </a:endParaRPr>
            </a:p>
            <a:p>
              <a:endParaRPr lang="fi-FI">
                <a:cs typeface="Calibri"/>
              </a:endParaRPr>
            </a:p>
          </p:txBody>
        </p:sp>
        <p:sp>
          <p:nvSpPr>
            <p:cNvPr id="5" name="TextBox 5"/>
            <p:cNvSpPr txBox="1"/>
            <p:nvPr/>
          </p:nvSpPr>
          <p:spPr>
            <a:xfrm>
              <a:off x="15395864" y="-1581150"/>
              <a:ext cx="9646964" cy="1835320"/>
            </a:xfrm>
            <a:prstGeom prst="rect">
              <a:avLst/>
            </a:prstGeom>
          </p:spPr>
          <p:txBody>
            <a:bodyPr lIns="33867" tIns="33867" rIns="33867" bIns="33867" rtlCol="0" anchor="t"/>
            <a:lstStyle/>
            <a:p>
              <a:pPr>
                <a:lnSpc>
                  <a:spcPts val="2080"/>
                </a:lnSpc>
              </a:pPr>
              <a:endParaRPr lang="en-US" sz="1700">
                <a:solidFill>
                  <a:srgbClr val="000000"/>
                </a:solidFill>
                <a:latin typeface="Arial"/>
                <a:cs typeface="Arial"/>
              </a:endParaRPr>
            </a:p>
          </p:txBody>
        </p:sp>
      </p:grpSp>
      <p:sp>
        <p:nvSpPr>
          <p:cNvPr id="7" name="TextBox 7"/>
          <p:cNvSpPr txBox="1"/>
          <p:nvPr/>
        </p:nvSpPr>
        <p:spPr>
          <a:xfrm>
            <a:off x="5432383" y="260284"/>
            <a:ext cx="4957821" cy="408766"/>
          </a:xfrm>
          <a:prstGeom prst="rect">
            <a:avLst/>
          </a:prstGeom>
        </p:spPr>
        <p:txBody>
          <a:bodyPr lIns="0" tIns="0" rIns="0" bIns="0" rtlCol="0" anchor="t">
            <a:spAutoFit/>
          </a:bodyPr>
          <a:lstStyle/>
          <a:p>
            <a:pPr>
              <a:lnSpc>
                <a:spcPts val="3360"/>
              </a:lnSpc>
            </a:pPr>
            <a:r>
              <a:rPr lang="en-US" sz="2800" b="1" err="1">
                <a:solidFill>
                  <a:srgbClr val="C00000"/>
                </a:solidFill>
                <a:latin typeface="Arimo Bold"/>
              </a:rPr>
              <a:t>Ruoka-apu</a:t>
            </a:r>
            <a:r>
              <a:rPr lang="en-US" sz="2800" b="1">
                <a:solidFill>
                  <a:srgbClr val="C00000"/>
                </a:solidFill>
                <a:latin typeface="Arimo Bold"/>
              </a:rPr>
              <a:t> </a:t>
            </a:r>
            <a:r>
              <a:rPr lang="en-US" sz="2800" b="1" err="1">
                <a:solidFill>
                  <a:srgbClr val="C00000"/>
                </a:solidFill>
                <a:latin typeface="Arimo Bold"/>
              </a:rPr>
              <a:t>osana</a:t>
            </a:r>
            <a:r>
              <a:rPr lang="en-US" sz="2800" b="1">
                <a:solidFill>
                  <a:srgbClr val="C00000"/>
                </a:solidFill>
                <a:latin typeface="Arimo Bold"/>
              </a:rPr>
              <a:t> </a:t>
            </a:r>
            <a:r>
              <a:rPr lang="en-US" sz="2800" b="1" err="1">
                <a:solidFill>
                  <a:srgbClr val="C00000"/>
                </a:solidFill>
                <a:latin typeface="Arimo Bold"/>
              </a:rPr>
              <a:t>valmiutta</a:t>
            </a:r>
            <a:endParaRPr lang="en-US" sz="2800" b="1">
              <a:solidFill>
                <a:srgbClr val="C00000"/>
              </a:solidFill>
              <a:latin typeface="Arimo Bold"/>
            </a:endParaRPr>
          </a:p>
        </p:txBody>
      </p:sp>
      <p:sp>
        <p:nvSpPr>
          <p:cNvPr id="8" name="TextBox 8"/>
          <p:cNvSpPr txBox="1"/>
          <p:nvPr/>
        </p:nvSpPr>
        <p:spPr>
          <a:xfrm>
            <a:off x="4765633" y="820301"/>
            <a:ext cx="7250171" cy="4559646"/>
          </a:xfrm>
          <a:prstGeom prst="rect">
            <a:avLst/>
          </a:prstGeom>
        </p:spPr>
        <p:txBody>
          <a:bodyPr wrap="square" lIns="0" tIns="0" rIns="0" bIns="0" rtlCol="0" anchor="t">
            <a:spAutoFit/>
          </a:bodyPr>
          <a:lstStyle/>
          <a:p>
            <a:pPr marL="431800" lvl="1" indent="-215900">
              <a:lnSpc>
                <a:spcPct val="150000"/>
              </a:lnSpc>
              <a:buFont typeface="Arial"/>
              <a:buChar char="•"/>
            </a:pPr>
            <a:r>
              <a:rPr lang="en-US" sz="2000" err="1">
                <a:solidFill>
                  <a:srgbClr val="000000"/>
                </a:solidFill>
                <a:latin typeface="Arial"/>
              </a:rPr>
              <a:t>Ruoka-apu</a:t>
            </a:r>
            <a:r>
              <a:rPr lang="en-US" sz="2000">
                <a:solidFill>
                  <a:srgbClr val="000000"/>
                </a:solidFill>
                <a:latin typeface="Arial"/>
              </a:rPr>
              <a:t> on </a:t>
            </a:r>
            <a:r>
              <a:rPr lang="en-US" sz="2000" err="1">
                <a:solidFill>
                  <a:srgbClr val="000000"/>
                </a:solidFill>
                <a:latin typeface="Arial"/>
              </a:rPr>
              <a:t>osa</a:t>
            </a:r>
            <a:r>
              <a:rPr lang="en-US" sz="2000">
                <a:solidFill>
                  <a:srgbClr val="000000"/>
                </a:solidFill>
                <a:latin typeface="Arial"/>
              </a:rPr>
              <a:t> </a:t>
            </a:r>
            <a:r>
              <a:rPr lang="en-US" sz="2000" err="1">
                <a:solidFill>
                  <a:srgbClr val="000000"/>
                </a:solidFill>
                <a:latin typeface="Arial"/>
              </a:rPr>
              <a:t>kokonaisvalmiutta</a:t>
            </a:r>
            <a:r>
              <a:rPr lang="en-US" sz="2000">
                <a:solidFill>
                  <a:srgbClr val="000000"/>
                </a:solidFill>
                <a:latin typeface="Arial"/>
              </a:rPr>
              <a:t>.</a:t>
            </a:r>
            <a:endParaRPr lang="en-US" sz="2000">
              <a:solidFill>
                <a:srgbClr val="000000"/>
              </a:solidFill>
              <a:latin typeface="Arial"/>
              <a:cs typeface="Arial"/>
            </a:endParaRPr>
          </a:p>
          <a:p>
            <a:pPr marL="431800" lvl="1" indent="-215900">
              <a:lnSpc>
                <a:spcPct val="150000"/>
              </a:lnSpc>
              <a:buFont typeface="Arial"/>
              <a:buChar char="•"/>
            </a:pPr>
            <a:r>
              <a:rPr lang="en-US" sz="2000" err="1">
                <a:solidFill>
                  <a:srgbClr val="000000"/>
                </a:solidFill>
                <a:latin typeface="Arial"/>
              </a:rPr>
              <a:t>Ruoka-avulla</a:t>
            </a:r>
            <a:r>
              <a:rPr lang="en-US" sz="2000">
                <a:solidFill>
                  <a:srgbClr val="000000"/>
                </a:solidFill>
                <a:latin typeface="Arial"/>
              </a:rPr>
              <a:t> </a:t>
            </a:r>
            <a:r>
              <a:rPr lang="en-US" sz="2000" err="1">
                <a:solidFill>
                  <a:srgbClr val="000000"/>
                </a:solidFill>
                <a:latin typeface="Arial"/>
              </a:rPr>
              <a:t>voi</a:t>
            </a:r>
            <a:r>
              <a:rPr lang="en-US" sz="2000">
                <a:solidFill>
                  <a:srgbClr val="000000"/>
                </a:solidFill>
                <a:latin typeface="Arial"/>
              </a:rPr>
              <a:t> olla </a:t>
            </a:r>
            <a:r>
              <a:rPr lang="en-US" sz="2000" err="1">
                <a:solidFill>
                  <a:srgbClr val="000000"/>
                </a:solidFill>
                <a:latin typeface="Arial"/>
              </a:rPr>
              <a:t>tärkeä</a:t>
            </a:r>
            <a:r>
              <a:rPr lang="en-US" sz="2000">
                <a:solidFill>
                  <a:srgbClr val="000000"/>
                </a:solidFill>
                <a:latin typeface="Arial"/>
              </a:rPr>
              <a:t> </a:t>
            </a:r>
            <a:r>
              <a:rPr lang="en-US" sz="2000" err="1">
                <a:solidFill>
                  <a:srgbClr val="000000"/>
                </a:solidFill>
                <a:latin typeface="Arial"/>
              </a:rPr>
              <a:t>rooli</a:t>
            </a:r>
            <a:r>
              <a:rPr lang="en-US" sz="2000">
                <a:solidFill>
                  <a:srgbClr val="000000"/>
                </a:solidFill>
                <a:latin typeface="Arial"/>
              </a:rPr>
              <a:t> </a:t>
            </a:r>
            <a:r>
              <a:rPr lang="en-US" sz="2000" err="1">
                <a:solidFill>
                  <a:srgbClr val="000000"/>
                </a:solidFill>
                <a:latin typeface="Arial"/>
              </a:rPr>
              <a:t>poikkeustilanteissa</a:t>
            </a:r>
            <a:r>
              <a:rPr lang="en-US" sz="2000">
                <a:solidFill>
                  <a:srgbClr val="000000"/>
                </a:solidFill>
                <a:latin typeface="Arial"/>
              </a:rPr>
              <a:t>. </a:t>
            </a:r>
            <a:endParaRPr lang="en-US" sz="2000">
              <a:solidFill>
                <a:srgbClr val="000000"/>
              </a:solidFill>
              <a:latin typeface="Arial"/>
              <a:cs typeface="Arial"/>
            </a:endParaRPr>
          </a:p>
          <a:p>
            <a:pPr marL="431800" lvl="1" indent="-215900">
              <a:lnSpc>
                <a:spcPct val="150000"/>
              </a:lnSpc>
              <a:buFont typeface="Arial"/>
              <a:buChar char="•"/>
            </a:pPr>
            <a:r>
              <a:rPr lang="en-US" sz="2000" err="1">
                <a:solidFill>
                  <a:srgbClr val="000000"/>
                </a:solidFill>
                <a:latin typeface="Arial"/>
              </a:rPr>
              <a:t>Vapaaehtoiset</a:t>
            </a:r>
            <a:r>
              <a:rPr lang="en-US" sz="2000">
                <a:solidFill>
                  <a:srgbClr val="000000"/>
                </a:solidFill>
                <a:latin typeface="Arial"/>
              </a:rPr>
              <a:t> </a:t>
            </a:r>
            <a:r>
              <a:rPr lang="en-US" sz="2000" err="1">
                <a:solidFill>
                  <a:srgbClr val="000000"/>
                </a:solidFill>
                <a:latin typeface="Arial"/>
              </a:rPr>
              <a:t>ovat</a:t>
            </a:r>
            <a:r>
              <a:rPr lang="en-US" sz="2000">
                <a:solidFill>
                  <a:srgbClr val="000000"/>
                </a:solidFill>
                <a:latin typeface="Arial"/>
              </a:rPr>
              <a:t> </a:t>
            </a:r>
            <a:r>
              <a:rPr lang="en-US" sz="2000" err="1">
                <a:solidFill>
                  <a:srgbClr val="000000"/>
                </a:solidFill>
                <a:latin typeface="Arial"/>
              </a:rPr>
              <a:t>tärkeä</a:t>
            </a:r>
            <a:r>
              <a:rPr lang="en-US" sz="2000">
                <a:solidFill>
                  <a:srgbClr val="000000"/>
                </a:solidFill>
                <a:latin typeface="Arial"/>
              </a:rPr>
              <a:t> </a:t>
            </a:r>
            <a:r>
              <a:rPr lang="en-US" sz="2000" err="1">
                <a:solidFill>
                  <a:srgbClr val="000000"/>
                </a:solidFill>
                <a:latin typeface="Arial"/>
              </a:rPr>
              <a:t>osa</a:t>
            </a:r>
            <a:r>
              <a:rPr lang="en-US" sz="2000">
                <a:solidFill>
                  <a:srgbClr val="000000"/>
                </a:solidFill>
                <a:latin typeface="Arial"/>
              </a:rPr>
              <a:t> </a:t>
            </a:r>
            <a:r>
              <a:rPr lang="en-US" sz="2000" err="1">
                <a:solidFill>
                  <a:srgbClr val="000000"/>
                </a:solidFill>
                <a:latin typeface="Arial"/>
              </a:rPr>
              <a:t>Punaisen</a:t>
            </a:r>
            <a:r>
              <a:rPr lang="en-US" sz="2000">
                <a:solidFill>
                  <a:srgbClr val="000000"/>
                </a:solidFill>
                <a:latin typeface="Arial"/>
              </a:rPr>
              <a:t> Ristin </a:t>
            </a:r>
            <a:r>
              <a:rPr lang="en-US" sz="2000" err="1">
                <a:solidFill>
                  <a:srgbClr val="000000"/>
                </a:solidFill>
                <a:latin typeface="Arial"/>
              </a:rPr>
              <a:t>valmiutta</a:t>
            </a:r>
            <a:r>
              <a:rPr lang="en-US" sz="2000">
                <a:solidFill>
                  <a:srgbClr val="000000"/>
                </a:solidFill>
                <a:latin typeface="Arial"/>
              </a:rPr>
              <a:t>.</a:t>
            </a:r>
            <a:endParaRPr lang="en-US" sz="2000">
              <a:solidFill>
                <a:srgbClr val="000000"/>
              </a:solidFill>
              <a:latin typeface="Arial"/>
              <a:cs typeface="Arial"/>
            </a:endParaRPr>
          </a:p>
          <a:p>
            <a:pPr marL="431800" lvl="1" indent="-215900">
              <a:lnSpc>
                <a:spcPct val="150000"/>
              </a:lnSpc>
              <a:buFont typeface="Arial"/>
              <a:buChar char="•"/>
            </a:pPr>
            <a:r>
              <a:rPr lang="en-US" sz="2000" err="1">
                <a:solidFill>
                  <a:srgbClr val="000000"/>
                </a:solidFill>
                <a:latin typeface="Arial"/>
              </a:rPr>
              <a:t>Normaalitoiminta</a:t>
            </a:r>
            <a:r>
              <a:rPr lang="en-US" sz="2000">
                <a:solidFill>
                  <a:srgbClr val="000000"/>
                </a:solidFill>
                <a:latin typeface="Arial"/>
              </a:rPr>
              <a:t> </a:t>
            </a:r>
            <a:r>
              <a:rPr lang="en-US" sz="2000" err="1">
                <a:solidFill>
                  <a:srgbClr val="000000"/>
                </a:solidFill>
                <a:latin typeface="Arial"/>
              </a:rPr>
              <a:t>tukee</a:t>
            </a:r>
            <a:r>
              <a:rPr lang="en-US" sz="2000">
                <a:solidFill>
                  <a:srgbClr val="000000"/>
                </a:solidFill>
                <a:latin typeface="Arial"/>
              </a:rPr>
              <a:t> </a:t>
            </a:r>
            <a:r>
              <a:rPr lang="en-US" sz="2000" err="1">
                <a:solidFill>
                  <a:srgbClr val="000000"/>
                </a:solidFill>
                <a:latin typeface="Arial"/>
              </a:rPr>
              <a:t>valmiutta</a:t>
            </a:r>
            <a:r>
              <a:rPr lang="en-US" sz="2000">
                <a:solidFill>
                  <a:srgbClr val="000000"/>
                </a:solidFill>
                <a:latin typeface="Arial"/>
              </a:rPr>
              <a:t> </a:t>
            </a:r>
            <a:r>
              <a:rPr lang="en-US" sz="2000" err="1">
                <a:solidFill>
                  <a:srgbClr val="000000"/>
                </a:solidFill>
                <a:latin typeface="Arial"/>
              </a:rPr>
              <a:t>sekä</a:t>
            </a:r>
            <a:r>
              <a:rPr lang="en-US" sz="2000">
                <a:solidFill>
                  <a:srgbClr val="000000"/>
                </a:solidFill>
                <a:latin typeface="Arial"/>
              </a:rPr>
              <a:t> </a:t>
            </a:r>
            <a:r>
              <a:rPr lang="en-US" sz="2000" err="1">
                <a:solidFill>
                  <a:srgbClr val="000000"/>
                </a:solidFill>
                <a:latin typeface="Arial"/>
              </a:rPr>
              <a:t>ihmisten</a:t>
            </a:r>
            <a:r>
              <a:rPr lang="en-US" sz="2000">
                <a:solidFill>
                  <a:srgbClr val="000000"/>
                </a:solidFill>
                <a:latin typeface="Arial"/>
              </a:rPr>
              <a:t> </a:t>
            </a:r>
            <a:r>
              <a:rPr lang="en-US" sz="2000" err="1">
                <a:solidFill>
                  <a:srgbClr val="000000"/>
                </a:solidFill>
                <a:latin typeface="Arial"/>
              </a:rPr>
              <a:t>hyvinvointia</a:t>
            </a:r>
            <a:r>
              <a:rPr lang="en-US" sz="2000">
                <a:solidFill>
                  <a:srgbClr val="000000"/>
                </a:solidFill>
                <a:latin typeface="Arial"/>
              </a:rPr>
              <a:t> ja </a:t>
            </a:r>
            <a:r>
              <a:rPr lang="en-US" sz="2000" err="1">
                <a:solidFill>
                  <a:srgbClr val="000000"/>
                </a:solidFill>
                <a:latin typeface="Arial"/>
              </a:rPr>
              <a:t>yhteisöjen</a:t>
            </a:r>
            <a:r>
              <a:rPr lang="en-US" sz="2000">
                <a:solidFill>
                  <a:srgbClr val="000000"/>
                </a:solidFill>
                <a:latin typeface="Arial"/>
              </a:rPr>
              <a:t>, </a:t>
            </a:r>
            <a:r>
              <a:rPr lang="en-US" sz="2000" err="1">
                <a:solidFill>
                  <a:srgbClr val="000000"/>
                </a:solidFill>
                <a:latin typeface="Arial"/>
              </a:rPr>
              <a:t>yksilöiden</a:t>
            </a:r>
            <a:r>
              <a:rPr lang="en-US" sz="2000">
                <a:solidFill>
                  <a:srgbClr val="000000"/>
                </a:solidFill>
                <a:latin typeface="Arial"/>
              </a:rPr>
              <a:t> ja </a:t>
            </a:r>
            <a:r>
              <a:rPr lang="en-US" sz="2000" err="1">
                <a:solidFill>
                  <a:srgbClr val="000000"/>
                </a:solidFill>
                <a:latin typeface="Arial"/>
              </a:rPr>
              <a:t>yhteiskunnan</a:t>
            </a:r>
            <a:r>
              <a:rPr lang="en-US" sz="2000">
                <a:solidFill>
                  <a:srgbClr val="000000"/>
                </a:solidFill>
                <a:latin typeface="Arial"/>
              </a:rPr>
              <a:t> </a:t>
            </a:r>
            <a:r>
              <a:rPr lang="en-US" sz="2000" err="1">
                <a:solidFill>
                  <a:srgbClr val="000000"/>
                </a:solidFill>
                <a:latin typeface="Arial"/>
              </a:rPr>
              <a:t>joustokykyä</a:t>
            </a:r>
            <a:r>
              <a:rPr lang="en-US" sz="2000">
                <a:solidFill>
                  <a:srgbClr val="000000"/>
                </a:solidFill>
                <a:latin typeface="Arial"/>
              </a:rPr>
              <a:t>. </a:t>
            </a:r>
            <a:endParaRPr lang="en-US" sz="2000">
              <a:solidFill>
                <a:srgbClr val="000000"/>
              </a:solidFill>
              <a:latin typeface="Arial"/>
              <a:cs typeface="Arial"/>
            </a:endParaRPr>
          </a:p>
          <a:p>
            <a:pPr marL="431800" lvl="1" indent="-215900">
              <a:lnSpc>
                <a:spcPct val="150000"/>
              </a:lnSpc>
              <a:buFont typeface="Arial"/>
              <a:buChar char="•"/>
            </a:pPr>
            <a:r>
              <a:rPr lang="en-US" sz="2000" err="1">
                <a:solidFill>
                  <a:srgbClr val="000000"/>
                </a:solidFill>
                <a:latin typeface="Arial"/>
              </a:rPr>
              <a:t>Ruoka-avun</a:t>
            </a:r>
            <a:r>
              <a:rPr lang="en-US" sz="2000">
                <a:solidFill>
                  <a:srgbClr val="000000"/>
                </a:solidFill>
                <a:latin typeface="Arial"/>
              </a:rPr>
              <a:t> </a:t>
            </a:r>
            <a:r>
              <a:rPr lang="en-US" sz="2000" err="1">
                <a:solidFill>
                  <a:srgbClr val="000000"/>
                </a:solidFill>
                <a:latin typeface="Arial"/>
              </a:rPr>
              <a:t>vapaaehtoinen</a:t>
            </a:r>
            <a:r>
              <a:rPr lang="en-US" sz="2000">
                <a:solidFill>
                  <a:srgbClr val="000000"/>
                </a:solidFill>
                <a:latin typeface="Arial"/>
              </a:rPr>
              <a:t> on </a:t>
            </a:r>
            <a:r>
              <a:rPr lang="en-US" sz="2000" err="1">
                <a:solidFill>
                  <a:srgbClr val="000000"/>
                </a:solidFill>
                <a:latin typeface="Arial"/>
              </a:rPr>
              <a:t>vahvistamassa</a:t>
            </a:r>
            <a:r>
              <a:rPr lang="en-US" sz="2000">
                <a:solidFill>
                  <a:srgbClr val="000000"/>
                </a:solidFill>
                <a:latin typeface="Arial"/>
              </a:rPr>
              <a:t> </a:t>
            </a:r>
            <a:r>
              <a:rPr lang="en-US" sz="2000" err="1">
                <a:solidFill>
                  <a:srgbClr val="000000"/>
                </a:solidFill>
                <a:latin typeface="Arial"/>
              </a:rPr>
              <a:t>joustokykyä</a:t>
            </a:r>
            <a:r>
              <a:rPr lang="en-US" sz="2000">
                <a:solidFill>
                  <a:srgbClr val="000000"/>
                </a:solidFill>
                <a:latin typeface="Arial"/>
              </a:rPr>
              <a:t> ja </a:t>
            </a:r>
            <a:r>
              <a:rPr lang="en-US" sz="2000" err="1">
                <a:solidFill>
                  <a:srgbClr val="000000"/>
                </a:solidFill>
                <a:latin typeface="Arial"/>
              </a:rPr>
              <a:t>turvallisuutta</a:t>
            </a:r>
            <a:r>
              <a:rPr lang="en-US" sz="2000">
                <a:solidFill>
                  <a:srgbClr val="000000"/>
                </a:solidFill>
                <a:latin typeface="Arial"/>
              </a:rPr>
              <a:t> </a:t>
            </a:r>
            <a:r>
              <a:rPr lang="en-US" sz="2000" err="1">
                <a:solidFill>
                  <a:srgbClr val="000000"/>
                </a:solidFill>
                <a:latin typeface="Arial"/>
              </a:rPr>
              <a:t>omassa</a:t>
            </a:r>
            <a:r>
              <a:rPr lang="en-US" sz="2000">
                <a:solidFill>
                  <a:srgbClr val="000000"/>
                </a:solidFill>
                <a:latin typeface="Arial"/>
              </a:rPr>
              <a:t> </a:t>
            </a:r>
            <a:r>
              <a:rPr lang="en-US" sz="2000" err="1">
                <a:solidFill>
                  <a:srgbClr val="000000"/>
                </a:solidFill>
                <a:latin typeface="Arial"/>
              </a:rPr>
              <a:t>roolissaan</a:t>
            </a:r>
            <a:r>
              <a:rPr lang="en-US" sz="2000">
                <a:solidFill>
                  <a:srgbClr val="000000"/>
                </a:solidFill>
                <a:latin typeface="Arial"/>
              </a:rPr>
              <a:t>. </a:t>
            </a:r>
            <a:endParaRPr lang="en-US" sz="2000">
              <a:solidFill>
                <a:srgbClr val="000000"/>
              </a:solidFill>
              <a:latin typeface="Arial"/>
              <a:cs typeface="Arial"/>
            </a:endParaRPr>
          </a:p>
          <a:p>
            <a:pPr marL="431800" lvl="1" indent="-215900">
              <a:lnSpc>
                <a:spcPct val="150000"/>
              </a:lnSpc>
              <a:buFont typeface="Arial"/>
              <a:buChar char="•"/>
            </a:pPr>
            <a:r>
              <a:rPr lang="en-US" sz="2000" err="1">
                <a:solidFill>
                  <a:srgbClr val="000000"/>
                </a:solidFill>
                <a:latin typeface="Arial"/>
              </a:rPr>
              <a:t>Auttamisvalmiutta</a:t>
            </a:r>
            <a:r>
              <a:rPr lang="en-US" sz="2000">
                <a:solidFill>
                  <a:srgbClr val="000000"/>
                </a:solidFill>
                <a:latin typeface="Arial"/>
              </a:rPr>
              <a:t> on </a:t>
            </a:r>
            <a:r>
              <a:rPr lang="en-US" sz="2000" err="1">
                <a:solidFill>
                  <a:srgbClr val="000000"/>
                </a:solidFill>
                <a:latin typeface="Arial"/>
              </a:rPr>
              <a:t>myös</a:t>
            </a:r>
            <a:r>
              <a:rPr lang="en-US" sz="2000">
                <a:solidFill>
                  <a:srgbClr val="000000"/>
                </a:solidFill>
                <a:latin typeface="Arial"/>
              </a:rPr>
              <a:t> </a:t>
            </a:r>
            <a:r>
              <a:rPr lang="en-US" sz="2000" err="1">
                <a:solidFill>
                  <a:srgbClr val="000000"/>
                </a:solidFill>
                <a:latin typeface="Arial"/>
              </a:rPr>
              <a:t>ihmisten</a:t>
            </a:r>
            <a:r>
              <a:rPr lang="en-US" sz="2000">
                <a:solidFill>
                  <a:srgbClr val="000000"/>
                </a:solidFill>
                <a:latin typeface="Arial"/>
              </a:rPr>
              <a:t> </a:t>
            </a:r>
            <a:r>
              <a:rPr lang="en-US" sz="2000" err="1">
                <a:solidFill>
                  <a:srgbClr val="000000"/>
                </a:solidFill>
                <a:latin typeface="Arial"/>
              </a:rPr>
              <a:t>kohtaaminen</a:t>
            </a:r>
            <a:r>
              <a:rPr lang="en-US" sz="2000">
                <a:solidFill>
                  <a:srgbClr val="000000"/>
                </a:solidFill>
                <a:latin typeface="Arial"/>
              </a:rPr>
              <a:t>, </a:t>
            </a:r>
            <a:r>
              <a:rPr lang="en-US" sz="2000" err="1">
                <a:solidFill>
                  <a:srgbClr val="000000"/>
                </a:solidFill>
                <a:latin typeface="Arial"/>
              </a:rPr>
              <a:t>kuunteleminen</a:t>
            </a:r>
            <a:r>
              <a:rPr lang="en-US" sz="2000">
                <a:solidFill>
                  <a:srgbClr val="000000"/>
                </a:solidFill>
                <a:latin typeface="Arial"/>
              </a:rPr>
              <a:t>, </a:t>
            </a:r>
            <a:r>
              <a:rPr lang="en-US" sz="2000" err="1">
                <a:solidFill>
                  <a:srgbClr val="000000"/>
                </a:solidFill>
                <a:latin typeface="Arial"/>
              </a:rPr>
              <a:t>avun</a:t>
            </a:r>
            <a:r>
              <a:rPr lang="en-US" sz="2000">
                <a:solidFill>
                  <a:srgbClr val="000000"/>
                </a:solidFill>
                <a:latin typeface="Arial"/>
              </a:rPr>
              <a:t> </a:t>
            </a:r>
            <a:r>
              <a:rPr lang="en-US" sz="2000" err="1">
                <a:solidFill>
                  <a:srgbClr val="000000"/>
                </a:solidFill>
                <a:latin typeface="Arial"/>
              </a:rPr>
              <a:t>tarpeen</a:t>
            </a:r>
            <a:r>
              <a:rPr lang="en-US" sz="2000">
                <a:solidFill>
                  <a:srgbClr val="000000"/>
                </a:solidFill>
                <a:latin typeface="Arial"/>
              </a:rPr>
              <a:t> </a:t>
            </a:r>
            <a:r>
              <a:rPr lang="en-US" sz="2000" err="1">
                <a:solidFill>
                  <a:srgbClr val="000000"/>
                </a:solidFill>
                <a:latin typeface="Arial"/>
              </a:rPr>
              <a:t>tunnistaminen</a:t>
            </a:r>
            <a:r>
              <a:rPr lang="en-US" sz="2000">
                <a:solidFill>
                  <a:srgbClr val="000000"/>
                </a:solidFill>
                <a:latin typeface="Arial"/>
              </a:rPr>
              <a:t> ja </a:t>
            </a:r>
            <a:r>
              <a:rPr lang="en-US" sz="2000" err="1">
                <a:solidFill>
                  <a:srgbClr val="000000"/>
                </a:solidFill>
                <a:latin typeface="Arial"/>
              </a:rPr>
              <a:t>palveluiden</a:t>
            </a:r>
            <a:r>
              <a:rPr lang="en-US" sz="2000">
                <a:solidFill>
                  <a:srgbClr val="000000"/>
                </a:solidFill>
                <a:latin typeface="Arial"/>
              </a:rPr>
              <a:t> </a:t>
            </a:r>
            <a:r>
              <a:rPr lang="en-US" sz="2000" err="1">
                <a:solidFill>
                  <a:srgbClr val="000000"/>
                </a:solidFill>
                <a:latin typeface="Arial"/>
              </a:rPr>
              <a:t>piiriin</a:t>
            </a:r>
            <a:r>
              <a:rPr lang="en-US" sz="2000">
                <a:solidFill>
                  <a:srgbClr val="000000"/>
                </a:solidFill>
                <a:latin typeface="Arial"/>
              </a:rPr>
              <a:t> </a:t>
            </a:r>
            <a:r>
              <a:rPr lang="en-US" sz="2000" err="1">
                <a:solidFill>
                  <a:srgbClr val="000000"/>
                </a:solidFill>
                <a:latin typeface="Arial"/>
              </a:rPr>
              <a:t>ohjaaminen</a:t>
            </a:r>
            <a:r>
              <a:rPr lang="en-US" sz="2000">
                <a:solidFill>
                  <a:srgbClr val="000000"/>
                </a:solidFill>
                <a:latin typeface="Arial"/>
              </a:rPr>
              <a:t>.</a:t>
            </a:r>
            <a:endParaRPr lang="en-US" sz="2000">
              <a:solidFill>
                <a:srgbClr val="000000"/>
              </a:solidFill>
              <a:latin typeface="Arial"/>
              <a:cs typeface="Arial"/>
            </a:endParaRPr>
          </a:p>
        </p:txBody>
      </p:sp>
      <p:pic>
        <p:nvPicPr>
          <p:cNvPr id="10" name="Picture 9">
            <a:extLst>
              <a:ext uri="{FF2B5EF4-FFF2-40B4-BE49-F238E27FC236}">
                <a16:creationId xmlns:a16="http://schemas.microsoft.com/office/drawing/2014/main" id="{E8C6BB8C-BCA0-A70A-1900-B79D30AA0223}"/>
              </a:ext>
            </a:extLst>
          </p:cNvPr>
          <p:cNvPicPr>
            <a:picLocks noChangeAspect="1"/>
          </p:cNvPicPr>
          <p:nvPr/>
        </p:nvPicPr>
        <p:blipFill>
          <a:blip r:embed="rId4"/>
          <a:stretch>
            <a:fillRect/>
          </a:stretch>
        </p:blipFill>
        <p:spPr>
          <a:xfrm>
            <a:off x="-5628409" y="-511983"/>
            <a:ext cx="15802840" cy="7890622"/>
          </a:xfrm>
          <a:prstGeom prst="rect">
            <a:avLst/>
          </a:prstGeom>
        </p:spPr>
      </p:pic>
      <p:sp>
        <p:nvSpPr>
          <p:cNvPr id="11" name="TextBox 10">
            <a:extLst>
              <a:ext uri="{FF2B5EF4-FFF2-40B4-BE49-F238E27FC236}">
                <a16:creationId xmlns:a16="http://schemas.microsoft.com/office/drawing/2014/main" id="{79F1AB11-6252-A21E-F1D9-A4A005A60012}"/>
              </a:ext>
            </a:extLst>
          </p:cNvPr>
          <p:cNvSpPr txBox="1"/>
          <p:nvPr/>
        </p:nvSpPr>
        <p:spPr>
          <a:xfrm>
            <a:off x="-3464" y="655146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Arial"/>
              </a:rPr>
              <a:t>Kuva: Joonas Brandt/ SPR</a:t>
            </a:r>
            <a:r>
              <a:rPr lang="en-US" sz="1400">
                <a:latin typeface="Arial"/>
                <a:cs typeface="Arial"/>
              </a:rPr>
              <a:t>​</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9748" y="6039200"/>
            <a:ext cx="1638228" cy="634300"/>
          </a:xfrm>
          <a:custGeom>
            <a:avLst/>
            <a:gdLst/>
            <a:ahLst/>
            <a:cxnLst/>
            <a:rect l="l" t="t" r="r" b="b"/>
            <a:pathLst>
              <a:path w="2457342" h="951450">
                <a:moveTo>
                  <a:pt x="0" y="0"/>
                </a:moveTo>
                <a:lnTo>
                  <a:pt x="2457342" y="0"/>
                </a:lnTo>
                <a:lnTo>
                  <a:pt x="2457342" y="951450"/>
                </a:lnTo>
                <a:lnTo>
                  <a:pt x="0" y="951450"/>
                </a:lnTo>
                <a:lnTo>
                  <a:pt x="0" y="0"/>
                </a:lnTo>
                <a:close/>
              </a:path>
            </a:pathLst>
          </a:custGeom>
          <a:blipFill>
            <a:blip r:embed="rId3" cstate="email">
              <a:extLst>
                <a:ext uri="{28A0092B-C50C-407E-A947-70E740481C1C}">
                  <a14:useLocalDpi xmlns:a14="http://schemas.microsoft.com/office/drawing/2010/main"/>
                </a:ext>
              </a:extLst>
            </a:blip>
            <a:stretch>
              <a:fillRect l="-73" r="-73"/>
            </a:stretch>
          </a:blipFill>
        </p:spPr>
        <p:txBody>
          <a:bodyPr/>
          <a:lstStyle/>
          <a:p>
            <a:endParaRPr lang="fi-FI"/>
          </a:p>
        </p:txBody>
      </p:sp>
      <p:grpSp>
        <p:nvGrpSpPr>
          <p:cNvPr id="3" name="Group 3"/>
          <p:cNvGrpSpPr/>
          <p:nvPr/>
        </p:nvGrpSpPr>
        <p:grpSpPr>
          <a:xfrm>
            <a:off x="452705" y="1182791"/>
            <a:ext cx="5341620" cy="5066403"/>
            <a:chOff x="0" y="-76200"/>
            <a:chExt cx="10683239" cy="10132807"/>
          </a:xfrm>
        </p:grpSpPr>
        <p:sp>
          <p:nvSpPr>
            <p:cNvPr id="4" name="Freeform 4"/>
            <p:cNvSpPr/>
            <p:nvPr/>
          </p:nvSpPr>
          <p:spPr>
            <a:xfrm>
              <a:off x="0" y="0"/>
              <a:ext cx="10683239" cy="10056531"/>
            </a:xfrm>
            <a:custGeom>
              <a:avLst/>
              <a:gdLst/>
              <a:ahLst/>
              <a:cxnLst/>
              <a:rect l="l" t="t" r="r" b="b"/>
              <a:pathLst>
                <a:path w="10683239" h="10056531">
                  <a:moveTo>
                    <a:pt x="0" y="0"/>
                  </a:moveTo>
                  <a:lnTo>
                    <a:pt x="10683239" y="0"/>
                  </a:lnTo>
                  <a:lnTo>
                    <a:pt x="10683239" y="10056531"/>
                  </a:lnTo>
                  <a:lnTo>
                    <a:pt x="0" y="10056531"/>
                  </a:lnTo>
                  <a:close/>
                </a:path>
              </a:pathLst>
            </a:custGeom>
            <a:solidFill>
              <a:srgbClr val="D7D7D7"/>
            </a:solidFill>
          </p:spPr>
          <p:txBody>
            <a:bodyPr/>
            <a:lstStyle/>
            <a:p>
              <a:endParaRPr lang="fi-FI"/>
            </a:p>
          </p:txBody>
        </p:sp>
        <p:sp>
          <p:nvSpPr>
            <p:cNvPr id="5" name="TextBox 5"/>
            <p:cNvSpPr txBox="1"/>
            <p:nvPr/>
          </p:nvSpPr>
          <p:spPr>
            <a:xfrm>
              <a:off x="0" y="-76200"/>
              <a:ext cx="10683202" cy="10132807"/>
            </a:xfrm>
            <a:prstGeom prst="rect">
              <a:avLst/>
            </a:prstGeom>
            <a:solidFill>
              <a:srgbClr val="D7D7D7"/>
            </a:solidFill>
          </p:spPr>
          <p:txBody>
            <a:bodyPr lIns="33867" tIns="33867" rIns="33867" bIns="33867" rtlCol="0" anchor="t"/>
            <a:lstStyle/>
            <a:p>
              <a:pPr>
                <a:lnSpc>
                  <a:spcPts val="2311"/>
                </a:lnSpc>
              </a:pPr>
              <a:endParaRPr sz="1200"/>
            </a:p>
            <a:p>
              <a:pPr>
                <a:lnSpc>
                  <a:spcPts val="2311"/>
                </a:lnSpc>
              </a:pPr>
              <a:endParaRPr sz="1200"/>
            </a:p>
            <a:p>
              <a:pPr marL="325755" lvl="1" indent="-162560">
                <a:lnSpc>
                  <a:spcPts val="2311"/>
                </a:lnSpc>
                <a:buFont typeface="Arial"/>
                <a:buChar char="•"/>
              </a:pP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Kyky</a:t>
              </a:r>
              <a:r>
                <a:rPr lang="en-US">
                  <a:solidFill>
                    <a:srgbClr val="000000"/>
                  </a:solidFill>
                  <a:latin typeface="Arial"/>
                  <a:cs typeface="Arial"/>
                </a:rPr>
                <a:t> </a:t>
              </a:r>
              <a:r>
                <a:rPr lang="en-US" err="1">
                  <a:solidFill>
                    <a:srgbClr val="000000"/>
                  </a:solidFill>
                  <a:latin typeface="Arial"/>
                  <a:cs typeface="Arial"/>
                </a:rPr>
                <a:t>kohdata</a:t>
              </a:r>
              <a:r>
                <a:rPr lang="en-US">
                  <a:solidFill>
                    <a:srgbClr val="000000"/>
                  </a:solidFill>
                  <a:latin typeface="Arial"/>
                  <a:cs typeface="Arial"/>
                </a:rPr>
                <a:t> ja </a:t>
              </a:r>
              <a:r>
                <a:rPr lang="en-US" err="1">
                  <a:solidFill>
                    <a:srgbClr val="000000"/>
                  </a:solidFill>
                  <a:latin typeface="Arial"/>
                  <a:cs typeface="Arial"/>
                </a:rPr>
                <a:t>tukea</a:t>
              </a:r>
              <a:r>
                <a:rPr lang="en-US">
                  <a:solidFill>
                    <a:srgbClr val="000000"/>
                  </a:solidFill>
                  <a:latin typeface="Arial"/>
                  <a:cs typeface="Arial"/>
                </a:rPr>
                <a:t> </a:t>
              </a:r>
              <a:r>
                <a:rPr lang="en-US" err="1">
                  <a:solidFill>
                    <a:srgbClr val="000000"/>
                  </a:solidFill>
                  <a:latin typeface="Arial"/>
                  <a:cs typeface="Arial"/>
                </a:rPr>
                <a:t>ihmisiä</a:t>
              </a:r>
              <a:r>
                <a:rPr lang="en-US">
                  <a:solidFill>
                    <a:srgbClr val="000000"/>
                  </a:solidFill>
                  <a:latin typeface="Arial"/>
                  <a:cs typeface="Arial"/>
                </a:rPr>
                <a:t>, </a:t>
              </a:r>
              <a:r>
                <a:rPr lang="en-US" err="1">
                  <a:solidFill>
                    <a:srgbClr val="000000"/>
                  </a:solidFill>
                  <a:latin typeface="Arial"/>
                  <a:cs typeface="Arial"/>
                </a:rPr>
                <a:t>ymmärrys</a:t>
              </a:r>
              <a:r>
                <a:rPr lang="en-US">
                  <a:solidFill>
                    <a:srgbClr val="000000"/>
                  </a:solidFill>
                  <a:latin typeface="Arial"/>
                  <a:cs typeface="Arial"/>
                </a:rPr>
                <a:t> </a:t>
              </a:r>
              <a:r>
                <a:rPr lang="en-US" err="1">
                  <a:solidFill>
                    <a:srgbClr val="000000"/>
                  </a:solidFill>
                  <a:latin typeface="Arial"/>
                  <a:cs typeface="Arial"/>
                </a:rPr>
                <a:t>autettavien</a:t>
              </a:r>
              <a:r>
                <a:rPr lang="en-US">
                  <a:solidFill>
                    <a:srgbClr val="000000"/>
                  </a:solidFill>
                  <a:latin typeface="Arial"/>
                  <a:cs typeface="Arial"/>
                </a:rPr>
                <a:t> </a:t>
              </a:r>
              <a:r>
                <a:rPr lang="en-US" err="1">
                  <a:solidFill>
                    <a:srgbClr val="000000"/>
                  </a:solidFill>
                  <a:latin typeface="Arial"/>
                  <a:cs typeface="Arial"/>
                </a:rPr>
                <a:t>erilaisista</a:t>
              </a:r>
              <a:r>
                <a:rPr lang="en-US">
                  <a:solidFill>
                    <a:srgbClr val="000000"/>
                  </a:solidFill>
                  <a:latin typeface="Arial"/>
                  <a:cs typeface="Arial"/>
                </a:rPr>
                <a:t> </a:t>
              </a:r>
              <a:r>
                <a:rPr lang="en-US" err="1">
                  <a:solidFill>
                    <a:srgbClr val="000000"/>
                  </a:solidFill>
                  <a:latin typeface="Arial"/>
                  <a:cs typeface="Arial"/>
                </a:rPr>
                <a:t>tarpeista</a:t>
              </a: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Ruokahuolto</a:t>
              </a:r>
              <a:r>
                <a:rPr lang="en-US">
                  <a:solidFill>
                    <a:srgbClr val="000000"/>
                  </a:solidFill>
                  <a:latin typeface="Arial"/>
                  <a:cs typeface="Arial"/>
                </a:rPr>
                <a:t>: </a:t>
              </a:r>
              <a:r>
                <a:rPr lang="en-US" err="1">
                  <a:solidFill>
                    <a:srgbClr val="000000"/>
                  </a:solidFill>
                  <a:latin typeface="Arial"/>
                  <a:cs typeface="Arial"/>
                </a:rPr>
                <a:t>hygienia</a:t>
              </a:r>
              <a:r>
                <a:rPr lang="en-US">
                  <a:solidFill>
                    <a:srgbClr val="000000"/>
                  </a:solidFill>
                  <a:latin typeface="Arial"/>
                  <a:cs typeface="Arial"/>
                </a:rPr>
                <a:t>, </a:t>
              </a:r>
              <a:r>
                <a:rPr lang="en-US" err="1">
                  <a:solidFill>
                    <a:srgbClr val="000000"/>
                  </a:solidFill>
                  <a:latin typeface="Arial"/>
                  <a:cs typeface="Arial"/>
                </a:rPr>
                <a:t>ruokajakelu</a:t>
              </a:r>
              <a:r>
                <a:rPr lang="en-US">
                  <a:solidFill>
                    <a:srgbClr val="000000"/>
                  </a:solidFill>
                  <a:latin typeface="Arial"/>
                  <a:cs typeface="Arial"/>
                </a:rPr>
                <a:t>, </a:t>
              </a:r>
              <a:r>
                <a:rPr lang="en-US" err="1">
                  <a:solidFill>
                    <a:srgbClr val="000000"/>
                  </a:solidFill>
                  <a:latin typeface="Arial"/>
                  <a:cs typeface="Arial"/>
                </a:rPr>
                <a:t>ruoan</a:t>
              </a:r>
              <a:r>
                <a:rPr lang="en-US">
                  <a:solidFill>
                    <a:srgbClr val="000000"/>
                  </a:solidFill>
                  <a:latin typeface="Arial"/>
                  <a:cs typeface="Arial"/>
                </a:rPr>
                <a:t> </a:t>
              </a:r>
              <a:r>
                <a:rPr lang="en-US" err="1">
                  <a:solidFill>
                    <a:srgbClr val="000000"/>
                  </a:solidFill>
                  <a:latin typeface="Arial"/>
                  <a:cs typeface="Arial"/>
                </a:rPr>
                <a:t>valmistamisen</a:t>
              </a:r>
              <a:r>
                <a:rPr lang="en-US">
                  <a:solidFill>
                    <a:srgbClr val="000000"/>
                  </a:solidFill>
                  <a:latin typeface="Arial"/>
                  <a:cs typeface="Arial"/>
                </a:rPr>
                <a:t> ja </a:t>
              </a:r>
              <a:r>
                <a:rPr lang="en-US" err="1">
                  <a:solidFill>
                    <a:srgbClr val="000000"/>
                  </a:solidFill>
                  <a:latin typeface="Arial"/>
                  <a:cs typeface="Arial"/>
                </a:rPr>
                <a:t>jakamisen</a:t>
              </a:r>
              <a:r>
                <a:rPr lang="en-US">
                  <a:solidFill>
                    <a:srgbClr val="000000"/>
                  </a:solidFill>
                  <a:latin typeface="Arial"/>
                  <a:cs typeface="Arial"/>
                </a:rPr>
                <a:t> </a:t>
              </a:r>
              <a:r>
                <a:rPr lang="en-US" err="1">
                  <a:solidFill>
                    <a:srgbClr val="000000"/>
                  </a:solidFill>
                  <a:latin typeface="Arial"/>
                  <a:cs typeface="Arial"/>
                </a:rPr>
                <a:t>organisointi</a:t>
              </a: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Logistiikkaosaaminen</a:t>
              </a: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Tilannekuvan</a:t>
              </a:r>
              <a:r>
                <a:rPr lang="en-US">
                  <a:solidFill>
                    <a:srgbClr val="000000"/>
                  </a:solidFill>
                  <a:latin typeface="Arial"/>
                  <a:cs typeface="Arial"/>
                </a:rPr>
                <a:t> </a:t>
              </a:r>
              <a:r>
                <a:rPr lang="en-US" err="1">
                  <a:solidFill>
                    <a:srgbClr val="000000"/>
                  </a:solidFill>
                  <a:latin typeface="Arial"/>
                  <a:cs typeface="Arial"/>
                </a:rPr>
                <a:t>muodostaminen</a:t>
              </a: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Muuttuviin</a:t>
              </a:r>
              <a:r>
                <a:rPr lang="en-US">
                  <a:solidFill>
                    <a:srgbClr val="000000"/>
                  </a:solidFill>
                  <a:latin typeface="Arial"/>
                  <a:cs typeface="Arial"/>
                </a:rPr>
                <a:t>, </a:t>
              </a:r>
              <a:r>
                <a:rPr lang="en-US" err="1">
                  <a:solidFill>
                    <a:srgbClr val="000000"/>
                  </a:solidFill>
                  <a:latin typeface="Arial"/>
                  <a:cs typeface="Arial"/>
                </a:rPr>
                <a:t>kiireisiin</a:t>
              </a:r>
              <a:r>
                <a:rPr lang="en-US">
                  <a:solidFill>
                    <a:srgbClr val="000000"/>
                  </a:solidFill>
                  <a:latin typeface="Arial"/>
                  <a:cs typeface="Arial"/>
                </a:rPr>
                <a:t> </a:t>
              </a:r>
              <a:r>
                <a:rPr lang="en-US" err="1">
                  <a:solidFill>
                    <a:srgbClr val="000000"/>
                  </a:solidFill>
                  <a:latin typeface="Arial"/>
                  <a:cs typeface="Arial"/>
                </a:rPr>
                <a:t>tilanteisiin</a:t>
              </a:r>
              <a:r>
                <a:rPr lang="en-US">
                  <a:solidFill>
                    <a:srgbClr val="000000"/>
                  </a:solidFill>
                  <a:latin typeface="Arial"/>
                  <a:cs typeface="Arial"/>
                </a:rPr>
                <a:t> </a:t>
              </a:r>
              <a:r>
                <a:rPr lang="en-US" err="1">
                  <a:solidFill>
                    <a:srgbClr val="000000"/>
                  </a:solidFill>
                  <a:latin typeface="Arial"/>
                  <a:cs typeface="Arial"/>
                </a:rPr>
                <a:t>sopeutuminen</a:t>
              </a:r>
              <a:r>
                <a:rPr lang="en-US">
                  <a:solidFill>
                    <a:srgbClr val="000000"/>
                  </a:solidFill>
                  <a:latin typeface="Arial"/>
                  <a:cs typeface="Arial"/>
                </a:rPr>
                <a:t> ja </a:t>
              </a:r>
              <a:r>
                <a:rPr lang="en-US" err="1">
                  <a:solidFill>
                    <a:srgbClr val="000000"/>
                  </a:solidFill>
                  <a:latin typeface="Arial"/>
                  <a:cs typeface="Arial"/>
                </a:rPr>
                <a:t>niissä</a:t>
              </a:r>
              <a:r>
                <a:rPr lang="en-US">
                  <a:solidFill>
                    <a:srgbClr val="000000"/>
                  </a:solidFill>
                  <a:latin typeface="Arial"/>
                  <a:cs typeface="Arial"/>
                </a:rPr>
                <a:t> </a:t>
              </a:r>
              <a:r>
                <a:rPr lang="en-US" err="1">
                  <a:solidFill>
                    <a:srgbClr val="000000"/>
                  </a:solidFill>
                  <a:latin typeface="Arial"/>
                  <a:cs typeface="Arial"/>
                </a:rPr>
                <a:t>toimiminen</a:t>
              </a:r>
              <a:endParaRPr lang="en-US">
                <a:solidFill>
                  <a:srgbClr val="000000"/>
                </a:solidFill>
                <a:latin typeface="Arial"/>
                <a:cs typeface="Arial"/>
              </a:endParaRPr>
            </a:p>
            <a:p>
              <a:pPr marL="325755" lvl="1" indent="-162560">
                <a:lnSpc>
                  <a:spcPts val="2311"/>
                </a:lnSpc>
                <a:buFont typeface="Arial,Sans-Serif"/>
                <a:buChar char="•"/>
              </a:pPr>
              <a:r>
                <a:rPr lang="en-US">
                  <a:solidFill>
                    <a:srgbClr val="000000"/>
                  </a:solidFill>
                  <a:latin typeface="Arial"/>
                  <a:cs typeface="Arial"/>
                </a:rPr>
                <a:t>Oman </a:t>
              </a:r>
              <a:r>
                <a:rPr lang="en-US" err="1">
                  <a:solidFill>
                    <a:srgbClr val="000000"/>
                  </a:solidFill>
                  <a:latin typeface="Arial"/>
                  <a:cs typeface="Arial"/>
                </a:rPr>
                <a:t>asuinalueen</a:t>
              </a:r>
              <a:r>
                <a:rPr lang="en-US">
                  <a:solidFill>
                    <a:srgbClr val="000000"/>
                  </a:solidFill>
                  <a:latin typeface="Arial"/>
                  <a:cs typeface="Arial"/>
                </a:rPr>
                <a:t> </a:t>
              </a:r>
              <a:r>
                <a:rPr lang="en-US" err="1">
                  <a:solidFill>
                    <a:srgbClr val="000000"/>
                  </a:solidFill>
                  <a:latin typeface="Arial"/>
                  <a:cs typeface="Arial"/>
                </a:rPr>
                <a:t>tuntemus</a:t>
              </a:r>
              <a:r>
                <a:rPr lang="en-US">
                  <a:solidFill>
                    <a:srgbClr val="000000"/>
                  </a:solidFill>
                  <a:latin typeface="Arial"/>
                  <a:cs typeface="Arial"/>
                </a:rPr>
                <a:t>; </a:t>
              </a:r>
              <a:r>
                <a:rPr lang="en-US" err="1">
                  <a:solidFill>
                    <a:srgbClr val="000000"/>
                  </a:solidFill>
                  <a:latin typeface="Arial"/>
                  <a:cs typeface="Arial"/>
                </a:rPr>
                <a:t>verkostot</a:t>
              </a:r>
              <a:r>
                <a:rPr lang="en-US">
                  <a:solidFill>
                    <a:srgbClr val="000000"/>
                  </a:solidFill>
                  <a:latin typeface="Arial"/>
                  <a:cs typeface="Arial"/>
                </a:rPr>
                <a:t> ja </a:t>
              </a:r>
              <a:r>
                <a:rPr lang="en-US" err="1">
                  <a:solidFill>
                    <a:srgbClr val="000000"/>
                  </a:solidFill>
                  <a:latin typeface="Arial"/>
                  <a:cs typeface="Arial"/>
                </a:rPr>
                <a:t>ihmiset</a:t>
              </a:r>
              <a:endParaRPr lang="en-US">
                <a:solidFill>
                  <a:srgbClr val="000000"/>
                </a:solidFill>
                <a:latin typeface="Arial"/>
                <a:cs typeface="Arial"/>
              </a:endParaRPr>
            </a:p>
            <a:p>
              <a:pPr marL="325755" lvl="1" indent="-162560">
                <a:lnSpc>
                  <a:spcPts val="2311"/>
                </a:lnSpc>
                <a:buFont typeface="Arial,Sans-Serif"/>
                <a:buChar char="•"/>
              </a:pPr>
              <a:r>
                <a:rPr lang="en-US" err="1">
                  <a:solidFill>
                    <a:srgbClr val="000000"/>
                  </a:solidFill>
                  <a:latin typeface="Arial"/>
                  <a:cs typeface="Arial"/>
                </a:rPr>
                <a:t>Kontakti</a:t>
              </a:r>
              <a:r>
                <a:rPr lang="en-US">
                  <a:solidFill>
                    <a:srgbClr val="000000"/>
                  </a:solidFill>
                  <a:latin typeface="Arial"/>
                  <a:cs typeface="Arial"/>
                </a:rPr>
                <a:t> </a:t>
              </a:r>
              <a:r>
                <a:rPr lang="en-US" err="1">
                  <a:solidFill>
                    <a:srgbClr val="000000"/>
                  </a:solidFill>
                  <a:latin typeface="Arial"/>
                  <a:cs typeface="Arial"/>
                </a:rPr>
                <a:t>erityisesti</a:t>
              </a:r>
              <a:r>
                <a:rPr lang="en-US">
                  <a:solidFill>
                    <a:srgbClr val="000000"/>
                  </a:solidFill>
                  <a:latin typeface="Arial"/>
                  <a:cs typeface="Arial"/>
                </a:rPr>
                <a:t> </a:t>
              </a:r>
              <a:r>
                <a:rPr lang="en-US" err="1">
                  <a:solidFill>
                    <a:srgbClr val="000000"/>
                  </a:solidFill>
                  <a:latin typeface="Arial"/>
                  <a:cs typeface="Arial"/>
                </a:rPr>
                <a:t>haavoittuvassa</a:t>
              </a:r>
              <a:r>
                <a:rPr lang="en-US">
                  <a:solidFill>
                    <a:srgbClr val="000000"/>
                  </a:solidFill>
                  <a:latin typeface="Arial"/>
                  <a:cs typeface="Arial"/>
                </a:rPr>
                <a:t> </a:t>
              </a:r>
              <a:r>
                <a:rPr lang="en-US" err="1">
                  <a:solidFill>
                    <a:srgbClr val="000000"/>
                  </a:solidFill>
                  <a:latin typeface="Arial"/>
                  <a:cs typeface="Arial"/>
                </a:rPr>
                <a:t>asemassa</a:t>
              </a:r>
              <a:r>
                <a:rPr lang="en-US">
                  <a:solidFill>
                    <a:srgbClr val="000000"/>
                  </a:solidFill>
                  <a:latin typeface="Arial"/>
                  <a:cs typeface="Arial"/>
                </a:rPr>
                <a:t> </a:t>
              </a:r>
              <a:r>
                <a:rPr lang="en-US" err="1">
                  <a:solidFill>
                    <a:srgbClr val="000000"/>
                  </a:solidFill>
                  <a:latin typeface="Arial"/>
                  <a:cs typeface="Arial"/>
                </a:rPr>
                <a:t>oleviin</a:t>
              </a:r>
              <a:r>
                <a:rPr lang="en-US">
                  <a:solidFill>
                    <a:srgbClr val="000000"/>
                  </a:solidFill>
                  <a:latin typeface="Arial"/>
                  <a:cs typeface="Arial"/>
                </a:rPr>
                <a:t>, </a:t>
              </a:r>
              <a:r>
                <a:rPr lang="en-US" err="1">
                  <a:solidFill>
                    <a:srgbClr val="000000"/>
                  </a:solidFill>
                  <a:latin typeface="Arial"/>
                  <a:cs typeface="Arial"/>
                </a:rPr>
                <a:t>joita</a:t>
              </a:r>
              <a:r>
                <a:rPr lang="en-US">
                  <a:solidFill>
                    <a:srgbClr val="000000"/>
                  </a:solidFill>
                  <a:latin typeface="Arial"/>
                  <a:cs typeface="Arial"/>
                </a:rPr>
                <a:t> </a:t>
              </a:r>
              <a:r>
                <a:rPr lang="en-US" err="1">
                  <a:solidFill>
                    <a:srgbClr val="000000"/>
                  </a:solidFill>
                  <a:latin typeface="Arial"/>
                  <a:cs typeface="Arial"/>
                </a:rPr>
                <a:t>ei</a:t>
              </a:r>
              <a:r>
                <a:rPr lang="en-US">
                  <a:solidFill>
                    <a:srgbClr val="000000"/>
                  </a:solidFill>
                  <a:latin typeface="Arial"/>
                  <a:cs typeface="Arial"/>
                </a:rPr>
                <a:t> muuten </a:t>
              </a:r>
              <a:r>
                <a:rPr lang="en-US" err="1">
                  <a:solidFill>
                    <a:srgbClr val="000000"/>
                  </a:solidFill>
                  <a:latin typeface="Arial"/>
                  <a:cs typeface="Arial"/>
                </a:rPr>
                <a:t>välttämättä</a:t>
              </a:r>
              <a:r>
                <a:rPr lang="en-US">
                  <a:solidFill>
                    <a:srgbClr val="000000"/>
                  </a:solidFill>
                  <a:latin typeface="Arial"/>
                  <a:cs typeface="Arial"/>
                </a:rPr>
                <a:t> </a:t>
              </a:r>
              <a:r>
                <a:rPr lang="en-US" err="1">
                  <a:solidFill>
                    <a:srgbClr val="000000"/>
                  </a:solidFill>
                  <a:latin typeface="Arial"/>
                  <a:cs typeface="Arial"/>
                </a:rPr>
                <a:t>tavoiteta</a:t>
              </a:r>
              <a:r>
                <a:rPr lang="en-US">
                  <a:solidFill>
                    <a:srgbClr val="000000"/>
                  </a:solidFill>
                  <a:latin typeface="Arial"/>
                  <a:cs typeface="Arial"/>
                </a:rPr>
                <a:t>.</a:t>
              </a:r>
              <a:endParaRPr lang="en-US"/>
            </a:p>
          </p:txBody>
        </p:sp>
      </p:grpSp>
      <p:grpSp>
        <p:nvGrpSpPr>
          <p:cNvPr id="6" name="Group 6"/>
          <p:cNvGrpSpPr/>
          <p:nvPr/>
        </p:nvGrpSpPr>
        <p:grpSpPr>
          <a:xfrm>
            <a:off x="6015192" y="1220891"/>
            <a:ext cx="5491009" cy="3693319"/>
            <a:chOff x="0" y="0"/>
            <a:chExt cx="10982018" cy="7386638"/>
          </a:xfrm>
        </p:grpSpPr>
        <p:sp>
          <p:nvSpPr>
            <p:cNvPr id="7" name="Freeform 7"/>
            <p:cNvSpPr/>
            <p:nvPr/>
          </p:nvSpPr>
          <p:spPr>
            <a:xfrm>
              <a:off x="0" y="0"/>
              <a:ext cx="10982071" cy="7386701"/>
            </a:xfrm>
            <a:custGeom>
              <a:avLst/>
              <a:gdLst/>
              <a:ahLst/>
              <a:cxnLst/>
              <a:rect l="l" t="t" r="r" b="b"/>
              <a:pathLst>
                <a:path w="10982071" h="7386701">
                  <a:moveTo>
                    <a:pt x="0" y="0"/>
                  </a:moveTo>
                  <a:lnTo>
                    <a:pt x="10982071" y="0"/>
                  </a:lnTo>
                  <a:lnTo>
                    <a:pt x="10982071" y="7386701"/>
                  </a:lnTo>
                  <a:lnTo>
                    <a:pt x="0" y="7386701"/>
                  </a:lnTo>
                  <a:close/>
                </a:path>
              </a:pathLst>
            </a:custGeom>
            <a:solidFill>
              <a:srgbClr val="DDECF6"/>
            </a:solidFill>
          </p:spPr>
          <p:txBody>
            <a:bodyPr/>
            <a:lstStyle/>
            <a:p>
              <a:endParaRPr lang="fi-FI"/>
            </a:p>
          </p:txBody>
        </p:sp>
        <p:sp>
          <p:nvSpPr>
            <p:cNvPr id="8" name="TextBox 8"/>
            <p:cNvSpPr txBox="1"/>
            <p:nvPr/>
          </p:nvSpPr>
          <p:spPr>
            <a:xfrm>
              <a:off x="0" y="-57150"/>
              <a:ext cx="10982018" cy="7443788"/>
            </a:xfrm>
            <a:prstGeom prst="rect">
              <a:avLst/>
            </a:prstGeom>
            <a:solidFill>
              <a:srgbClr val="BEA996"/>
            </a:solidFill>
          </p:spPr>
          <p:txBody>
            <a:bodyPr lIns="33867" tIns="33867" rIns="33867" bIns="33867" rtlCol="0" anchor="t"/>
            <a:lstStyle/>
            <a:p>
              <a:pPr algn="ctr">
                <a:lnSpc>
                  <a:spcPts val="2160"/>
                </a:lnSpc>
              </a:pPr>
              <a:r>
                <a:rPr lang="en-US" b="1" err="1">
                  <a:solidFill>
                    <a:srgbClr val="000000"/>
                  </a:solidFill>
                  <a:latin typeface="Arial Bold"/>
                </a:rPr>
                <a:t>Erilaisia</a:t>
              </a:r>
              <a:r>
                <a:rPr lang="en-US" b="1">
                  <a:solidFill>
                    <a:srgbClr val="000000"/>
                  </a:solidFill>
                  <a:latin typeface="Arial Bold"/>
                </a:rPr>
                <a:t> </a:t>
              </a:r>
              <a:r>
                <a:rPr lang="en-US" b="1" err="1">
                  <a:solidFill>
                    <a:srgbClr val="000000"/>
                  </a:solidFill>
                  <a:latin typeface="Arial Bold"/>
                </a:rPr>
                <a:t>tehtäviä</a:t>
              </a:r>
              <a:r>
                <a:rPr lang="en-US" b="1">
                  <a:solidFill>
                    <a:srgbClr val="000000"/>
                  </a:solidFill>
                  <a:latin typeface="Arial Bold"/>
                </a:rPr>
                <a:t> </a:t>
              </a:r>
              <a:r>
                <a:rPr lang="en-US" b="1" err="1">
                  <a:solidFill>
                    <a:srgbClr val="000000"/>
                  </a:solidFill>
                  <a:latin typeface="Arial Bold"/>
                </a:rPr>
                <a:t>voisi</a:t>
              </a:r>
              <a:r>
                <a:rPr lang="en-US" b="1">
                  <a:solidFill>
                    <a:srgbClr val="000000"/>
                  </a:solidFill>
                  <a:latin typeface="Arial Bold"/>
                </a:rPr>
                <a:t> olla </a:t>
              </a:r>
              <a:r>
                <a:rPr lang="en-US" b="1" err="1">
                  <a:solidFill>
                    <a:srgbClr val="000000"/>
                  </a:solidFill>
                  <a:latin typeface="Arial Bold"/>
                </a:rPr>
                <a:t>esim</a:t>
              </a:r>
              <a:r>
                <a:rPr lang="en-US" b="1">
                  <a:solidFill>
                    <a:srgbClr val="000000"/>
                  </a:solidFill>
                  <a:latin typeface="Arial Bold"/>
                </a:rPr>
                <a:t>.</a:t>
              </a:r>
              <a:endParaRPr lang="en-US" b="1">
                <a:solidFill>
                  <a:srgbClr val="000000"/>
                </a:solidFill>
                <a:latin typeface="Arial Bold"/>
                <a:cs typeface="Arial Bold"/>
              </a:endParaRPr>
            </a:p>
            <a:p>
              <a:pPr>
                <a:lnSpc>
                  <a:spcPts val="2160"/>
                </a:lnSpc>
              </a:pPr>
              <a:endParaRPr lang="en-US">
                <a:solidFill>
                  <a:srgbClr val="000000"/>
                </a:solidFill>
                <a:latin typeface="Arial Bold"/>
              </a:endParaRPr>
            </a:p>
            <a:p>
              <a:pPr marL="325755" lvl="1" indent="-162560">
                <a:lnSpc>
                  <a:spcPts val="2160"/>
                </a:lnSpc>
                <a:buFont typeface="Arial"/>
                <a:buChar char="•"/>
              </a:pPr>
              <a:r>
                <a:rPr lang="en-US" err="1">
                  <a:solidFill>
                    <a:srgbClr val="000000"/>
                  </a:solidFill>
                  <a:latin typeface="Arial"/>
                </a:rPr>
                <a:t>Ruokahuolto</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Veden</a:t>
              </a:r>
              <a:r>
                <a:rPr lang="en-US">
                  <a:solidFill>
                    <a:srgbClr val="000000"/>
                  </a:solidFill>
                  <a:latin typeface="Arial"/>
                </a:rPr>
                <a:t> </a:t>
              </a:r>
              <a:r>
                <a:rPr lang="en-US" err="1">
                  <a:solidFill>
                    <a:srgbClr val="000000"/>
                  </a:solidFill>
                  <a:latin typeface="Arial"/>
                </a:rPr>
                <a:t>jakelu</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Tiedon</a:t>
              </a:r>
              <a:r>
                <a:rPr lang="en-US">
                  <a:solidFill>
                    <a:srgbClr val="000000"/>
                  </a:solidFill>
                  <a:latin typeface="Arial"/>
                </a:rPr>
                <a:t> </a:t>
              </a:r>
              <a:r>
                <a:rPr lang="en-US" err="1">
                  <a:solidFill>
                    <a:srgbClr val="000000"/>
                  </a:solidFill>
                  <a:latin typeface="Arial"/>
                </a:rPr>
                <a:t>jakaminen</a:t>
              </a:r>
              <a:r>
                <a:rPr lang="en-US">
                  <a:solidFill>
                    <a:srgbClr val="000000"/>
                  </a:solidFill>
                  <a:latin typeface="Arial"/>
                </a:rPr>
                <a:t>, </a:t>
              </a:r>
              <a:r>
                <a:rPr lang="en-US" err="1">
                  <a:solidFill>
                    <a:srgbClr val="000000"/>
                  </a:solidFill>
                  <a:latin typeface="Arial"/>
                </a:rPr>
                <a:t>viestintätehtävät</a:t>
              </a:r>
              <a:r>
                <a:rPr lang="en-US">
                  <a:solidFill>
                    <a:srgbClr val="000000"/>
                  </a:solidFill>
                  <a:latin typeface="Arial"/>
                </a:rPr>
                <a:t> ja </a:t>
              </a:r>
              <a:r>
                <a:rPr lang="en-US" err="1">
                  <a:solidFill>
                    <a:srgbClr val="000000"/>
                  </a:solidFill>
                  <a:latin typeface="Arial"/>
                </a:rPr>
                <a:t>tiedottaminen</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Kiireettömän</a:t>
              </a:r>
              <a:r>
                <a:rPr lang="en-US">
                  <a:solidFill>
                    <a:srgbClr val="000000"/>
                  </a:solidFill>
                  <a:latin typeface="Arial"/>
                </a:rPr>
                <a:t> </a:t>
              </a:r>
              <a:r>
                <a:rPr lang="en-US" err="1">
                  <a:solidFill>
                    <a:srgbClr val="000000"/>
                  </a:solidFill>
                  <a:latin typeface="Arial"/>
                </a:rPr>
                <a:t>läsnäolon</a:t>
              </a:r>
              <a:r>
                <a:rPr lang="en-US">
                  <a:solidFill>
                    <a:srgbClr val="000000"/>
                  </a:solidFill>
                  <a:latin typeface="Arial"/>
                </a:rPr>
                <a:t> </a:t>
              </a:r>
              <a:r>
                <a:rPr lang="en-US" err="1">
                  <a:solidFill>
                    <a:srgbClr val="000000"/>
                  </a:solidFill>
                  <a:latin typeface="Arial"/>
                </a:rPr>
                <a:t>tuominen</a:t>
              </a:r>
              <a:r>
                <a:rPr lang="en-US">
                  <a:solidFill>
                    <a:srgbClr val="000000"/>
                  </a:solidFill>
                  <a:latin typeface="Arial"/>
                </a:rPr>
                <a:t> </a:t>
              </a:r>
              <a:r>
                <a:rPr lang="en-US" err="1">
                  <a:solidFill>
                    <a:srgbClr val="000000"/>
                  </a:solidFill>
                  <a:latin typeface="Arial"/>
                </a:rPr>
                <a:t>tilanteeseen</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Ruoka-avun</a:t>
              </a:r>
              <a:r>
                <a:rPr lang="en-US">
                  <a:solidFill>
                    <a:srgbClr val="000000"/>
                  </a:solidFill>
                  <a:latin typeface="Arial"/>
                </a:rPr>
                <a:t> </a:t>
              </a:r>
              <a:r>
                <a:rPr lang="en-US" err="1">
                  <a:solidFill>
                    <a:srgbClr val="000000"/>
                  </a:solidFill>
                  <a:latin typeface="Arial"/>
                </a:rPr>
                <a:t>yhteyshenkilöillä</a:t>
              </a:r>
              <a:r>
                <a:rPr lang="en-US">
                  <a:solidFill>
                    <a:srgbClr val="000000"/>
                  </a:solidFill>
                  <a:latin typeface="Arial"/>
                </a:rPr>
                <a:t> on </a:t>
              </a:r>
              <a:r>
                <a:rPr lang="en-US" err="1">
                  <a:solidFill>
                    <a:srgbClr val="000000"/>
                  </a:solidFill>
                  <a:latin typeface="Arial"/>
                </a:rPr>
                <a:t>rooli</a:t>
              </a:r>
              <a:r>
                <a:rPr lang="en-US">
                  <a:solidFill>
                    <a:srgbClr val="000000"/>
                  </a:solidFill>
                  <a:latin typeface="Arial"/>
                </a:rPr>
                <a:t> </a:t>
              </a:r>
              <a:r>
                <a:rPr lang="en-US" err="1">
                  <a:solidFill>
                    <a:srgbClr val="000000"/>
                  </a:solidFill>
                  <a:latin typeface="Arial"/>
                </a:rPr>
                <a:t>omien</a:t>
              </a:r>
              <a:r>
                <a:rPr lang="en-US">
                  <a:solidFill>
                    <a:srgbClr val="000000"/>
                  </a:solidFill>
                  <a:latin typeface="Arial"/>
                </a:rPr>
                <a:t> </a:t>
              </a:r>
              <a:r>
                <a:rPr lang="en-US" err="1">
                  <a:solidFill>
                    <a:srgbClr val="000000"/>
                  </a:solidFill>
                  <a:latin typeface="Arial"/>
                </a:rPr>
                <a:t>vapaaehtoistensa</a:t>
              </a:r>
              <a:r>
                <a:rPr lang="en-US">
                  <a:solidFill>
                    <a:srgbClr val="000000"/>
                  </a:solidFill>
                  <a:latin typeface="Arial"/>
                </a:rPr>
                <a:t> </a:t>
              </a:r>
              <a:r>
                <a:rPr lang="en-US" err="1">
                  <a:solidFill>
                    <a:srgbClr val="000000"/>
                  </a:solidFill>
                  <a:latin typeface="Arial"/>
                </a:rPr>
                <a:t>tavoittamisessa</a:t>
              </a:r>
              <a:r>
                <a:rPr lang="en-US">
                  <a:solidFill>
                    <a:srgbClr val="000000"/>
                  </a:solidFill>
                  <a:latin typeface="Arial"/>
                </a:rPr>
                <a:t>.</a:t>
              </a:r>
              <a:endParaRPr lang="en-US">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Sivullisten</a:t>
              </a:r>
              <a:r>
                <a:rPr lang="en-US">
                  <a:solidFill>
                    <a:srgbClr val="000000"/>
                  </a:solidFill>
                  <a:latin typeface="Arial"/>
                </a:rPr>
                <a:t> </a:t>
              </a:r>
              <a:r>
                <a:rPr lang="en-US" err="1">
                  <a:solidFill>
                    <a:srgbClr val="000000"/>
                  </a:solidFill>
                  <a:latin typeface="Arial"/>
                </a:rPr>
                <a:t>ohjaaminen</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Saattajana</a:t>
              </a:r>
              <a:r>
                <a:rPr lang="en-US">
                  <a:solidFill>
                    <a:srgbClr val="000000"/>
                  </a:solidFill>
                  <a:latin typeface="Arial"/>
                </a:rPr>
                <a:t> ja </a:t>
              </a:r>
              <a:r>
                <a:rPr lang="en-US" err="1">
                  <a:solidFill>
                    <a:srgbClr val="000000"/>
                  </a:solidFill>
                  <a:latin typeface="Arial"/>
                </a:rPr>
                <a:t>avustajana</a:t>
              </a:r>
              <a:r>
                <a:rPr lang="en-US">
                  <a:solidFill>
                    <a:srgbClr val="000000"/>
                  </a:solidFill>
                  <a:latin typeface="Arial"/>
                </a:rPr>
                <a:t> </a:t>
              </a:r>
              <a:r>
                <a:rPr lang="en-US" err="1">
                  <a:solidFill>
                    <a:srgbClr val="000000"/>
                  </a:solidFill>
                  <a:latin typeface="Arial"/>
                </a:rPr>
                <a:t>toimiminen</a:t>
              </a:r>
              <a:endParaRPr lang="en-US" err="1">
                <a:solidFill>
                  <a:srgbClr val="000000"/>
                </a:solidFill>
                <a:latin typeface="Arial"/>
                <a:cs typeface="Arial"/>
              </a:endParaRPr>
            </a:p>
            <a:p>
              <a:pPr marL="325755" lvl="1" indent="-162560">
                <a:lnSpc>
                  <a:spcPts val="2160"/>
                </a:lnSpc>
                <a:buFont typeface="Arial"/>
                <a:buChar char="•"/>
              </a:pPr>
              <a:r>
                <a:rPr lang="en-US" err="1">
                  <a:solidFill>
                    <a:srgbClr val="000000"/>
                  </a:solidFill>
                  <a:latin typeface="Arial"/>
                </a:rPr>
                <a:t>Tarvikkeiden</a:t>
              </a:r>
              <a:r>
                <a:rPr lang="en-US">
                  <a:solidFill>
                    <a:srgbClr val="000000"/>
                  </a:solidFill>
                  <a:latin typeface="Arial"/>
                </a:rPr>
                <a:t>, </a:t>
              </a:r>
              <a:r>
                <a:rPr lang="en-US" err="1">
                  <a:solidFill>
                    <a:srgbClr val="000000"/>
                  </a:solidFill>
                  <a:latin typeface="Arial"/>
                </a:rPr>
                <a:t>kuten</a:t>
              </a:r>
              <a:r>
                <a:rPr lang="en-US">
                  <a:solidFill>
                    <a:srgbClr val="000000"/>
                  </a:solidFill>
                  <a:latin typeface="Arial"/>
                </a:rPr>
                <a:t> </a:t>
              </a:r>
              <a:r>
                <a:rPr lang="en-US" err="1">
                  <a:solidFill>
                    <a:srgbClr val="000000"/>
                  </a:solidFill>
                  <a:latin typeface="Arial"/>
                </a:rPr>
                <a:t>huopien</a:t>
              </a:r>
              <a:r>
                <a:rPr lang="en-US">
                  <a:solidFill>
                    <a:srgbClr val="000000"/>
                  </a:solidFill>
                  <a:latin typeface="Arial"/>
                </a:rPr>
                <a:t> ja </a:t>
              </a:r>
              <a:r>
                <a:rPr lang="en-US" err="1">
                  <a:solidFill>
                    <a:srgbClr val="000000"/>
                  </a:solidFill>
                  <a:latin typeface="Arial"/>
                </a:rPr>
                <a:t>vaatteiden</a:t>
              </a:r>
              <a:r>
                <a:rPr lang="en-US">
                  <a:solidFill>
                    <a:srgbClr val="000000"/>
                  </a:solidFill>
                  <a:latin typeface="Arial"/>
                </a:rPr>
                <a:t> </a:t>
              </a:r>
              <a:r>
                <a:rPr lang="en-US" err="1">
                  <a:solidFill>
                    <a:srgbClr val="000000"/>
                  </a:solidFill>
                  <a:latin typeface="Arial"/>
                </a:rPr>
                <a:t>jakelu</a:t>
              </a:r>
              <a:endParaRPr lang="en-US" err="1">
                <a:solidFill>
                  <a:srgbClr val="000000"/>
                </a:solidFill>
                <a:latin typeface="Arial"/>
                <a:cs typeface="Arial"/>
              </a:endParaRPr>
            </a:p>
          </p:txBody>
        </p:sp>
      </p:grpSp>
      <p:sp>
        <p:nvSpPr>
          <p:cNvPr id="9" name="TextBox 9"/>
          <p:cNvSpPr txBox="1"/>
          <p:nvPr/>
        </p:nvSpPr>
        <p:spPr>
          <a:xfrm>
            <a:off x="452705" y="207705"/>
            <a:ext cx="9936480" cy="448841"/>
          </a:xfrm>
          <a:prstGeom prst="rect">
            <a:avLst/>
          </a:prstGeom>
        </p:spPr>
        <p:txBody>
          <a:bodyPr lIns="0" tIns="0" rIns="0" bIns="0" rtlCol="0" anchor="t">
            <a:spAutoFit/>
          </a:bodyPr>
          <a:lstStyle/>
          <a:p>
            <a:pPr>
              <a:lnSpc>
                <a:spcPts val="3456"/>
              </a:lnSpc>
            </a:pPr>
            <a:r>
              <a:rPr lang="en-US" sz="3200" b="1" err="1">
                <a:solidFill>
                  <a:srgbClr val="000000"/>
                </a:solidFill>
                <a:latin typeface="Arial Bold"/>
              </a:rPr>
              <a:t>Ruoka-avun</a:t>
            </a:r>
            <a:r>
              <a:rPr lang="en-US" sz="3200" b="1">
                <a:solidFill>
                  <a:srgbClr val="000000"/>
                </a:solidFill>
                <a:latin typeface="Arial Bold"/>
              </a:rPr>
              <a:t> </a:t>
            </a:r>
            <a:r>
              <a:rPr lang="en-US" sz="3200" b="1" err="1">
                <a:solidFill>
                  <a:srgbClr val="000000"/>
                </a:solidFill>
                <a:latin typeface="Arial Bold"/>
              </a:rPr>
              <a:t>vapaaehtoiset</a:t>
            </a:r>
            <a:r>
              <a:rPr lang="en-US" sz="3200" b="1">
                <a:solidFill>
                  <a:srgbClr val="000000"/>
                </a:solidFill>
                <a:latin typeface="Arial Bold"/>
              </a:rPr>
              <a:t> </a:t>
            </a:r>
            <a:r>
              <a:rPr lang="en-US" sz="3200" b="1" err="1">
                <a:solidFill>
                  <a:srgbClr val="000000"/>
                </a:solidFill>
                <a:latin typeface="Arial Bold"/>
              </a:rPr>
              <a:t>osana</a:t>
            </a:r>
            <a:r>
              <a:rPr lang="en-US" sz="3200" b="1">
                <a:solidFill>
                  <a:srgbClr val="000000"/>
                </a:solidFill>
                <a:latin typeface="Arial Bold"/>
              </a:rPr>
              <a:t> </a:t>
            </a:r>
            <a:r>
              <a:rPr lang="en-US" sz="3200" b="1" err="1">
                <a:solidFill>
                  <a:srgbClr val="000000"/>
                </a:solidFill>
                <a:latin typeface="Arial Bold"/>
              </a:rPr>
              <a:t>valmiutta</a:t>
            </a:r>
          </a:p>
        </p:txBody>
      </p:sp>
      <p:sp>
        <p:nvSpPr>
          <p:cNvPr id="10" name="TextBox 10"/>
          <p:cNvSpPr txBox="1"/>
          <p:nvPr/>
        </p:nvSpPr>
        <p:spPr>
          <a:xfrm>
            <a:off x="558051" y="1215251"/>
            <a:ext cx="5326851" cy="1599027"/>
          </a:xfrm>
          <a:prstGeom prst="rect">
            <a:avLst/>
          </a:prstGeom>
        </p:spPr>
        <p:txBody>
          <a:bodyPr wrap="square" lIns="0" tIns="0" rIns="0" bIns="0" rtlCol="0" anchor="t">
            <a:spAutoFit/>
          </a:bodyPr>
          <a:lstStyle/>
          <a:p>
            <a:pPr algn="ctr">
              <a:lnSpc>
                <a:spcPts val="2080"/>
              </a:lnSpc>
            </a:pPr>
            <a:r>
              <a:rPr lang="en-US" b="1" err="1">
                <a:latin typeface="Arial Bold"/>
              </a:rPr>
              <a:t>Ruoka-avun</a:t>
            </a:r>
            <a:r>
              <a:rPr lang="en-US" b="1">
                <a:latin typeface="Arial Bold"/>
              </a:rPr>
              <a:t> </a:t>
            </a:r>
            <a:r>
              <a:rPr lang="en-US" b="1" err="1">
                <a:latin typeface="Arial Bold"/>
              </a:rPr>
              <a:t>vapaaehtoisella</a:t>
            </a:r>
            <a:r>
              <a:rPr lang="en-US" b="1">
                <a:latin typeface="Arial Bold"/>
              </a:rPr>
              <a:t> on </a:t>
            </a:r>
          </a:p>
          <a:p>
            <a:pPr algn="ctr">
              <a:lnSpc>
                <a:spcPts val="2080"/>
              </a:lnSpc>
            </a:pPr>
            <a:r>
              <a:rPr lang="en-US" b="1" err="1">
                <a:latin typeface="Arial Bold"/>
              </a:rPr>
              <a:t>erityisosaamista</a:t>
            </a:r>
            <a:endParaRPr lang="en-US" b="1" err="1">
              <a:latin typeface="Arial Bold"/>
              <a:cs typeface="Arial Bold"/>
            </a:endParaRPr>
          </a:p>
          <a:p>
            <a:pPr>
              <a:lnSpc>
                <a:spcPts val="2080"/>
              </a:lnSpc>
            </a:pPr>
            <a:endParaRPr lang="en-US" b="1">
              <a:solidFill>
                <a:srgbClr val="000000"/>
              </a:solidFill>
              <a:latin typeface="Arial Bold"/>
              <a:cs typeface="Arial Bold"/>
            </a:endParaRPr>
          </a:p>
          <a:p>
            <a:pPr>
              <a:lnSpc>
                <a:spcPts val="2080"/>
              </a:lnSpc>
            </a:pPr>
            <a:endParaRPr lang="en-US" b="1">
              <a:solidFill>
                <a:srgbClr val="000000"/>
              </a:solidFill>
              <a:latin typeface="Arial Bold"/>
              <a:cs typeface="Arial Bold"/>
            </a:endParaRPr>
          </a:p>
          <a:p>
            <a:pPr>
              <a:lnSpc>
                <a:spcPts val="2080"/>
              </a:lnSpc>
            </a:pPr>
            <a:endParaRPr lang="en-US" b="1">
              <a:solidFill>
                <a:srgbClr val="000000"/>
              </a:solidFill>
              <a:latin typeface="Arial Bold"/>
              <a:cs typeface="Arial Bold"/>
            </a:endParaRPr>
          </a:p>
          <a:p>
            <a:pPr>
              <a:lnSpc>
                <a:spcPts val="2080"/>
              </a:lnSpc>
            </a:pPr>
            <a:endParaRPr lang="en-US" sz="1733">
              <a:solidFill>
                <a:srgbClr val="CC0000"/>
              </a:solidFill>
              <a:latin typeface="Arial Bold"/>
              <a:cs typeface="Arial Bold"/>
            </a:endParaRPr>
          </a:p>
        </p:txBody>
      </p:sp>
    </p:spTree>
  </p:cSld>
  <p:clrMapOvr>
    <a:masterClrMapping/>
  </p:clrMapOvr>
</p:sld>
</file>

<file path=ppt/theme/theme1.xml><?xml version="1.0" encoding="utf-8"?>
<a:theme xmlns:a="http://schemas.openxmlformats.org/drawingml/2006/main" name="SPR">
  <a:themeElements>
    <a:clrScheme name="Custom 4">
      <a:dk1>
        <a:srgbClr val="000000"/>
      </a:dk1>
      <a:lt1>
        <a:srgbClr val="FFFFFF"/>
      </a:lt1>
      <a:dk2>
        <a:srgbClr val="C3DFF6"/>
      </a:dk2>
      <a:lt2>
        <a:srgbClr val="56A0D3"/>
      </a:lt2>
      <a:accent1>
        <a:srgbClr val="CC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PR">
  <a:themeElements>
    <a:clrScheme name="Punainen Risti 2023 1">
      <a:dk1>
        <a:srgbClr val="000000"/>
      </a:dk1>
      <a:lt1>
        <a:srgbClr val="FFFFFF"/>
      </a:lt1>
      <a:dk2>
        <a:srgbClr val="C3DFF6"/>
      </a:dk2>
      <a:lt2>
        <a:srgbClr val="6D6E70"/>
      </a:lt2>
      <a:accent1>
        <a:srgbClr val="CC0000"/>
      </a:accent1>
      <a:accent2>
        <a:srgbClr val="E6E7E8"/>
      </a:accent2>
      <a:accent3>
        <a:srgbClr val="9F9FA3"/>
      </a:accent3>
      <a:accent4>
        <a:srgbClr val="6D6E70"/>
      </a:accent4>
      <a:accent5>
        <a:srgbClr val="E2D7AC"/>
      </a:accent5>
      <a:accent6>
        <a:srgbClr val="E8E2D8"/>
      </a:accent6>
      <a:hlink>
        <a:srgbClr val="3850A2"/>
      </a:hlink>
      <a:folHlink>
        <a:srgbClr val="7F18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 PowerPoint pohja FI, päivitetty 9 2023" id="{8114EBF6-03CE-994B-B789-D222ED7C9CC2}" vid="{23E5A2AB-AEBC-6343-B4FA-9DAD832CEE1B}"/>
    </a:ext>
  </a:extLst>
</a:theme>
</file>

<file path=ppt/theme/theme5.xml><?xml version="1.0" encoding="utf-8"?>
<a:theme xmlns:a="http://schemas.openxmlformats.org/drawingml/2006/main" name="2_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9A3BF4D5516834E8D6CDDAFFDD492A9" ma:contentTypeVersion="13" ma:contentTypeDescription="Skapa ett nytt dokument." ma:contentTypeScope="" ma:versionID="9fafa5ddb6d4d8ec2fc26ca6daa25b12">
  <xsd:schema xmlns:xsd="http://www.w3.org/2001/XMLSchema" xmlns:xs="http://www.w3.org/2001/XMLSchema" xmlns:p="http://schemas.microsoft.com/office/2006/metadata/properties" xmlns:ns2="47ebd7a9-eaa7-4bd0-a675-2f7de60817a7" xmlns:ns3="5ab2e18e-a385-4c8a-a994-40e83f6e6ff1" targetNamespace="http://schemas.microsoft.com/office/2006/metadata/properties" ma:root="true" ma:fieldsID="4d8326e3f3ba0314640c371b7467d54b" ns2:_="" ns3:_="">
    <xsd:import namespace="47ebd7a9-eaa7-4bd0-a675-2f7de60817a7"/>
    <xsd:import namespace="5ab2e18e-a385-4c8a-a994-40e83f6e6ff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bd7a9-eaa7-4bd0-a675-2f7de60817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b2e18e-a385-4c8a-a994-40e83f6e6ff1"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ebd7a9-eaa7-4bd0-a675-2f7de60817a7">
      <Terms xmlns="http://schemas.microsoft.com/office/infopath/2007/PartnerControls"/>
    </lcf76f155ced4ddcb4097134ff3c332f>
    <SharedWithUsers xmlns="5ab2e18e-a385-4c8a-a994-40e83f6e6ff1">
      <UserInfo>
        <DisplayName>Kaukonen Lindholm Riikka</DisplayName>
        <AccountId>87</AccountId>
        <AccountType/>
      </UserInfo>
      <UserInfo>
        <DisplayName>Kylmäoja Johanna</DisplayName>
        <AccountId>130</AccountId>
        <AccountType/>
      </UserInfo>
    </SharedWithUsers>
  </documentManagement>
</p:properties>
</file>

<file path=customXml/itemProps1.xml><?xml version="1.0" encoding="utf-8"?>
<ds:datastoreItem xmlns:ds="http://schemas.openxmlformats.org/officeDocument/2006/customXml" ds:itemID="{B893D462-9616-436D-81E0-80D0E49386D8}">
  <ds:schemaRefs>
    <ds:schemaRef ds:uri="http://schemas.microsoft.com/sharepoint/v3/contenttype/forms"/>
  </ds:schemaRefs>
</ds:datastoreItem>
</file>

<file path=customXml/itemProps2.xml><?xml version="1.0" encoding="utf-8"?>
<ds:datastoreItem xmlns:ds="http://schemas.openxmlformats.org/officeDocument/2006/customXml" ds:itemID="{F5548184-05D0-4440-90B5-27AD97B8B0B1}">
  <ds:schemaRefs>
    <ds:schemaRef ds:uri="47ebd7a9-eaa7-4bd0-a675-2f7de60817a7"/>
    <ds:schemaRef ds:uri="5ab2e18e-a385-4c8a-a994-40e83f6e6f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961825-78CA-417A-A60D-1D2D7C7F4ACD}">
  <ds:schemaRefs>
    <ds:schemaRef ds:uri="47ebd7a9-eaa7-4bd0-a675-2f7de60817a7"/>
    <ds:schemaRef ds:uri="5ab2e18e-a385-4c8a-a994-40e83f6e6f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7499</Words>
  <Application>Microsoft Office PowerPoint</Application>
  <PresentationFormat>Widescreen</PresentationFormat>
  <Paragraphs>802</Paragraphs>
  <Slides>52</Slides>
  <Notes>47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52</vt:i4>
      </vt:variant>
    </vt:vector>
  </HeadingPairs>
  <TitlesOfParts>
    <vt:vector size="67" baseType="lpstr">
      <vt:lpstr>Arial</vt:lpstr>
      <vt:lpstr>Arial Bold</vt:lpstr>
      <vt:lpstr>Arial,Sans-Serif</vt:lpstr>
      <vt:lpstr>Arimo Bold</vt:lpstr>
      <vt:lpstr>Calibri</vt:lpstr>
      <vt:lpstr>Georgia</vt:lpstr>
      <vt:lpstr>Lucida Sans</vt:lpstr>
      <vt:lpstr>Roboto</vt:lpstr>
      <vt:lpstr>Segoe UI</vt:lpstr>
      <vt:lpstr>Verdana</vt:lpstr>
      <vt:lpstr>SPR</vt:lpstr>
      <vt:lpstr>SPR</vt:lpstr>
      <vt:lpstr>3_SPR</vt:lpstr>
      <vt:lpstr>1_SPR</vt:lpstr>
      <vt:lpstr>2_SPR</vt:lpstr>
      <vt:lpstr>Ruoka-aputoiminnan peruskurssi</vt:lpstr>
      <vt:lpstr>PowerPoint Presentation</vt:lpstr>
      <vt:lpstr>PowerPoint Presentation</vt:lpstr>
      <vt:lpstr>Koulutuksen sisältö</vt:lpstr>
      <vt:lpstr>PowerPoint Presentation</vt:lpstr>
      <vt:lpstr>PowerPoint Presentation</vt:lpstr>
      <vt:lpstr>SPR valmiuden resurssit Suomessa</vt:lpstr>
      <vt:lpstr>PowerPoint Presentation</vt:lpstr>
      <vt:lpstr>PowerPoint Presentation</vt:lpstr>
      <vt:lpstr>Ruoka-avun tilastoja (2023)</vt:lpstr>
      <vt:lpstr>PowerPoint Presentation</vt:lpstr>
      <vt:lpstr>2. Suomen Punaisen Ristin monimuotoinen ruoka-aputoiminta</vt:lpstr>
      <vt:lpstr>Suomen Punaisen Ristin ruoka-aputoiminta on kokonaisvaltaista auttamistyötä. </vt:lpstr>
      <vt:lpstr>PowerPoint Presentation</vt:lpstr>
      <vt:lpstr>PowerPoint Presentation</vt:lpstr>
      <vt:lpstr>PowerPoint Presentation</vt:lpstr>
      <vt:lpstr>PowerPoint Presentation</vt:lpstr>
      <vt:lpstr>”Viimeksi tänä syksynä tekstiviesti tulla hakemaan ruokakassi pelasti parin viikon nälkäkuurilta. Mielialani vaihtui epätoivosta iloon. Kiitos!”  Punaisen Ristin ruoka-apukysely 2022</vt:lpstr>
      <vt:lpstr>3. Punaisen Ristin eettiset ohjeet ruoka-aputoiminnassa </vt:lpstr>
      <vt:lpstr>Jokainen toiminnassa mukana oleva vapaaehtoinen edustaa vapaaehtoisena toimiessaan Punaista Ristiä ja sen periaatteita. </vt:lpstr>
      <vt:lpstr>PowerPoint Presentation</vt:lpstr>
      <vt:lpstr>Ruoka-aputoiminnan pelisäännöt</vt:lpstr>
      <vt:lpstr>PowerPoint Presentation</vt:lpstr>
      <vt:lpstr>PowerPoint Presentation</vt:lpstr>
      <vt:lpstr>4. Ruoka-aputoiminnan käytännöt: ruoan jakelu, hygienia, turvallisuus </vt:lpstr>
      <vt:lpstr>PowerPoint Presentation</vt:lpstr>
      <vt:lpstr>PowerPoint Presentation</vt:lpstr>
      <vt:lpstr>PowerPoint Presentation</vt:lpstr>
      <vt:lpstr>Hygienia ja tartuntataudit</vt:lpstr>
      <vt:lpstr>PowerPoint Presentation</vt:lpstr>
      <vt:lpstr>PowerPoint Presentation</vt:lpstr>
      <vt:lpstr>PowerPoint Presentation</vt:lpstr>
      <vt:lpstr>PowerPoint Presentation</vt:lpstr>
      <vt:lpstr>5. Ihmisen kohtaaminen ruoka-aputoiminnassa</vt:lpstr>
      <vt:lpstr>Ruoka-aputoimintamme ytimessä on kunnioittava ja turvallinen kohtaaminen inhimillisin arvoin. </vt:lpstr>
      <vt:lpstr>PowerPoint Presentation</vt:lpstr>
      <vt:lpstr>PowerPoint Presentation</vt:lpstr>
      <vt:lpstr>PowerPoint Presentation</vt:lpstr>
      <vt:lpstr>6. Osallistava ruoka-aputoiminta</vt:lpstr>
      <vt:lpstr>PowerPoint Presentation</vt:lpstr>
      <vt:lpstr>PowerPoint Presentation</vt:lpstr>
      <vt:lpstr>PowerPoint Presentation</vt:lpstr>
      <vt:lpstr>PowerPoint Presentation</vt:lpstr>
      <vt:lpstr>Yhteistyössä on voimaa</vt:lpstr>
      <vt:lpstr>PowerPoint Presentation</vt:lpstr>
      <vt:lpstr>7. Lopetus</vt:lpstr>
      <vt:lpstr>PowerPoint Presentation</vt:lpstr>
      <vt:lpstr>PowerPoint Presentation</vt:lpstr>
      <vt:lpstr>PowerPoint Presentation</vt:lpstr>
      <vt:lpstr>Lisätietoja ruoka-avusta ja tärkeät sivut vapaaehtoiselle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Juuma Salla-Reetta</cp:lastModifiedBy>
  <cp:revision>1</cp:revision>
  <dcterms:created xsi:type="dcterms:W3CDTF">2022-01-20T10:13:04Z</dcterms:created>
  <dcterms:modified xsi:type="dcterms:W3CDTF">2024-11-06T13:27:04Z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0x01010029A3BF4D5516834E8D6CDDAFFDD492A9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