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56" r:id="rId3"/>
    <p:sldId id="286" r:id="rId4"/>
    <p:sldId id="287" r:id="rId5"/>
    <p:sldId id="257" r:id="rId6"/>
    <p:sldId id="284" r:id="rId7"/>
    <p:sldId id="282" r:id="rId8"/>
    <p:sldId id="283" r:id="rId9"/>
    <p:sldId id="270" r:id="rId10"/>
    <p:sldId id="285" r:id="rId11"/>
    <p:sldId id="260" r:id="rId12"/>
    <p:sldId id="261" r:id="rId13"/>
    <p:sldId id="262" r:id="rId14"/>
    <p:sldId id="258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272" r:id="rId23"/>
    <p:sldId id="273" r:id="rId24"/>
    <p:sldId id="274" r:id="rId25"/>
    <p:sldId id="277" r:id="rId26"/>
    <p:sldId id="278" r:id="rId27"/>
    <p:sldId id="279" r:id="rId28"/>
  </p:sldIdLst>
  <p:sldSz cx="10693400" cy="7561263"/>
  <p:notesSz cx="9410700" cy="70866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948" y="-150"/>
      </p:cViewPr>
      <p:guideLst>
        <p:guide orient="horz" pos="112"/>
        <p:guide orient="horz" pos="336"/>
        <p:guide orient="horz" pos="816"/>
        <p:guide orient="horz" pos="976"/>
        <p:guide orient="horz" pos="677"/>
        <p:guide pos="6611"/>
        <p:guide pos="115"/>
        <p:guide pos="3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1596" y="-90"/>
      </p:cViewPr>
      <p:guideLst>
        <p:guide orient="horz" pos="2232"/>
        <p:guide pos="296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798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30825" y="0"/>
            <a:ext cx="40798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32588"/>
            <a:ext cx="40798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30825" y="6732588"/>
            <a:ext cx="40798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8D8722-2ADA-4566-B47A-EC625FABD08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3753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7828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30825" y="0"/>
            <a:ext cx="407828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F8BAD-471F-47DE-B675-6F704A33A192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25750" y="531813"/>
            <a:ext cx="37592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41388" y="3365500"/>
            <a:ext cx="7527925" cy="318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00"/>
            <a:ext cx="407828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30825" y="6731000"/>
            <a:ext cx="407828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1FE2E-072C-4E3C-B5DC-8CC283CD6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38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FE2E-072C-4E3C-B5DC-8CC283CD6B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Rectangle 15"/>
          <p:cNvSpPr>
            <a:spLocks noChangeArrowheads="1"/>
          </p:cNvSpPr>
          <p:nvPr userDrawn="1"/>
        </p:nvSpPr>
        <p:spPr bwMode="auto">
          <a:xfrm>
            <a:off x="179388" y="1549400"/>
            <a:ext cx="10328275" cy="5106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4321175"/>
            <a:ext cx="9090025" cy="1930400"/>
          </a:xfrm>
        </p:spPr>
        <p:txBody>
          <a:bodyPr/>
          <a:lstStyle>
            <a:lvl1pPr marL="0" indent="0">
              <a:buFont typeface="Times" charset="0"/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7677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487363" y="2519363"/>
            <a:ext cx="9090025" cy="1620837"/>
          </a:xfrm>
        </p:spPr>
        <p:txBody>
          <a:bodyPr lIns="91440" tIns="45720" rIns="91440" bIns="45720"/>
          <a:lstStyle>
            <a:lvl1pPr>
              <a:lnSpc>
                <a:spcPts val="5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7678" name="Rectangle 30"/>
          <p:cNvSpPr>
            <a:spLocks noChangeArrowheads="1"/>
          </p:cNvSpPr>
          <p:nvPr userDrawn="1"/>
        </p:nvSpPr>
        <p:spPr bwMode="auto">
          <a:xfrm>
            <a:off x="179388" y="6837363"/>
            <a:ext cx="10328275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Text Box 32"/>
          <p:cNvSpPr txBox="1">
            <a:spLocks noChangeArrowheads="1"/>
          </p:cNvSpPr>
          <p:nvPr userDrawn="1"/>
        </p:nvSpPr>
        <p:spPr bwMode="auto">
          <a:xfrm>
            <a:off x="666750" y="6932613"/>
            <a:ext cx="2833894" cy="59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73" tIns="52035" rIns="104073" bIns="52035">
            <a:spAutoFit/>
          </a:bodyPr>
          <a:lstStyle/>
          <a:p>
            <a:pPr marL="0" marR="0" indent="0" algn="l" defTabSz="1041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1" dirty="0" smtClean="0">
                <a:solidFill>
                  <a:schemeClr val="bg1"/>
                </a:solidFill>
                <a:latin typeface="Verdana" pitchFamily="34" charset="0"/>
              </a:rPr>
              <a:t>HJÄLP</a:t>
            </a:r>
            <a:r>
              <a:rPr lang="fi-FI" sz="1600" b="1" baseline="0" dirty="0" smtClean="0">
                <a:solidFill>
                  <a:schemeClr val="bg1"/>
                </a:solidFill>
                <a:latin typeface="Verdana" pitchFamily="34" charset="0"/>
              </a:rPr>
              <a:t> MED DIN HJÄLP</a:t>
            </a:r>
            <a:endParaRPr lang="fi-FI" sz="16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defTabSz="1041400"/>
            <a:endParaRPr lang="fi-FI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8" name="Picture 37" descr="rk_co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3084" y="523875"/>
            <a:ext cx="1474788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813" y="230188"/>
            <a:ext cx="241935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9588" y="230188"/>
            <a:ext cx="7108825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132-D2B0-4000-BD1B-1352A4D5DB34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D2E9-40FF-4218-90C0-1954C5BC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132-D2B0-4000-BD1B-1352A4D5DB34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D2E9-40FF-4218-90C0-1954C5BC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132-D2B0-4000-BD1B-1352A4D5DB34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D2E9-40FF-4218-90C0-1954C5BC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132-D2B0-4000-BD1B-1352A4D5DB34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D2E9-40FF-4218-90C0-1954C5BC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132-D2B0-4000-BD1B-1352A4D5DB34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D2E9-40FF-4218-90C0-1954C5BC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132-D2B0-4000-BD1B-1352A4D5DB34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D2E9-40FF-4218-90C0-1954C5BC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132-D2B0-4000-BD1B-1352A4D5DB34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D2E9-40FF-4218-90C0-1954C5BC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132-D2B0-4000-BD1B-1352A4D5DB34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D2E9-40FF-4218-90C0-1954C5BC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424" y="6865035"/>
            <a:ext cx="3277773" cy="450166"/>
          </a:xfr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</p:spTree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132-D2B0-4000-BD1B-1352A4D5DB34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D2E9-40FF-4218-90C0-1954C5BC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132-D2B0-4000-BD1B-1352A4D5DB34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D2E9-40FF-4218-90C0-1954C5BC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D132-D2B0-4000-BD1B-1352A4D5DB34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D2E9-40FF-4218-90C0-1954C5BC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8" y="1906588"/>
            <a:ext cx="4764087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075" y="1906588"/>
            <a:ext cx="4764088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05378" y="7007225"/>
            <a:ext cx="3953022" cy="45719"/>
          </a:xfr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79388" y="6837363"/>
            <a:ext cx="10328275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230188"/>
            <a:ext cx="7705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1906588"/>
            <a:ext cx="968057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73" tIns="52035" rIns="104073" bIns="52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endParaRPr lang="fi-FI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30319" y="6837363"/>
            <a:ext cx="2227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73" tIns="52035" rIns="104073" bIns="52035" numCol="1" anchor="t" anchorCtr="0" compatLnSpc="1">
            <a:prstTxWarp prst="textNoShape">
              <a:avLst/>
            </a:prstTxWarp>
          </a:bodyPr>
          <a:lstStyle>
            <a:lvl1pPr defTabSz="1041400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66750" y="6932613"/>
            <a:ext cx="2833894" cy="35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73" tIns="52035" rIns="104073" bIns="52035">
            <a:spAutoFit/>
          </a:bodyPr>
          <a:lstStyle/>
          <a:p>
            <a:pPr defTabSz="1041400"/>
            <a:r>
              <a:rPr lang="fi-FI" sz="1600" b="1" dirty="0" smtClean="0">
                <a:solidFill>
                  <a:schemeClr val="bg1"/>
                </a:solidFill>
                <a:latin typeface="Verdana" pitchFamily="34" charset="0"/>
              </a:rPr>
              <a:t>HJÄLP</a:t>
            </a:r>
            <a:r>
              <a:rPr lang="fi-FI" sz="1600" b="1" baseline="0" dirty="0" smtClean="0">
                <a:solidFill>
                  <a:schemeClr val="bg1"/>
                </a:solidFill>
                <a:latin typeface="Verdana" pitchFamily="34" charset="0"/>
              </a:rPr>
              <a:t> MED DIN HJÄLP</a:t>
            </a:r>
            <a:endParaRPr lang="fi-FI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57" name="Text Box 33"/>
          <p:cNvSpPr txBox="1">
            <a:spLocks noChangeArrowheads="1"/>
          </p:cNvSpPr>
          <p:nvPr userDrawn="1"/>
        </p:nvSpPr>
        <p:spPr bwMode="auto">
          <a:xfrm>
            <a:off x="9676991" y="6991350"/>
            <a:ext cx="243297" cy="26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866" tIns="47933" rIns="95866" bIns="47933">
            <a:spAutoFit/>
          </a:bodyPr>
          <a:lstStyle/>
          <a:p>
            <a:pPr algn="r" defTabSz="958850"/>
            <a:r>
              <a:rPr lang="fi-FI" sz="11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fi-FI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" name="Picture 37" descr="rk_co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3084" y="523875"/>
            <a:ext cx="1474788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2" r:id="rId4"/>
    <p:sldLayoutId id="2147483653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88938" indent="-388938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8613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2pPr>
      <a:lvl3pPr marL="13017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3pPr>
      <a:lvl4pPr marL="1820863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600">
          <a:solidFill>
            <a:schemeClr val="tx1"/>
          </a:solidFill>
          <a:latin typeface="+mn-lt"/>
        </a:defRPr>
      </a:lvl4pPr>
      <a:lvl5pPr marL="23431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200">
          <a:solidFill>
            <a:schemeClr val="tx1"/>
          </a:solidFill>
          <a:latin typeface="+mn-lt"/>
        </a:defRPr>
      </a:lvl5pPr>
      <a:lvl6pPr marL="28003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200">
          <a:solidFill>
            <a:schemeClr val="tx1"/>
          </a:solidFill>
          <a:latin typeface="+mn-lt"/>
        </a:defRPr>
      </a:lvl6pPr>
      <a:lvl7pPr marL="32575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200">
          <a:solidFill>
            <a:schemeClr val="tx1"/>
          </a:solidFill>
          <a:latin typeface="+mn-lt"/>
        </a:defRPr>
      </a:lvl7pPr>
      <a:lvl8pPr marL="37147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200">
          <a:solidFill>
            <a:schemeClr val="tx1"/>
          </a:solidFill>
          <a:latin typeface="+mn-lt"/>
        </a:defRPr>
      </a:lvl8pPr>
      <a:lvl9pPr marL="41719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D132-D2B0-4000-BD1B-1352A4D5DB34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0D2E9-40FF-4218-90C0-1954C5BC0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dakorset.f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dakorset.f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Midvinter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Finlands</a:t>
            </a:r>
            <a:r>
              <a:rPr lang="en-US" dirty="0"/>
              <a:t> </a:t>
            </a:r>
            <a:r>
              <a:rPr lang="en-US" dirty="0" err="1"/>
              <a:t>vänligaste</a:t>
            </a:r>
            <a:r>
              <a:rPr lang="en-US" dirty="0"/>
              <a:t> </a:t>
            </a:r>
            <a:r>
              <a:rPr lang="en-US" dirty="0" err="1" smtClean="0"/>
              <a:t>beredskapsövning</a:t>
            </a:r>
            <a:endParaRPr lang="en-US" dirty="0"/>
          </a:p>
        </p:txBody>
      </p:sp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Övningen</a:t>
            </a:r>
            <a:r>
              <a:rPr lang="fi-FI" dirty="0" smtClean="0"/>
              <a:t>:</a:t>
            </a:r>
            <a:br>
              <a:rPr lang="fi-FI" dirty="0" smtClean="0"/>
            </a:br>
            <a:r>
              <a:rPr lang="fi-FI" dirty="0" err="1" smtClean="0"/>
              <a:t>Vad</a:t>
            </a:r>
            <a:r>
              <a:rPr lang="fi-FI" dirty="0" smtClean="0"/>
              <a:t> </a:t>
            </a:r>
            <a:r>
              <a:rPr lang="fi-FI" dirty="0" err="1" smtClean="0"/>
              <a:t>behövs</a:t>
            </a:r>
            <a:r>
              <a:rPr lang="fi-FI" dirty="0" smtClean="0"/>
              <a:t> vi </a:t>
            </a:r>
            <a:r>
              <a:rPr lang="fi-FI" dirty="0" err="1" smtClean="0"/>
              <a:t>till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9" y="1906588"/>
            <a:ext cx="4680478" cy="4749800"/>
          </a:xfrm>
        </p:spPr>
        <p:txBody>
          <a:bodyPr/>
          <a:lstStyle/>
          <a:p>
            <a:r>
              <a:rPr lang="fi-FI" dirty="0" err="1"/>
              <a:t>Häftig</a:t>
            </a:r>
            <a:r>
              <a:rPr lang="fi-FI" dirty="0"/>
              <a:t> </a:t>
            </a:r>
            <a:r>
              <a:rPr lang="fi-FI" dirty="0" err="1"/>
              <a:t>kyla</a:t>
            </a:r>
            <a:r>
              <a:rPr lang="fi-FI" dirty="0"/>
              <a:t>, </a:t>
            </a:r>
            <a:r>
              <a:rPr lang="fi-FI" dirty="0" err="1"/>
              <a:t>mycket</a:t>
            </a:r>
            <a:r>
              <a:rPr lang="fi-FI" dirty="0"/>
              <a:t> </a:t>
            </a:r>
            <a:r>
              <a:rPr lang="fi-FI" dirty="0" err="1"/>
              <a:t>snö</a:t>
            </a:r>
            <a:r>
              <a:rPr lang="fi-FI" dirty="0"/>
              <a:t>, </a:t>
            </a:r>
            <a:r>
              <a:rPr lang="fi-FI" dirty="0" err="1" smtClean="0"/>
              <a:t>storm</a:t>
            </a:r>
            <a:endParaRPr lang="fi-FI" dirty="0"/>
          </a:p>
          <a:p>
            <a:r>
              <a:rPr lang="fi-FI" dirty="0" err="1"/>
              <a:t>Ingen</a:t>
            </a:r>
            <a:r>
              <a:rPr lang="fi-FI" dirty="0"/>
              <a:t> el, </a:t>
            </a:r>
            <a:r>
              <a:rPr lang="fi-FI" dirty="0" err="1"/>
              <a:t>ingen</a:t>
            </a:r>
            <a:r>
              <a:rPr lang="fi-FI" dirty="0"/>
              <a:t> </a:t>
            </a:r>
            <a:r>
              <a:rPr lang="fi-FI" dirty="0" err="1"/>
              <a:t>värme</a:t>
            </a:r>
            <a:endParaRPr lang="fi-FI" dirty="0"/>
          </a:p>
          <a:p>
            <a:r>
              <a:rPr lang="fi-FI" dirty="0" err="1"/>
              <a:t>Myndigheterna</a:t>
            </a:r>
            <a:r>
              <a:rPr lang="fi-FI" dirty="0"/>
              <a:t> </a:t>
            </a:r>
            <a:r>
              <a:rPr lang="fi-FI" dirty="0" err="1"/>
              <a:t>ber</a:t>
            </a:r>
            <a:r>
              <a:rPr lang="fi-FI" dirty="0"/>
              <a:t> </a:t>
            </a:r>
            <a:r>
              <a:rPr lang="fi-FI" dirty="0" err="1" smtClean="0"/>
              <a:t>oss</a:t>
            </a:r>
            <a:r>
              <a:rPr lang="fi-FI" dirty="0" smtClean="0"/>
              <a:t>: </a:t>
            </a:r>
            <a:r>
              <a:rPr lang="fi-FI" dirty="0" err="1" smtClean="0"/>
              <a:t>Hjälp</a:t>
            </a:r>
            <a:r>
              <a:rPr lang="fi-FI" dirty="0" smtClean="0"/>
              <a:t> </a:t>
            </a:r>
            <a:r>
              <a:rPr lang="fi-FI" dirty="0" err="1"/>
              <a:t>oss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föra</a:t>
            </a:r>
            <a:r>
              <a:rPr lang="fi-FI" dirty="0"/>
              <a:t> </a:t>
            </a:r>
            <a:r>
              <a:rPr lang="fi-FI" dirty="0" err="1"/>
              <a:t>människor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 smtClean="0"/>
              <a:t>trygga</a:t>
            </a:r>
            <a:r>
              <a:rPr lang="fi-FI" dirty="0" smtClean="0"/>
              <a:t> </a:t>
            </a:r>
            <a:r>
              <a:rPr lang="fi-FI" dirty="0" err="1"/>
              <a:t>lokaliteter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933" y="2153365"/>
            <a:ext cx="4910667" cy="3273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0933" y="5580831"/>
            <a:ext cx="4910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latin typeface="Verdana"/>
                <a:cs typeface="Verdana"/>
              </a:rPr>
              <a:t>Foto</a:t>
            </a:r>
            <a:r>
              <a:rPr lang="en-US" sz="1000" dirty="0" smtClean="0">
                <a:latin typeface="Verdana"/>
                <a:cs typeface="Verdana"/>
              </a:rPr>
              <a:t>: </a:t>
            </a:r>
            <a:r>
              <a:rPr lang="en-US" sz="1000" dirty="0" err="1" smtClean="0">
                <a:latin typeface="Verdana"/>
                <a:cs typeface="Verdana"/>
              </a:rPr>
              <a:t>Kaisa</a:t>
            </a:r>
            <a:r>
              <a:rPr lang="en-US" sz="1000" dirty="0" smtClean="0">
                <a:latin typeface="Verdana"/>
                <a:cs typeface="Verdana"/>
              </a:rPr>
              <a:t> </a:t>
            </a:r>
            <a:r>
              <a:rPr lang="en-US" sz="1000" dirty="0" err="1" smtClean="0">
                <a:latin typeface="Verdana"/>
                <a:cs typeface="Verdana"/>
              </a:rPr>
              <a:t>Sirén</a:t>
            </a:r>
            <a:endParaRPr lang="en-US" sz="10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övar</a:t>
            </a:r>
            <a:r>
              <a:rPr lang="fi-FI" dirty="0"/>
              <a:t> </a:t>
            </a:r>
            <a:r>
              <a:rPr lang="fi-FI" dirty="0" smtClean="0"/>
              <a:t>vi?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Exempel</a:t>
            </a:r>
            <a:r>
              <a:rPr lang="fi-FI" dirty="0" smtClean="0"/>
              <a:t>: </a:t>
            </a:r>
            <a:r>
              <a:rPr lang="fi-FI" dirty="0" err="1" smtClean="0"/>
              <a:t>Evenemang</a:t>
            </a:r>
            <a:r>
              <a:rPr lang="fi-FI" dirty="0" smtClean="0"/>
              <a:t> </a:t>
            </a:r>
            <a:r>
              <a:rPr lang="fi-FI" dirty="0"/>
              <a:t>+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693030"/>
            <a:ext cx="6843712" cy="4963358"/>
          </a:xfrm>
        </p:spPr>
        <p:txBody>
          <a:bodyPr/>
          <a:lstStyle/>
          <a:p>
            <a:pPr marL="0" indent="0">
              <a:buNone/>
            </a:pPr>
            <a:r>
              <a:rPr lang="fi-FI" sz="2700" dirty="0"/>
              <a:t>Ett </a:t>
            </a:r>
            <a:r>
              <a:rPr lang="fi-FI" sz="2700" dirty="0" err="1"/>
              <a:t>trevligt</a:t>
            </a:r>
            <a:r>
              <a:rPr lang="fi-FI" sz="2700" dirty="0"/>
              <a:t> </a:t>
            </a:r>
            <a:r>
              <a:rPr lang="fi-FI" sz="2700" dirty="0" err="1"/>
              <a:t>evenemang</a:t>
            </a:r>
            <a:r>
              <a:rPr lang="fi-FI" sz="2700" dirty="0"/>
              <a:t> </a:t>
            </a:r>
            <a:r>
              <a:rPr lang="fi-FI" sz="2700" dirty="0" err="1"/>
              <a:t>till</a:t>
            </a:r>
            <a:r>
              <a:rPr lang="fi-FI" sz="2700" dirty="0"/>
              <a:t> </a:t>
            </a:r>
            <a:r>
              <a:rPr lang="fi-FI" sz="2700" dirty="0" err="1"/>
              <a:t>vilket</a:t>
            </a:r>
            <a:r>
              <a:rPr lang="fi-FI" sz="2700" dirty="0"/>
              <a:t> vi </a:t>
            </a:r>
          </a:p>
          <a:p>
            <a:pPr lvl="1"/>
            <a:r>
              <a:rPr lang="fi-FI" dirty="0" err="1" smtClean="0"/>
              <a:t>transporterar</a:t>
            </a:r>
            <a:r>
              <a:rPr lang="fi-FI" dirty="0" smtClean="0"/>
              <a:t> </a:t>
            </a:r>
            <a:r>
              <a:rPr lang="fi-FI" dirty="0"/>
              <a:t>de </a:t>
            </a:r>
            <a:r>
              <a:rPr lang="fi-FI" dirty="0" err="1"/>
              <a:t>personer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vi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fått</a:t>
            </a:r>
            <a:r>
              <a:rPr lang="fi-FI" dirty="0"/>
              <a:t> </a:t>
            </a:r>
            <a:r>
              <a:rPr lang="fi-FI" dirty="0" err="1"/>
              <a:t>lov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flytta</a:t>
            </a:r>
            <a:endParaRPr lang="fi-FI" dirty="0"/>
          </a:p>
          <a:p>
            <a:pPr lvl="1"/>
            <a:r>
              <a:rPr lang="fi-FI" dirty="0" err="1" smtClean="0"/>
              <a:t>inbjuder</a:t>
            </a:r>
            <a:r>
              <a:rPr lang="fi-FI" dirty="0" smtClean="0"/>
              <a:t> </a:t>
            </a:r>
            <a:r>
              <a:rPr lang="fi-FI" dirty="0" err="1"/>
              <a:t>våra</a:t>
            </a:r>
            <a:r>
              <a:rPr lang="fi-FI" dirty="0"/>
              <a:t> </a:t>
            </a:r>
            <a:r>
              <a:rPr lang="fi-FI" dirty="0" err="1"/>
              <a:t>samarbetsparter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/>
              <a:t>beslutsfattare</a:t>
            </a:r>
            <a:endParaRPr lang="fi-FI" dirty="0"/>
          </a:p>
          <a:p>
            <a:pPr lvl="1"/>
            <a:r>
              <a:rPr lang="fi-FI" dirty="0" err="1" smtClean="0"/>
              <a:t>inbjuder</a:t>
            </a:r>
            <a:r>
              <a:rPr lang="fi-FI" dirty="0" smtClean="0"/>
              <a:t> </a:t>
            </a:r>
            <a:r>
              <a:rPr lang="fi-FI" dirty="0" err="1"/>
              <a:t>journalister</a:t>
            </a:r>
            <a:endParaRPr lang="fi-FI" dirty="0"/>
          </a:p>
          <a:p>
            <a:pPr lvl="1"/>
            <a:r>
              <a:rPr lang="fi-FI" dirty="0" err="1" smtClean="0"/>
              <a:t>inbjuder</a:t>
            </a:r>
            <a:r>
              <a:rPr lang="fi-FI" dirty="0" smtClean="0"/>
              <a:t> </a:t>
            </a:r>
            <a:r>
              <a:rPr lang="fi-FI" dirty="0"/>
              <a:t>alla vi </a:t>
            </a:r>
            <a:r>
              <a:rPr lang="fi-FI" dirty="0" err="1"/>
              <a:t>känner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inte</a:t>
            </a:r>
            <a:r>
              <a:rPr lang="fi-FI" dirty="0" smtClean="0"/>
              <a:t> </a:t>
            </a:r>
            <a:r>
              <a:rPr lang="fi-FI" dirty="0" err="1" smtClean="0"/>
              <a:t>känner</a:t>
            </a:r>
            <a:endParaRPr lang="fi-FI" dirty="0"/>
          </a:p>
          <a:p>
            <a:r>
              <a:rPr lang="fi-FI" sz="2700" dirty="0"/>
              <a:t>Vi </a:t>
            </a:r>
            <a:r>
              <a:rPr lang="fi-FI" sz="2700" dirty="0" err="1"/>
              <a:t>uppdaterar</a:t>
            </a:r>
            <a:r>
              <a:rPr lang="fi-FI" sz="2700" dirty="0"/>
              <a:t> </a:t>
            </a:r>
            <a:r>
              <a:rPr lang="fi-FI" sz="2700" dirty="0" err="1" smtClean="0"/>
              <a:t>vår</a:t>
            </a:r>
            <a:r>
              <a:rPr lang="fi-FI" sz="2700" dirty="0"/>
              <a:t> </a:t>
            </a:r>
            <a:r>
              <a:rPr lang="fi-FI" sz="2700" dirty="0" err="1" smtClean="0"/>
              <a:t>beredskapsplan</a:t>
            </a:r>
            <a:endParaRPr lang="fi-FI" sz="2700" dirty="0"/>
          </a:p>
          <a:p>
            <a:r>
              <a:rPr lang="fi-FI" sz="2700" dirty="0"/>
              <a:t>Vi </a:t>
            </a:r>
            <a:r>
              <a:rPr lang="fi-FI" sz="2700" dirty="0" err="1"/>
              <a:t>informerar</a:t>
            </a:r>
            <a:r>
              <a:rPr lang="fi-FI" sz="2700" dirty="0"/>
              <a:t> </a:t>
            </a:r>
            <a:r>
              <a:rPr lang="fi-FI" sz="2700" dirty="0" err="1"/>
              <a:t>distriktet</a:t>
            </a:r>
            <a:r>
              <a:rPr lang="fi-FI" sz="2700" dirty="0"/>
              <a:t> </a:t>
            </a:r>
            <a:r>
              <a:rPr lang="fi-FI" sz="2700" dirty="0" err="1"/>
              <a:t>om</a:t>
            </a:r>
            <a:r>
              <a:rPr lang="fi-FI" sz="2700" dirty="0"/>
              <a:t> </a:t>
            </a:r>
            <a:r>
              <a:rPr lang="fi-FI" sz="2700" dirty="0" err="1"/>
              <a:t>situationen</a:t>
            </a:r>
            <a:endParaRPr lang="fi-FI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118" y="1693030"/>
            <a:ext cx="3284964" cy="2192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9600" y="6372919"/>
            <a:ext cx="330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latin typeface="Verdana"/>
                <a:cs typeface="Verdana"/>
              </a:rPr>
              <a:t>Foto</a:t>
            </a:r>
            <a:r>
              <a:rPr lang="en-US" sz="1000" dirty="0" smtClean="0">
                <a:latin typeface="Verdana"/>
                <a:cs typeface="Verdana"/>
              </a:rPr>
              <a:t>: </a:t>
            </a:r>
            <a:r>
              <a:rPr lang="en-US" sz="1000" dirty="0" err="1" smtClean="0">
                <a:latin typeface="Verdana"/>
                <a:cs typeface="Verdana"/>
              </a:rPr>
              <a:t>Niklas</a:t>
            </a:r>
            <a:r>
              <a:rPr lang="en-US" sz="1000" dirty="0" smtClean="0">
                <a:latin typeface="Verdana"/>
                <a:cs typeface="Verdana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Verdana"/>
                <a:cs typeface="Verdana"/>
              </a:rPr>
              <a:t>Meltio</a:t>
            </a:r>
            <a:r>
              <a:rPr lang="en-US" sz="10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Verdana"/>
                <a:cs typeface="Verdana"/>
              </a:rPr>
              <a:t>och</a:t>
            </a:r>
            <a:r>
              <a:rPr lang="en-US" sz="1000" dirty="0" smtClean="0">
                <a:solidFill>
                  <a:srgbClr val="000000"/>
                </a:solidFill>
                <a:latin typeface="Verdana"/>
                <a:cs typeface="Verdana"/>
              </a:rPr>
              <a:t> Johannes </a:t>
            </a:r>
            <a:r>
              <a:rPr lang="en-US" sz="1000" dirty="0" err="1">
                <a:solidFill>
                  <a:srgbClr val="000000"/>
                </a:solidFill>
                <a:latin typeface="Verdana"/>
                <a:cs typeface="Verdana"/>
              </a:rPr>
              <a:t>Tervo</a:t>
            </a:r>
            <a:endParaRPr lang="en-US" sz="1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5899" y="4068663"/>
            <a:ext cx="3189402" cy="2192714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/>
              <a:t>övar</a:t>
            </a:r>
            <a:r>
              <a:rPr lang="fi-FI" dirty="0"/>
              <a:t> vi 16.2?</a:t>
            </a:r>
            <a:br>
              <a:rPr lang="fi-FI" dirty="0"/>
            </a:br>
            <a:r>
              <a:rPr lang="fi-FI" dirty="0" err="1" smtClean="0"/>
              <a:t>Exempel</a:t>
            </a:r>
            <a:r>
              <a:rPr lang="fi-FI" dirty="0" smtClean="0"/>
              <a:t>: </a:t>
            </a:r>
            <a:r>
              <a:rPr lang="fi-FI" dirty="0" err="1" smtClean="0"/>
              <a:t>Evenemang</a:t>
            </a:r>
            <a:r>
              <a:rPr lang="fi-FI" dirty="0"/>
              <a:t>, </a:t>
            </a:r>
            <a:r>
              <a:rPr lang="fi-FI" dirty="0" err="1"/>
              <a:t>ingen</a:t>
            </a:r>
            <a:r>
              <a:rPr lang="fi-FI" dirty="0"/>
              <a:t> transport</a:t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726283"/>
            <a:ext cx="5984345" cy="4930105"/>
          </a:xfrm>
        </p:spPr>
        <p:txBody>
          <a:bodyPr/>
          <a:lstStyle/>
          <a:p>
            <a:r>
              <a:rPr lang="fi-FI" dirty="0"/>
              <a:t>Ett </a:t>
            </a:r>
            <a:r>
              <a:rPr lang="fi-FI" dirty="0" err="1"/>
              <a:t>trevligt</a:t>
            </a:r>
            <a:r>
              <a:rPr lang="fi-FI" dirty="0"/>
              <a:t> </a:t>
            </a:r>
            <a:r>
              <a:rPr lang="fi-FI" dirty="0" err="1"/>
              <a:t>evenemang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vilket</a:t>
            </a:r>
            <a:r>
              <a:rPr lang="fi-FI" dirty="0"/>
              <a:t> vi </a:t>
            </a:r>
            <a:r>
              <a:rPr lang="fi-FI" dirty="0" err="1"/>
              <a:t>inbjuder</a:t>
            </a:r>
            <a:endParaRPr lang="fi-FI" dirty="0"/>
          </a:p>
          <a:p>
            <a:pPr lvl="1"/>
            <a:r>
              <a:rPr lang="fi-FI" dirty="0" err="1" smtClean="0"/>
              <a:t>seniorer</a:t>
            </a:r>
            <a:r>
              <a:rPr lang="fi-FI" dirty="0" smtClean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ungdomar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ortsbor</a:t>
            </a:r>
            <a:r>
              <a:rPr lang="fi-FI" dirty="0"/>
              <a:t> i alla </a:t>
            </a:r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åldrar</a:t>
            </a:r>
            <a:endParaRPr lang="fi-FI" dirty="0"/>
          </a:p>
          <a:p>
            <a:pPr lvl="1"/>
            <a:r>
              <a:rPr lang="fi-FI" dirty="0" err="1" smtClean="0"/>
              <a:t>våra</a:t>
            </a:r>
            <a:r>
              <a:rPr lang="fi-FI" dirty="0" smtClean="0"/>
              <a:t> </a:t>
            </a:r>
            <a:r>
              <a:rPr lang="fi-FI" dirty="0" err="1"/>
              <a:t>samarbetspartners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beslutsfattare</a:t>
            </a:r>
            <a:endParaRPr lang="fi-FI" dirty="0"/>
          </a:p>
          <a:p>
            <a:pPr lvl="1"/>
            <a:r>
              <a:rPr lang="fi-FI" dirty="0" err="1" smtClean="0"/>
              <a:t>journalister</a:t>
            </a:r>
            <a:endParaRPr lang="fi-FI" dirty="0"/>
          </a:p>
          <a:p>
            <a:r>
              <a:rPr lang="fi-FI" dirty="0"/>
              <a:t>Vi </a:t>
            </a:r>
            <a:r>
              <a:rPr lang="fi-FI" dirty="0" err="1"/>
              <a:t>uppdaterar</a:t>
            </a:r>
            <a:r>
              <a:rPr lang="fi-FI" dirty="0"/>
              <a:t> </a:t>
            </a:r>
            <a:r>
              <a:rPr lang="fi-FI" dirty="0" err="1"/>
              <a:t>vår</a:t>
            </a:r>
            <a:r>
              <a:rPr lang="fi-FI" dirty="0"/>
              <a:t> </a:t>
            </a:r>
            <a:r>
              <a:rPr lang="fi-FI" dirty="0" err="1"/>
              <a:t>beredskapsplan</a:t>
            </a:r>
            <a:endParaRPr lang="fi-FI" dirty="0"/>
          </a:p>
          <a:p>
            <a:r>
              <a:rPr lang="fi-FI" dirty="0"/>
              <a:t>Vi </a:t>
            </a:r>
            <a:r>
              <a:rPr lang="fi-FI" dirty="0" err="1"/>
              <a:t>informerar</a:t>
            </a:r>
            <a:r>
              <a:rPr lang="fi-FI" dirty="0"/>
              <a:t> </a:t>
            </a:r>
            <a:r>
              <a:rPr lang="fi-FI" dirty="0" err="1"/>
              <a:t>distriktet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/>
              <a:t>situationen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9600" y="1726283"/>
            <a:ext cx="3302000" cy="2126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9600" y="6372919"/>
            <a:ext cx="330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latin typeface="Verdana"/>
                <a:cs typeface="Verdana"/>
              </a:rPr>
              <a:t>Foto</a:t>
            </a:r>
            <a:r>
              <a:rPr lang="en-US" sz="1000" dirty="0" smtClean="0">
                <a:latin typeface="Verdana"/>
                <a:cs typeface="Verdana"/>
              </a:rPr>
              <a:t>: </a:t>
            </a:r>
            <a:r>
              <a:rPr lang="en-US" sz="1000" dirty="0" err="1">
                <a:latin typeface="Verdana"/>
                <a:cs typeface="Verdana"/>
              </a:rPr>
              <a:t>Mauri</a:t>
            </a:r>
            <a:r>
              <a:rPr lang="en-US" sz="1000" dirty="0">
                <a:latin typeface="Verdana"/>
                <a:cs typeface="Verdana"/>
              </a:rPr>
              <a:t> </a:t>
            </a:r>
            <a:r>
              <a:rPr lang="en-US" sz="1000" dirty="0" err="1">
                <a:latin typeface="Verdana"/>
                <a:cs typeface="Verdana"/>
              </a:rPr>
              <a:t>Ratilainen</a:t>
            </a:r>
            <a:r>
              <a:rPr lang="en-US" sz="1000" dirty="0">
                <a:latin typeface="Verdana"/>
                <a:cs typeface="Verdana"/>
              </a:rPr>
              <a:t> </a:t>
            </a:r>
            <a:r>
              <a:rPr lang="en-US" sz="1000" dirty="0" err="1" smtClean="0">
                <a:latin typeface="Verdana"/>
                <a:cs typeface="Verdana"/>
              </a:rPr>
              <a:t>och</a:t>
            </a:r>
            <a:r>
              <a:rPr lang="en-US" sz="1000" dirty="0" smtClean="0">
                <a:latin typeface="Verdana"/>
                <a:cs typeface="Verdana"/>
              </a:rPr>
              <a:t> </a:t>
            </a:r>
            <a:r>
              <a:rPr lang="en-US" sz="1000" dirty="0" err="1" smtClean="0">
                <a:latin typeface="Verdana"/>
                <a:cs typeface="Verdana"/>
              </a:rPr>
              <a:t>Niklas</a:t>
            </a:r>
            <a:r>
              <a:rPr lang="en-US" sz="1000" dirty="0" smtClean="0">
                <a:latin typeface="Verdana"/>
                <a:cs typeface="Verdana"/>
              </a:rPr>
              <a:t> </a:t>
            </a:r>
            <a:r>
              <a:rPr lang="en-US" sz="1000" dirty="0" err="1">
                <a:latin typeface="Verdana"/>
                <a:cs typeface="Verdana"/>
              </a:rPr>
              <a:t>Meltio</a:t>
            </a:r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5420" y="4068663"/>
            <a:ext cx="3290359" cy="2192714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091" t="31854" r="-4283" b="19255"/>
          <a:stretch/>
        </p:blipFill>
        <p:spPr>
          <a:xfrm>
            <a:off x="4610100" y="1906588"/>
            <a:ext cx="5867401" cy="441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Alla </a:t>
            </a:r>
            <a:r>
              <a:rPr lang="fi-FI" dirty="0" err="1"/>
              <a:t>aktörer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med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9" y="1906588"/>
            <a:ext cx="3833811" cy="4749800"/>
          </a:xfrm>
        </p:spPr>
        <p:txBody>
          <a:bodyPr/>
          <a:lstStyle/>
          <a:p>
            <a:r>
              <a:rPr lang="fi-FI" dirty="0" err="1"/>
              <a:t>Var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en av </a:t>
            </a:r>
            <a:r>
              <a:rPr lang="fi-FI" dirty="0" err="1"/>
              <a:t>oss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redo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hjälpa</a:t>
            </a:r>
            <a:endParaRPr lang="fi-FI" dirty="0"/>
          </a:p>
          <a:p>
            <a:r>
              <a:rPr lang="fi-FI" dirty="0"/>
              <a:t>Det </a:t>
            </a:r>
            <a:r>
              <a:rPr lang="fi-FI" dirty="0" err="1"/>
              <a:t>finns</a:t>
            </a:r>
            <a:r>
              <a:rPr lang="fi-FI" dirty="0"/>
              <a:t> en </a:t>
            </a:r>
            <a:r>
              <a:rPr lang="fi-FI" dirty="0" err="1"/>
              <a:t>uppgift</a:t>
            </a:r>
            <a:r>
              <a:rPr lang="fi-FI" dirty="0"/>
              <a:t> för </a:t>
            </a:r>
            <a:r>
              <a:rPr lang="fi-FI" dirty="0" err="1"/>
              <a:t>var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en av </a:t>
            </a:r>
            <a:r>
              <a:rPr lang="fi-FI" dirty="0" err="1"/>
              <a:t>oss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5350933" y="6420619"/>
            <a:ext cx="4910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latin typeface="Verdana"/>
                <a:cs typeface="Verdana"/>
              </a:rPr>
              <a:t>Foto</a:t>
            </a:r>
            <a:r>
              <a:rPr lang="en-US" sz="1000" dirty="0" smtClean="0">
                <a:latin typeface="Verdana"/>
                <a:cs typeface="Verdana"/>
              </a:rPr>
              <a:t>: </a:t>
            </a:r>
            <a:r>
              <a:rPr lang="en-US" sz="1000" dirty="0" err="1">
                <a:latin typeface="Verdana"/>
                <a:cs typeface="Verdana"/>
              </a:rPr>
              <a:t>Niklas</a:t>
            </a:r>
            <a:r>
              <a:rPr lang="en-US" sz="1000" dirty="0">
                <a:latin typeface="Verdana"/>
                <a:cs typeface="Verdana"/>
              </a:rPr>
              <a:t> </a:t>
            </a:r>
            <a:r>
              <a:rPr lang="en-US" sz="1000" dirty="0" err="1">
                <a:latin typeface="Verdana"/>
                <a:cs typeface="Verdana"/>
              </a:rPr>
              <a:t>Meltio</a:t>
            </a:r>
            <a:endParaRPr lang="en-US" sz="10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Hurdant</a:t>
            </a:r>
            <a:r>
              <a:rPr lang="fi-FI" dirty="0"/>
              <a:t> </a:t>
            </a:r>
            <a:r>
              <a:rPr lang="fi-FI" dirty="0" err="1"/>
              <a:t>trevligt</a:t>
            </a:r>
            <a:r>
              <a:rPr lang="fi-FI" dirty="0"/>
              <a:t> </a:t>
            </a:r>
            <a:r>
              <a:rPr lang="fi-FI" dirty="0" err="1"/>
              <a:t>evenemang</a:t>
            </a:r>
            <a:r>
              <a:rPr lang="fi-FI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Plats</a:t>
            </a:r>
            <a:r>
              <a:rPr lang="fi-FI" dirty="0"/>
              <a:t>: </a:t>
            </a:r>
            <a:r>
              <a:rPr lang="fi-FI" dirty="0" err="1"/>
              <a:t>allaktivitetshus</a:t>
            </a:r>
            <a:r>
              <a:rPr lang="fi-FI" dirty="0"/>
              <a:t>, </a:t>
            </a:r>
            <a:r>
              <a:rPr lang="fi-FI" dirty="0" err="1"/>
              <a:t>servicehus</a:t>
            </a:r>
            <a:r>
              <a:rPr lang="fi-FI" dirty="0"/>
              <a:t>, </a:t>
            </a:r>
            <a:r>
              <a:rPr lang="fi-FI" dirty="0" err="1"/>
              <a:t>skola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eller</a:t>
            </a:r>
            <a:r>
              <a:rPr lang="fi-FI" dirty="0" smtClean="0"/>
              <a:t> </a:t>
            </a:r>
            <a:r>
              <a:rPr lang="fi-FI" dirty="0"/>
              <a:t>annan </a:t>
            </a:r>
            <a:r>
              <a:rPr lang="fi-FI" dirty="0" err="1"/>
              <a:t>lämplig</a:t>
            </a:r>
            <a:r>
              <a:rPr lang="fi-FI" dirty="0"/>
              <a:t> </a:t>
            </a:r>
            <a:r>
              <a:rPr lang="fi-FI" dirty="0" err="1"/>
              <a:t>lokal</a:t>
            </a:r>
            <a:endParaRPr lang="fi-FI" dirty="0"/>
          </a:p>
          <a:p>
            <a:r>
              <a:rPr lang="fi-FI" dirty="0" err="1" smtClean="0"/>
              <a:t>Program</a:t>
            </a:r>
            <a:r>
              <a:rPr lang="fi-FI" dirty="0" smtClean="0"/>
              <a:t>: </a:t>
            </a:r>
            <a:r>
              <a:rPr lang="fi-FI" dirty="0" err="1" smtClean="0"/>
              <a:t>trevlig</a:t>
            </a:r>
            <a:r>
              <a:rPr lang="fi-FI" dirty="0" smtClean="0"/>
              <a:t> </a:t>
            </a:r>
            <a:r>
              <a:rPr lang="fi-FI" dirty="0" err="1"/>
              <a:t>konferencier</a:t>
            </a:r>
            <a:r>
              <a:rPr lang="fi-FI" dirty="0"/>
              <a:t>, </a:t>
            </a:r>
            <a:r>
              <a:rPr lang="fi-FI" dirty="0" err="1" smtClean="0"/>
              <a:t>kaffe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annat </a:t>
            </a:r>
            <a:r>
              <a:rPr lang="fi-FI" dirty="0" err="1" smtClean="0"/>
              <a:t>gott</a:t>
            </a:r>
            <a:r>
              <a:rPr lang="fi-FI" dirty="0" smtClean="0"/>
              <a:t>, </a:t>
            </a:r>
            <a:r>
              <a:rPr lang="fi-FI" dirty="0" err="1"/>
              <a:t>musik</a:t>
            </a:r>
            <a:r>
              <a:rPr lang="fi-FI" dirty="0"/>
              <a:t>, </a:t>
            </a:r>
            <a:r>
              <a:rPr lang="fi-FI" dirty="0" err="1" smtClean="0"/>
              <a:t>dans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annat </a:t>
            </a:r>
            <a:r>
              <a:rPr lang="fi-FI" dirty="0" err="1"/>
              <a:t>trevligt</a:t>
            </a:r>
            <a:r>
              <a:rPr lang="fi-FI" dirty="0"/>
              <a:t> </a:t>
            </a:r>
            <a:r>
              <a:rPr lang="fi-FI" dirty="0" err="1"/>
              <a:t>program</a:t>
            </a:r>
            <a:endParaRPr lang="fi-FI" dirty="0"/>
          </a:p>
          <a:p>
            <a:r>
              <a:rPr lang="fi-FI" dirty="0" err="1"/>
              <a:t>Fundera</a:t>
            </a:r>
            <a:r>
              <a:rPr lang="fi-FI" dirty="0"/>
              <a:t>: </a:t>
            </a:r>
            <a:r>
              <a:rPr lang="fi-FI" dirty="0" err="1"/>
              <a:t>sådant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övningen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; </a:t>
            </a:r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förbereder</a:t>
            </a:r>
            <a:r>
              <a:rPr lang="fi-FI" dirty="0"/>
              <a:t> du </a:t>
            </a:r>
            <a:r>
              <a:rPr lang="fi-FI" dirty="0" err="1"/>
              <a:t>dig</a:t>
            </a:r>
            <a:r>
              <a:rPr lang="fi-FI" dirty="0"/>
              <a:t> </a:t>
            </a:r>
            <a:r>
              <a:rPr lang="fi-FI" dirty="0" err="1"/>
              <a:t>själv</a:t>
            </a:r>
            <a:r>
              <a:rPr lang="fi-FI" dirty="0"/>
              <a:t> (</a:t>
            </a:r>
            <a:r>
              <a:rPr lang="fi-FI" dirty="0" err="1"/>
              <a:t>ficklampa</a:t>
            </a:r>
            <a:r>
              <a:rPr lang="fi-FI" dirty="0"/>
              <a:t> etc.),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saker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ting</a:t>
            </a:r>
            <a:r>
              <a:rPr lang="fi-FI" dirty="0"/>
              <a:t> </a:t>
            </a:r>
            <a:r>
              <a:rPr lang="fi-FI" dirty="0" err="1"/>
              <a:t>organiserade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i </a:t>
            </a:r>
            <a:r>
              <a:rPr lang="fi-FI" dirty="0" err="1"/>
              <a:t>vår</a:t>
            </a:r>
            <a:r>
              <a:rPr lang="fi-FI" dirty="0"/>
              <a:t> </a:t>
            </a:r>
            <a:r>
              <a:rPr lang="fi-FI" dirty="0" err="1"/>
              <a:t>kommun/hos</a:t>
            </a:r>
            <a:r>
              <a:rPr lang="fi-FI" dirty="0"/>
              <a:t> </a:t>
            </a:r>
            <a:r>
              <a:rPr lang="fi-FI" dirty="0" err="1"/>
              <a:t>oss</a:t>
            </a:r>
            <a:endParaRPr lang="fi-FI" dirty="0"/>
          </a:p>
        </p:txBody>
      </p:sp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Kommunikation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inför</a:t>
            </a:r>
            <a:r>
              <a:rPr lang="fi-FI" dirty="0" smtClean="0"/>
              <a:t> </a:t>
            </a:r>
            <a:r>
              <a:rPr lang="fi-FI" dirty="0" err="1"/>
              <a:t>övningen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Till</a:t>
            </a:r>
            <a:r>
              <a:rPr lang="fi-FI" dirty="0"/>
              <a:t>: </a:t>
            </a:r>
          </a:p>
          <a:p>
            <a:pPr lvl="1"/>
            <a:r>
              <a:rPr lang="fi-FI" dirty="0" smtClean="0"/>
              <a:t>alla </a:t>
            </a:r>
            <a:r>
              <a:rPr lang="fi-FI" dirty="0" err="1"/>
              <a:t>medlemmar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aktörer</a:t>
            </a:r>
            <a:endParaRPr lang="fi-FI" dirty="0"/>
          </a:p>
          <a:p>
            <a:pPr lvl="1"/>
            <a:r>
              <a:rPr lang="fi-FI" dirty="0" err="1" smtClean="0"/>
              <a:t>samarbetsparter</a:t>
            </a:r>
            <a:endParaRPr lang="fi-FI" dirty="0"/>
          </a:p>
          <a:p>
            <a:pPr lvl="1"/>
            <a:r>
              <a:rPr lang="fi-FI" dirty="0" err="1" smtClean="0"/>
              <a:t>dem</a:t>
            </a:r>
            <a:r>
              <a:rPr lang="fi-FI" dirty="0" smtClean="0"/>
              <a:t> </a:t>
            </a:r>
            <a:r>
              <a:rPr lang="fi-FI" dirty="0"/>
              <a:t>vi </a:t>
            </a:r>
            <a:r>
              <a:rPr lang="fi-FI" dirty="0" err="1"/>
              <a:t>ber</a:t>
            </a:r>
            <a:r>
              <a:rPr lang="fi-FI" dirty="0"/>
              <a:t> </a:t>
            </a:r>
            <a:r>
              <a:rPr lang="fi-FI" dirty="0" err="1"/>
              <a:t>ställa</a:t>
            </a:r>
            <a:r>
              <a:rPr lang="fi-FI" dirty="0"/>
              <a:t> </a:t>
            </a:r>
            <a:r>
              <a:rPr lang="fi-FI" dirty="0" err="1"/>
              <a:t>upp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frivilliga</a:t>
            </a:r>
            <a:r>
              <a:rPr lang="fi-FI" dirty="0"/>
              <a:t> för </a:t>
            </a:r>
            <a:r>
              <a:rPr lang="fi-FI" dirty="0" err="1"/>
              <a:t>övningen</a:t>
            </a:r>
            <a:endParaRPr lang="fi-FI" dirty="0"/>
          </a:p>
          <a:p>
            <a:pPr lvl="1"/>
            <a:r>
              <a:rPr lang="fi-FI" dirty="0" err="1" smtClean="0"/>
              <a:t>dem</a:t>
            </a:r>
            <a:r>
              <a:rPr lang="fi-FI" dirty="0" smtClean="0"/>
              <a:t> </a:t>
            </a:r>
            <a:r>
              <a:rPr lang="fi-FI" dirty="0"/>
              <a:t>vi </a:t>
            </a:r>
            <a:r>
              <a:rPr lang="fi-FI" dirty="0" err="1"/>
              <a:t>bjuder</a:t>
            </a:r>
            <a:r>
              <a:rPr lang="fi-FI" dirty="0"/>
              <a:t> in </a:t>
            </a:r>
            <a:r>
              <a:rPr lang="fi-FI" dirty="0" err="1"/>
              <a:t>till</a:t>
            </a:r>
            <a:r>
              <a:rPr lang="fi-FI" dirty="0"/>
              <a:t> ett </a:t>
            </a:r>
            <a:r>
              <a:rPr lang="fi-FI" dirty="0" err="1"/>
              <a:t>trevligt</a:t>
            </a:r>
            <a:r>
              <a:rPr lang="fi-FI" dirty="0"/>
              <a:t> </a:t>
            </a:r>
            <a:r>
              <a:rPr lang="fi-FI" dirty="0" err="1"/>
              <a:t>evenemang</a:t>
            </a:r>
            <a:endParaRPr lang="fi-FI" dirty="0"/>
          </a:p>
          <a:p>
            <a:pPr lvl="1"/>
            <a:r>
              <a:rPr lang="fi-FI" dirty="0" err="1" smtClean="0"/>
              <a:t>evenemangskalendern</a:t>
            </a:r>
            <a:r>
              <a:rPr lang="fi-FI" dirty="0" smtClean="0"/>
              <a:t> </a:t>
            </a:r>
            <a:r>
              <a:rPr lang="fi-FI" u="sng" dirty="0">
                <a:hlinkClick r:id="rId2"/>
              </a:rPr>
              <a:t>http://www.rodakorset.fi/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 err="1"/>
              <a:t>Hur</a:t>
            </a:r>
            <a:r>
              <a:rPr lang="fi-FI" dirty="0"/>
              <a:t>: </a:t>
            </a:r>
          </a:p>
          <a:p>
            <a:pPr lvl="1"/>
            <a:r>
              <a:rPr lang="fi-FI" dirty="0" err="1" smtClean="0"/>
              <a:t>direktkontakter</a:t>
            </a:r>
            <a:r>
              <a:rPr lang="fi-FI" dirty="0"/>
              <a:t>, </a:t>
            </a:r>
            <a:r>
              <a:rPr lang="fi-FI" dirty="0" err="1" smtClean="0"/>
              <a:t>annons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pressmeddelanden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medierna</a:t>
            </a:r>
            <a:r>
              <a:rPr lang="fi-FI" dirty="0" smtClean="0"/>
              <a:t>, </a:t>
            </a:r>
            <a:r>
              <a:rPr lang="fi-FI" dirty="0" err="1"/>
              <a:t>RedNet</a:t>
            </a:r>
            <a:r>
              <a:rPr lang="fi-FI" dirty="0"/>
              <a:t>, www, </a:t>
            </a:r>
            <a:r>
              <a:rPr lang="fi-FI" dirty="0" err="1" smtClean="0"/>
              <a:t>affisch</a:t>
            </a:r>
            <a:r>
              <a:rPr lang="fi-FI" dirty="0" smtClean="0"/>
              <a:t> </a:t>
            </a:r>
            <a:r>
              <a:rPr lang="fi-FI" dirty="0" err="1" smtClean="0"/>
              <a:t>etc</a:t>
            </a: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Kommunikation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u</a:t>
            </a:r>
            <a:r>
              <a:rPr lang="fi-FI" dirty="0" err="1" smtClean="0"/>
              <a:t>nder</a:t>
            </a:r>
            <a:r>
              <a:rPr lang="fi-FI" dirty="0" smtClean="0"/>
              <a:t> </a:t>
            </a:r>
            <a:r>
              <a:rPr lang="fi-FI" dirty="0" err="1"/>
              <a:t>övningen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Till</a:t>
            </a:r>
            <a:r>
              <a:rPr lang="fi-FI" dirty="0"/>
              <a:t> alla </a:t>
            </a:r>
            <a:r>
              <a:rPr lang="fi-FI" dirty="0" err="1"/>
              <a:t>närvarande</a:t>
            </a:r>
            <a:r>
              <a:rPr lang="fi-FI" dirty="0"/>
              <a:t>:</a:t>
            </a:r>
          </a:p>
          <a:p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engagera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i </a:t>
            </a:r>
            <a:r>
              <a:rPr lang="fi-FI" dirty="0" err="1"/>
              <a:t>verksamheten</a:t>
            </a:r>
            <a:r>
              <a:rPr lang="fi-FI" dirty="0"/>
              <a:t> </a:t>
            </a:r>
          </a:p>
          <a:p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går</a:t>
            </a:r>
            <a:r>
              <a:rPr lang="fi-FI" dirty="0"/>
              <a:t> </a:t>
            </a:r>
            <a:r>
              <a:rPr lang="fi-FI" dirty="0" err="1" smtClean="0"/>
              <a:t>övningen</a:t>
            </a:r>
            <a:endParaRPr lang="fi-FI" dirty="0" smtClean="0"/>
          </a:p>
          <a:p>
            <a:r>
              <a:rPr lang="fi-FI" dirty="0" err="1" smtClean="0"/>
              <a:t>vad</a:t>
            </a:r>
            <a:r>
              <a:rPr lang="fi-FI" dirty="0" smtClean="0"/>
              <a:t> </a:t>
            </a:r>
            <a:r>
              <a:rPr lang="fi-FI" dirty="0" err="1" smtClean="0"/>
              <a:t>händer</a:t>
            </a:r>
            <a:r>
              <a:rPr lang="fi-FI" dirty="0" smtClean="0"/>
              <a:t> </a:t>
            </a:r>
            <a:r>
              <a:rPr lang="fi-FI" dirty="0" err="1" smtClean="0"/>
              <a:t>efteråt</a:t>
            </a:r>
            <a:endParaRPr lang="fi-FI" dirty="0" smtClean="0"/>
          </a:p>
          <a:p>
            <a:pPr>
              <a:buNone/>
            </a:pPr>
            <a:r>
              <a:rPr lang="fi-FI" dirty="0" err="1" smtClean="0"/>
              <a:t>Medierna</a:t>
            </a:r>
            <a:r>
              <a:rPr lang="fi-FI" dirty="0" smtClean="0"/>
              <a:t>: (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någon</a:t>
            </a:r>
            <a:r>
              <a:rPr lang="fi-FI" dirty="0" smtClean="0"/>
              <a:t> </a:t>
            </a:r>
            <a:r>
              <a:rPr lang="fi-FI" dirty="0" err="1" smtClean="0"/>
              <a:t>inte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plats</a:t>
            </a:r>
            <a:r>
              <a:rPr lang="fi-FI" dirty="0" smtClean="0"/>
              <a:t> av </a:t>
            </a:r>
            <a:r>
              <a:rPr lang="fi-FI" dirty="0" err="1" smtClean="0"/>
              <a:t>någon</a:t>
            </a:r>
            <a:r>
              <a:rPr lang="fi-FI" dirty="0" smtClean="0"/>
              <a:t> </a:t>
            </a:r>
            <a:r>
              <a:rPr lang="fi-FI" dirty="0" err="1" smtClean="0"/>
              <a:t>anledning</a:t>
            </a:r>
            <a:r>
              <a:rPr lang="fi-FI" dirty="0" smtClean="0"/>
              <a:t>) </a:t>
            </a:r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går</a:t>
            </a:r>
            <a:r>
              <a:rPr lang="fi-FI" dirty="0" smtClean="0"/>
              <a:t> </a:t>
            </a:r>
            <a:r>
              <a:rPr lang="fi-FI" dirty="0" err="1" smtClean="0"/>
              <a:t>övningen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oss</a:t>
            </a:r>
            <a:r>
              <a:rPr lang="fi-FI" dirty="0"/>
              <a:t> </a:t>
            </a:r>
            <a:r>
              <a:rPr lang="fi-FI" dirty="0" err="1"/>
              <a:t>själva</a:t>
            </a:r>
            <a:r>
              <a:rPr lang="fi-FI" dirty="0"/>
              <a:t>: </a:t>
            </a:r>
          </a:p>
          <a:p>
            <a:r>
              <a:rPr lang="fi-FI" dirty="0" err="1"/>
              <a:t>bilder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 smtClean="0"/>
              <a:t>texter</a:t>
            </a:r>
            <a:r>
              <a:rPr lang="fi-FI" dirty="0" smtClean="0"/>
              <a:t> i </a:t>
            </a:r>
            <a:r>
              <a:rPr lang="fi-FI" dirty="0" err="1" smtClean="0"/>
              <a:t>RedNet</a:t>
            </a:r>
            <a:r>
              <a:rPr lang="fi-FI" dirty="0" smtClean="0"/>
              <a:t>, i </a:t>
            </a:r>
            <a:r>
              <a:rPr lang="fi-FI" dirty="0" err="1" smtClean="0"/>
              <a:t>arkivet</a:t>
            </a:r>
            <a:endParaRPr lang="fi-FI" dirty="0"/>
          </a:p>
        </p:txBody>
      </p:sp>
    </p:spTree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Kommunikation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efter</a:t>
            </a:r>
            <a:r>
              <a:rPr lang="fi-FI" dirty="0" smtClean="0"/>
              <a:t> </a:t>
            </a:r>
            <a:r>
              <a:rPr lang="fi-FI" dirty="0" err="1" smtClean="0"/>
              <a:t>övningen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906588"/>
            <a:ext cx="6361111" cy="4749800"/>
          </a:xfrm>
        </p:spPr>
        <p:txBody>
          <a:bodyPr/>
          <a:lstStyle/>
          <a:p>
            <a:pPr marL="0" indent="0">
              <a:buNone/>
            </a:pPr>
            <a:r>
              <a:rPr lang="fi-FI" dirty="0" err="1"/>
              <a:t>Till</a:t>
            </a:r>
            <a:r>
              <a:rPr lang="fi-FI" dirty="0"/>
              <a:t> alla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var</a:t>
            </a:r>
            <a:r>
              <a:rPr lang="fi-FI" dirty="0"/>
              <a:t> </a:t>
            </a:r>
            <a:r>
              <a:rPr lang="fi-FI" dirty="0" err="1"/>
              <a:t>närvarande</a:t>
            </a:r>
            <a:r>
              <a:rPr lang="fi-FI" dirty="0"/>
              <a:t>: </a:t>
            </a:r>
          </a:p>
          <a:p>
            <a:pPr lvl="1"/>
            <a:r>
              <a:rPr lang="fi-FI" dirty="0" err="1" smtClean="0"/>
              <a:t>tack</a:t>
            </a:r>
            <a:r>
              <a:rPr lang="fi-FI" dirty="0"/>
              <a:t>, </a:t>
            </a:r>
            <a:r>
              <a:rPr lang="fi-FI" dirty="0" err="1"/>
              <a:t>så</a:t>
            </a:r>
            <a:r>
              <a:rPr lang="fi-FI" dirty="0"/>
              <a:t> </a:t>
            </a:r>
            <a:r>
              <a:rPr lang="fi-FI" dirty="0" err="1"/>
              <a:t>gick</a:t>
            </a:r>
            <a:r>
              <a:rPr lang="fi-FI" dirty="0"/>
              <a:t> </a:t>
            </a:r>
            <a:r>
              <a:rPr lang="fi-FI" dirty="0" err="1" smtClean="0"/>
              <a:t>övningen</a:t>
            </a:r>
            <a:r>
              <a:rPr lang="fi-FI" dirty="0" smtClean="0"/>
              <a:t> </a:t>
            </a:r>
            <a:r>
              <a:rPr lang="fi-FI" dirty="0" err="1" smtClean="0"/>
              <a:t>här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riksnivå</a:t>
            </a:r>
            <a:endParaRPr lang="fi-FI" dirty="0" smtClean="0"/>
          </a:p>
          <a:p>
            <a:pPr lvl="1"/>
            <a:r>
              <a:rPr lang="fi-FI" dirty="0" err="1" smtClean="0"/>
              <a:t>vad</a:t>
            </a:r>
            <a:r>
              <a:rPr lang="fi-FI" dirty="0" smtClean="0"/>
              <a:t> </a:t>
            </a:r>
            <a:r>
              <a:rPr lang="fi-FI" dirty="0" err="1" smtClean="0"/>
              <a:t>händer</a:t>
            </a:r>
            <a:r>
              <a:rPr lang="fi-FI" dirty="0" smtClean="0"/>
              <a:t> </a:t>
            </a:r>
            <a:r>
              <a:rPr lang="fi-FI" dirty="0" err="1" smtClean="0"/>
              <a:t>härnäst</a:t>
            </a:r>
            <a:endParaRPr lang="fi-FI" dirty="0"/>
          </a:p>
          <a:p>
            <a:pPr lvl="1"/>
            <a:r>
              <a:rPr lang="fi-FI" dirty="0" err="1" smtClean="0"/>
              <a:t>inbjudan</a:t>
            </a:r>
            <a:r>
              <a:rPr lang="fi-FI" dirty="0" smtClean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bekanta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/>
              <a:t>verksamheten</a:t>
            </a:r>
            <a:endParaRPr lang="fi-FI" dirty="0"/>
          </a:p>
          <a:p>
            <a:pPr marL="0" indent="0">
              <a:buNone/>
            </a:pPr>
            <a:r>
              <a:rPr lang="fi-FI" dirty="0" err="1" smtClean="0"/>
              <a:t>Journalisterna</a:t>
            </a:r>
            <a:r>
              <a:rPr lang="fi-FI" dirty="0" smtClean="0"/>
              <a:t>: </a:t>
            </a:r>
          </a:p>
          <a:p>
            <a:pPr lvl="1"/>
            <a:r>
              <a:rPr lang="fi-FI" dirty="0" err="1" smtClean="0"/>
              <a:t>tack</a:t>
            </a:r>
            <a:r>
              <a:rPr lang="fi-FI" dirty="0"/>
              <a:t>, </a:t>
            </a:r>
            <a:r>
              <a:rPr lang="fi-FI" dirty="0" err="1"/>
              <a:t>så</a:t>
            </a:r>
            <a:r>
              <a:rPr lang="fi-FI" dirty="0"/>
              <a:t> </a:t>
            </a:r>
            <a:r>
              <a:rPr lang="fi-FI" dirty="0" err="1"/>
              <a:t>gick</a:t>
            </a:r>
            <a:r>
              <a:rPr lang="fi-FI" dirty="0"/>
              <a:t> </a:t>
            </a:r>
            <a:r>
              <a:rPr lang="fi-FI" dirty="0" err="1"/>
              <a:t>övningen</a:t>
            </a:r>
            <a:r>
              <a:rPr lang="fi-FI" dirty="0"/>
              <a:t>,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vad</a:t>
            </a:r>
            <a:r>
              <a:rPr lang="fi-FI" dirty="0" smtClean="0"/>
              <a:t> </a:t>
            </a:r>
            <a:r>
              <a:rPr lang="fi-FI" dirty="0" err="1"/>
              <a:t>härnäst</a:t>
            </a:r>
            <a:endParaRPr lang="fi-FI" dirty="0"/>
          </a:p>
        </p:txBody>
      </p:sp>
    </p:spTree>
  </p:cSld>
  <p:clrMapOvr>
    <a:masterClrMapping/>
  </p:clrMapOvr>
  <p:transition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Våra</a:t>
            </a:r>
            <a:r>
              <a:rPr lang="fi-FI" dirty="0"/>
              <a:t> </a:t>
            </a:r>
            <a:r>
              <a:rPr lang="fi-FI" dirty="0" err="1" smtClean="0"/>
              <a:t>samarbetsparter</a:t>
            </a:r>
            <a:r>
              <a:rPr lang="fi-FI" dirty="0" smtClean="0"/>
              <a:t> </a:t>
            </a:r>
            <a:r>
              <a:rPr lang="fi-FI" dirty="0"/>
              <a:t>i </a:t>
            </a:r>
            <a:r>
              <a:rPr lang="fi-FI" dirty="0" err="1"/>
              <a:t>övningen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exempel</a:t>
            </a:r>
            <a:endParaRPr lang="fi-FI" dirty="0"/>
          </a:p>
          <a:p>
            <a:pPr lvl="1"/>
            <a:r>
              <a:rPr lang="fi-FI" dirty="0" err="1" smtClean="0"/>
              <a:t>kommunernas</a:t>
            </a:r>
            <a:r>
              <a:rPr lang="fi-FI" dirty="0" smtClean="0"/>
              <a:t> </a:t>
            </a:r>
            <a:r>
              <a:rPr lang="fi-FI" dirty="0" err="1"/>
              <a:t>ledningsgrupper</a:t>
            </a:r>
            <a:endParaRPr lang="fi-FI" dirty="0"/>
          </a:p>
          <a:p>
            <a:pPr lvl="1"/>
            <a:r>
              <a:rPr lang="fi-FI" dirty="0" err="1" smtClean="0"/>
              <a:t>kommunernas</a:t>
            </a:r>
            <a:r>
              <a:rPr lang="fi-FI" dirty="0" smtClean="0"/>
              <a:t> </a:t>
            </a:r>
            <a:r>
              <a:rPr lang="fi-FI" dirty="0" err="1"/>
              <a:t>social-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hälsovård</a:t>
            </a:r>
            <a:endParaRPr lang="fi-FI" dirty="0"/>
          </a:p>
          <a:p>
            <a:pPr lvl="1"/>
            <a:r>
              <a:rPr lang="fi-FI" dirty="0" err="1" smtClean="0"/>
              <a:t>räddningsmyndigheterna</a:t>
            </a:r>
            <a:endParaRPr lang="fi-FI" dirty="0"/>
          </a:p>
          <a:p>
            <a:pPr lvl="1"/>
            <a:r>
              <a:rPr lang="fi-FI" dirty="0" err="1" smtClean="0"/>
              <a:t>servicecenter</a:t>
            </a:r>
            <a:r>
              <a:rPr lang="fi-FI" dirty="0" smtClean="0"/>
              <a:t> </a:t>
            </a:r>
            <a:r>
              <a:rPr lang="fi-FI" dirty="0"/>
              <a:t>för </a:t>
            </a:r>
            <a:r>
              <a:rPr lang="fi-FI" dirty="0" err="1"/>
              <a:t>äldre</a:t>
            </a:r>
            <a:endParaRPr lang="fi-FI" dirty="0"/>
          </a:p>
          <a:p>
            <a:pPr lvl="1"/>
            <a:r>
              <a:rPr lang="fi-FI" dirty="0" err="1" smtClean="0"/>
              <a:t>församlingarnas</a:t>
            </a:r>
            <a:r>
              <a:rPr lang="fi-FI" dirty="0" smtClean="0"/>
              <a:t> </a:t>
            </a:r>
            <a:r>
              <a:rPr lang="fi-FI" dirty="0"/>
              <a:t>diakoni</a:t>
            </a:r>
          </a:p>
          <a:p>
            <a:pPr lvl="1"/>
            <a:r>
              <a:rPr lang="fi-FI" dirty="0" err="1" smtClean="0"/>
              <a:t>trafikoperatörer</a:t>
            </a:r>
            <a:endParaRPr lang="fi-FI" dirty="0"/>
          </a:p>
          <a:p>
            <a:pPr lvl="1"/>
            <a:r>
              <a:rPr lang="fi-FI" dirty="0" err="1" smtClean="0"/>
              <a:t>energibolag</a:t>
            </a:r>
            <a:endParaRPr lang="fi-FI" dirty="0"/>
          </a:p>
          <a:p>
            <a:pPr lvl="1"/>
            <a:r>
              <a:rPr lang="fi-FI" dirty="0" err="1" smtClean="0"/>
              <a:t>Frivilliga</a:t>
            </a:r>
            <a:r>
              <a:rPr lang="fi-FI" dirty="0" smtClean="0"/>
              <a:t> </a:t>
            </a:r>
            <a:r>
              <a:rPr lang="fi-FI" dirty="0" err="1"/>
              <a:t>räddningstjänsten</a:t>
            </a:r>
            <a:endParaRPr lang="fi-FI" dirty="0"/>
          </a:p>
          <a:p>
            <a:pPr lvl="1"/>
            <a:r>
              <a:rPr lang="fi-FI" dirty="0" err="1" smtClean="0"/>
              <a:t>medierna</a:t>
            </a:r>
            <a:endParaRPr lang="fi-FI" dirty="0"/>
          </a:p>
        </p:txBody>
      </p:sp>
    </p:spTree>
  </p:cSld>
  <p:clrMapOvr>
    <a:masterClrMapping/>
  </p:clrMapOvr>
  <p:transition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Samarbetet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LähiTapiola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701800"/>
            <a:ext cx="9840912" cy="4954588"/>
          </a:xfrm>
        </p:spPr>
        <p:txBody>
          <a:bodyPr/>
          <a:lstStyle/>
          <a:p>
            <a:pPr marL="0" indent="0">
              <a:buNone/>
            </a:pPr>
            <a:r>
              <a:rPr lang="fi-FI" dirty="0" err="1"/>
              <a:t>Ni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</a:t>
            </a:r>
            <a:r>
              <a:rPr lang="fi-FI" dirty="0" err="1"/>
              <a:t>ansöka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ett </a:t>
            </a:r>
            <a:r>
              <a:rPr lang="fi-FI" dirty="0" err="1"/>
              <a:t>stöd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150 euro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för </a:t>
            </a:r>
            <a:r>
              <a:rPr lang="fi-FI" dirty="0" err="1"/>
              <a:t>evenemanget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</a:p>
          <a:p>
            <a:pPr lvl="1"/>
            <a:r>
              <a:rPr lang="fi-FI" dirty="0" smtClean="0"/>
              <a:t>det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möjligt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bli</a:t>
            </a:r>
            <a:r>
              <a:rPr lang="fi-FI" dirty="0"/>
              <a:t> </a:t>
            </a:r>
            <a:r>
              <a:rPr lang="fi-FI" dirty="0" err="1"/>
              <a:t>frivillig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bli</a:t>
            </a:r>
            <a:r>
              <a:rPr lang="fi-FI" dirty="0"/>
              <a:t> </a:t>
            </a:r>
            <a:r>
              <a:rPr lang="fi-FI" dirty="0" err="1"/>
              <a:t>medlem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dirty="0" err="1"/>
              <a:t>evenemanget</a:t>
            </a:r>
            <a:endParaRPr lang="fi-FI" dirty="0"/>
          </a:p>
          <a:p>
            <a:pPr lvl="1"/>
            <a:r>
              <a:rPr lang="fi-FI" dirty="0" err="1" smtClean="0"/>
              <a:t>evenemanget</a:t>
            </a:r>
            <a:r>
              <a:rPr lang="fi-FI" dirty="0" smtClean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öppet</a:t>
            </a:r>
            <a:r>
              <a:rPr lang="fi-FI" dirty="0"/>
              <a:t> för </a:t>
            </a:r>
            <a:r>
              <a:rPr lang="fi-FI" dirty="0" err="1"/>
              <a:t>allmänheten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/>
              <a:t>alla i </a:t>
            </a:r>
            <a:r>
              <a:rPr lang="fi-FI" dirty="0" err="1"/>
              <a:t>avdelningen</a:t>
            </a:r>
            <a:endParaRPr lang="fi-FI" dirty="0"/>
          </a:p>
          <a:p>
            <a:pPr lvl="1"/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evenemanget</a:t>
            </a:r>
            <a:r>
              <a:rPr lang="fi-FI" dirty="0"/>
              <a:t> </a:t>
            </a:r>
            <a:r>
              <a:rPr lang="fi-FI" dirty="0" err="1"/>
              <a:t>går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i </a:t>
            </a:r>
            <a:r>
              <a:rPr lang="fi-FI" dirty="0" err="1"/>
              <a:t>lokala</a:t>
            </a:r>
            <a:r>
              <a:rPr lang="fi-FI" dirty="0"/>
              <a:t> </a:t>
            </a:r>
            <a:r>
              <a:rPr lang="fi-FI" dirty="0" err="1"/>
              <a:t>medier</a:t>
            </a:r>
            <a:endParaRPr lang="fi-FI" dirty="0"/>
          </a:p>
          <a:p>
            <a:pPr lvl="1"/>
            <a:r>
              <a:rPr lang="fi-FI" dirty="0" err="1" smtClean="0"/>
              <a:t>ni</a:t>
            </a:r>
            <a:r>
              <a:rPr lang="fi-FI" dirty="0" smtClean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uppdaterat</a:t>
            </a:r>
            <a:r>
              <a:rPr lang="fi-FI" dirty="0"/>
              <a:t> </a:t>
            </a:r>
            <a:r>
              <a:rPr lang="fi-FI" dirty="0" err="1"/>
              <a:t>er</a:t>
            </a:r>
            <a:r>
              <a:rPr lang="fi-FI" dirty="0"/>
              <a:t> </a:t>
            </a:r>
            <a:r>
              <a:rPr lang="fi-FI" dirty="0" err="1"/>
              <a:t>beredskapsplan</a:t>
            </a:r>
            <a:endParaRPr lang="fi-FI" dirty="0"/>
          </a:p>
          <a:p>
            <a:pPr lvl="1"/>
            <a:r>
              <a:rPr lang="fi-FI" dirty="0" err="1" smtClean="0"/>
              <a:t>ni</a:t>
            </a:r>
            <a:r>
              <a:rPr lang="fi-FI" dirty="0" smtClean="0"/>
              <a:t> </a:t>
            </a:r>
            <a:r>
              <a:rPr lang="fi-FI" dirty="0" err="1"/>
              <a:t>före</a:t>
            </a:r>
            <a:r>
              <a:rPr lang="fi-FI" dirty="0"/>
              <a:t> 21.1.2013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bekräftat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distriktet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/>
              <a:t>övningen</a:t>
            </a:r>
            <a:r>
              <a:rPr lang="fi-FI" dirty="0"/>
              <a:t> </a:t>
            </a:r>
            <a:r>
              <a:rPr lang="fi-FI" dirty="0" err="1"/>
              <a:t>ordnas</a:t>
            </a:r>
            <a:endParaRPr lang="fi-FI" dirty="0"/>
          </a:p>
          <a:p>
            <a:pPr lvl="1"/>
            <a:r>
              <a:rPr lang="fi-FI" dirty="0" err="1" smtClean="0"/>
              <a:t>LähiTapiola</a:t>
            </a:r>
            <a:r>
              <a:rPr lang="fi-FI" dirty="0" smtClean="0"/>
              <a:t> </a:t>
            </a:r>
            <a:r>
              <a:rPr lang="fi-FI" dirty="0" err="1"/>
              <a:t>syns</a:t>
            </a:r>
            <a:r>
              <a:rPr lang="fi-FI" dirty="0"/>
              <a:t> </a:t>
            </a:r>
            <a:r>
              <a:rPr lang="fi-FI" dirty="0" err="1"/>
              <a:t>vid</a:t>
            </a:r>
            <a:r>
              <a:rPr lang="fi-FI" dirty="0"/>
              <a:t> </a:t>
            </a:r>
            <a:r>
              <a:rPr lang="fi-FI" dirty="0" err="1"/>
              <a:t>evenemanget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kommunikationen</a:t>
            </a:r>
            <a:r>
              <a:rPr lang="fi-FI" dirty="0" smtClean="0"/>
              <a:t> </a:t>
            </a:r>
            <a:r>
              <a:rPr lang="fi-FI" dirty="0" err="1"/>
              <a:t>om</a:t>
            </a:r>
            <a:r>
              <a:rPr lang="fi-FI" dirty="0"/>
              <a:t> det</a:t>
            </a:r>
          </a:p>
        </p:txBody>
      </p:sp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Innehållet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err="1" smtClean="0"/>
              <a:t>Vad</a:t>
            </a:r>
            <a:r>
              <a:rPr lang="fi-FI" sz="2400" dirty="0" smtClean="0"/>
              <a:t> </a:t>
            </a:r>
            <a:r>
              <a:rPr lang="fi-FI" sz="2400" dirty="0" err="1" smtClean="0"/>
              <a:t>är</a:t>
            </a:r>
            <a:r>
              <a:rPr lang="fi-FI" sz="2400" dirty="0" smtClean="0"/>
              <a:t> </a:t>
            </a:r>
            <a:r>
              <a:rPr lang="fi-FI" sz="2400" dirty="0" err="1" smtClean="0"/>
              <a:t>Midvinter</a:t>
            </a:r>
            <a:r>
              <a:rPr lang="fi-FI" sz="2400" dirty="0" smtClean="0"/>
              <a:t>?</a:t>
            </a:r>
          </a:p>
          <a:p>
            <a:r>
              <a:rPr lang="fi-FI" sz="2400" dirty="0" err="1" smtClean="0"/>
              <a:t>Temaåren</a:t>
            </a:r>
            <a:r>
              <a:rPr lang="fi-FI" sz="2400" dirty="0" smtClean="0"/>
              <a:t> 2012-2014</a:t>
            </a:r>
          </a:p>
          <a:p>
            <a:r>
              <a:rPr lang="fi-FI" sz="2400" dirty="0" smtClean="0"/>
              <a:t>Alla </a:t>
            </a:r>
            <a:r>
              <a:rPr lang="fi-FI" sz="2400" dirty="0" err="1" smtClean="0"/>
              <a:t>hjärtans</a:t>
            </a:r>
            <a:r>
              <a:rPr lang="fi-FI" sz="2400" dirty="0" smtClean="0"/>
              <a:t> </a:t>
            </a:r>
            <a:r>
              <a:rPr lang="fi-FI" sz="2400" dirty="0" err="1" smtClean="0"/>
              <a:t>dag</a:t>
            </a:r>
            <a:r>
              <a:rPr lang="fi-FI" sz="2400" dirty="0" smtClean="0"/>
              <a:t> 2012-2014</a:t>
            </a:r>
          </a:p>
          <a:p>
            <a:r>
              <a:rPr lang="fi-FI" sz="2400" dirty="0" err="1" smtClean="0">
                <a:latin typeface="Verdana" charset="0"/>
                <a:ea typeface="ＭＳ Ｐゴシック" charset="0"/>
              </a:rPr>
              <a:t>Midvinter</a:t>
            </a:r>
            <a:r>
              <a:rPr lang="fi-FI" sz="2400" dirty="0" smtClean="0">
                <a:latin typeface="Verdana" charset="0"/>
                <a:ea typeface="ＭＳ Ｐゴシック" charset="0"/>
              </a:rPr>
              <a:t>: </a:t>
            </a:r>
            <a:r>
              <a:rPr lang="fi-FI" sz="2400" dirty="0" err="1" smtClean="0">
                <a:latin typeface="Verdana" charset="0"/>
                <a:ea typeface="ＭＳ Ｐゴシック" charset="0"/>
              </a:rPr>
              <a:t>Syftet</a:t>
            </a:r>
            <a:r>
              <a:rPr lang="fi-FI" sz="2400" dirty="0" smtClean="0">
                <a:latin typeface="Verdana" charset="0"/>
                <a:ea typeface="ＭＳ Ｐゴシック" charset="0"/>
              </a:rPr>
              <a:t> </a:t>
            </a:r>
            <a:r>
              <a:rPr lang="fi-FI" sz="2400" dirty="0" err="1" smtClean="0">
                <a:latin typeface="Verdana" charset="0"/>
                <a:ea typeface="ＭＳ Ｐゴシック" charset="0"/>
              </a:rPr>
              <a:t>med</a:t>
            </a:r>
            <a:r>
              <a:rPr lang="fi-FI" sz="2400" dirty="0" smtClean="0">
                <a:latin typeface="Verdana" charset="0"/>
                <a:ea typeface="ＭＳ Ｐゴシック" charset="0"/>
              </a:rPr>
              <a:t> </a:t>
            </a:r>
            <a:r>
              <a:rPr lang="fi-FI" sz="2400" dirty="0" err="1" smtClean="0">
                <a:latin typeface="Verdana" charset="0"/>
                <a:ea typeface="ＭＳ Ｐゴシック" charset="0"/>
              </a:rPr>
              <a:t>våra</a:t>
            </a:r>
            <a:r>
              <a:rPr lang="fi-FI" sz="2400" dirty="0" smtClean="0">
                <a:latin typeface="Verdana" charset="0"/>
                <a:ea typeface="ＭＳ Ｐゴシック" charset="0"/>
              </a:rPr>
              <a:t> </a:t>
            </a:r>
            <a:r>
              <a:rPr lang="fi-FI" sz="2400" dirty="0" err="1" smtClean="0">
                <a:latin typeface="Verdana" charset="0"/>
                <a:ea typeface="ＭＳ Ｐゴシック" charset="0"/>
              </a:rPr>
              <a:t>påverkansinsatser</a:t>
            </a:r>
            <a:endParaRPr lang="fi-FI" sz="2400" dirty="0" smtClean="0">
              <a:latin typeface="Verdana" charset="0"/>
              <a:ea typeface="ＭＳ Ｐゴシック" charset="0"/>
            </a:endParaRPr>
          </a:p>
          <a:p>
            <a:r>
              <a:rPr lang="fi-FI" sz="2400" dirty="0" err="1" smtClean="0"/>
              <a:t>Mätare</a:t>
            </a:r>
            <a:r>
              <a:rPr lang="fi-FI" sz="2400" dirty="0" smtClean="0"/>
              <a:t> för </a:t>
            </a:r>
            <a:r>
              <a:rPr lang="fi-FI" sz="2400" dirty="0" err="1" smtClean="0"/>
              <a:t>övningen</a:t>
            </a:r>
            <a:endParaRPr lang="fi-FI" sz="2400" dirty="0" smtClean="0"/>
          </a:p>
          <a:p>
            <a:r>
              <a:rPr lang="fi-FI" sz="2400" dirty="0" err="1" smtClean="0"/>
              <a:t>Beredskapsövning</a:t>
            </a:r>
            <a:r>
              <a:rPr lang="fi-FI" sz="2400" dirty="0" smtClean="0"/>
              <a:t> + Alla </a:t>
            </a:r>
            <a:r>
              <a:rPr lang="fi-FI" sz="2400" dirty="0" err="1" smtClean="0"/>
              <a:t>hjärtans</a:t>
            </a:r>
            <a:r>
              <a:rPr lang="fi-FI" sz="2400" dirty="0" smtClean="0"/>
              <a:t> </a:t>
            </a:r>
            <a:r>
              <a:rPr lang="fi-FI" sz="2400" dirty="0" err="1" smtClean="0"/>
              <a:t>dag</a:t>
            </a:r>
            <a:endParaRPr lang="fi-FI" sz="2400" dirty="0" smtClean="0"/>
          </a:p>
          <a:p>
            <a:r>
              <a:rPr lang="fi-FI" sz="2400" dirty="0" err="1" smtClean="0"/>
              <a:t>Övningen</a:t>
            </a:r>
            <a:r>
              <a:rPr lang="fi-FI" sz="2400" dirty="0" smtClean="0"/>
              <a:t>: </a:t>
            </a:r>
            <a:r>
              <a:rPr lang="fi-FI" sz="2400" dirty="0" err="1" smtClean="0"/>
              <a:t>Vad</a:t>
            </a:r>
            <a:r>
              <a:rPr lang="fi-FI" sz="2400" dirty="0" smtClean="0"/>
              <a:t> </a:t>
            </a:r>
            <a:r>
              <a:rPr lang="fi-FI" sz="2400" dirty="0" err="1" smtClean="0"/>
              <a:t>behövs</a:t>
            </a:r>
            <a:r>
              <a:rPr lang="fi-FI" sz="2400" dirty="0" smtClean="0"/>
              <a:t> vi </a:t>
            </a:r>
            <a:r>
              <a:rPr lang="fi-FI" sz="2400" dirty="0" err="1" smtClean="0"/>
              <a:t>till</a:t>
            </a:r>
            <a:r>
              <a:rPr lang="fi-FI" sz="2400" dirty="0" smtClean="0"/>
              <a:t>?</a:t>
            </a:r>
          </a:p>
          <a:p>
            <a:r>
              <a:rPr lang="fi-FI" sz="2400" dirty="0" err="1" smtClean="0"/>
              <a:t>Hur</a:t>
            </a:r>
            <a:r>
              <a:rPr lang="fi-FI" sz="2400" dirty="0" smtClean="0"/>
              <a:t> </a:t>
            </a:r>
            <a:r>
              <a:rPr lang="fi-FI" sz="2400" dirty="0" err="1" smtClean="0"/>
              <a:t>övar</a:t>
            </a:r>
            <a:r>
              <a:rPr lang="fi-FI" sz="2400" dirty="0" smtClean="0"/>
              <a:t> vi? </a:t>
            </a:r>
            <a:r>
              <a:rPr lang="fi-FI" sz="2400" dirty="0" err="1" smtClean="0"/>
              <a:t>Exempel</a:t>
            </a:r>
            <a:endParaRPr lang="fi-FI" sz="2400" dirty="0" smtClean="0"/>
          </a:p>
          <a:p>
            <a:r>
              <a:rPr lang="fi-FI" sz="2400" dirty="0" smtClean="0"/>
              <a:t>Alla </a:t>
            </a:r>
            <a:r>
              <a:rPr lang="fi-FI" sz="2400" dirty="0" err="1" smtClean="0"/>
              <a:t>aktörer</a:t>
            </a:r>
            <a:r>
              <a:rPr lang="fi-FI" sz="2400" dirty="0" smtClean="0"/>
              <a:t> </a:t>
            </a:r>
            <a:r>
              <a:rPr lang="fi-FI" sz="2400" dirty="0" err="1" smtClean="0"/>
              <a:t>med</a:t>
            </a:r>
            <a:endParaRPr lang="fi-FI" sz="2400" dirty="0" smtClean="0"/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en-US" dirty="0"/>
          </a:p>
        </p:txBody>
      </p:sp>
    </p:spTree>
  </p:cSld>
  <p:clrMapOvr>
    <a:masterClrMapping/>
  </p:clrMapOvr>
  <p:transition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Uppgifter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Före</a:t>
            </a:r>
            <a:r>
              <a:rPr lang="fi-FI" dirty="0"/>
              <a:t> 6.12.2012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Avdelningsstyrelsen</a:t>
            </a:r>
            <a:r>
              <a:rPr lang="fi-FI" dirty="0"/>
              <a:t> </a:t>
            </a:r>
            <a:r>
              <a:rPr lang="fi-FI" dirty="0" err="1"/>
              <a:t>informerar</a:t>
            </a:r>
            <a:r>
              <a:rPr lang="fi-FI" dirty="0"/>
              <a:t> </a:t>
            </a:r>
            <a:r>
              <a:rPr lang="fi-FI" dirty="0" err="1"/>
              <a:t>distriktet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:</a:t>
            </a:r>
          </a:p>
          <a:p>
            <a:pPr lvl="1"/>
            <a:r>
              <a:rPr lang="fi-FI" dirty="0" err="1" smtClean="0"/>
              <a:t>hurdant</a:t>
            </a:r>
            <a:r>
              <a:rPr lang="fi-FI" dirty="0" smtClean="0"/>
              <a:t> </a:t>
            </a:r>
            <a:r>
              <a:rPr lang="fi-FI" dirty="0" err="1"/>
              <a:t>evenemang</a:t>
            </a:r>
            <a:endParaRPr lang="fi-FI" dirty="0"/>
          </a:p>
          <a:p>
            <a:pPr lvl="1"/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rapporterar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situationen</a:t>
            </a:r>
            <a:r>
              <a:rPr lang="fi-FI" dirty="0"/>
              <a:t> </a:t>
            </a:r>
          </a:p>
          <a:p>
            <a:r>
              <a:rPr lang="fi-FI" dirty="0" err="1"/>
              <a:t>Preliminär</a:t>
            </a:r>
            <a:r>
              <a:rPr lang="fi-FI" dirty="0"/>
              <a:t> </a:t>
            </a:r>
            <a:r>
              <a:rPr lang="fi-FI" dirty="0" err="1"/>
              <a:t>plan</a:t>
            </a:r>
            <a:r>
              <a:rPr lang="fi-FI" dirty="0"/>
              <a:t>:</a:t>
            </a:r>
          </a:p>
          <a:p>
            <a:pPr lvl="1"/>
            <a:r>
              <a:rPr lang="fi-FI" dirty="0" err="1" smtClean="0"/>
              <a:t>evenemangsprogrammet</a:t>
            </a:r>
            <a:endParaRPr lang="fi-FI" dirty="0"/>
          </a:p>
          <a:p>
            <a:pPr lvl="1"/>
            <a:r>
              <a:rPr lang="fi-FI" dirty="0" err="1" smtClean="0"/>
              <a:t>arbetsfördelning</a:t>
            </a:r>
            <a:r>
              <a:rPr lang="fi-FI" dirty="0" smtClean="0"/>
              <a:t>, </a:t>
            </a:r>
            <a:r>
              <a:rPr lang="fi-FI" dirty="0" err="1" smtClean="0"/>
              <a:t>förhandlingar</a:t>
            </a:r>
            <a:r>
              <a:rPr lang="fi-FI" dirty="0" smtClean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 smtClean="0"/>
              <a:t>lov</a:t>
            </a:r>
            <a:r>
              <a:rPr lang="fi-FI" dirty="0" smtClean="0"/>
              <a:t>, </a:t>
            </a:r>
            <a:r>
              <a:rPr lang="fi-FI" dirty="0" err="1" smtClean="0"/>
              <a:t>operativ</a:t>
            </a:r>
            <a:r>
              <a:rPr lang="fi-FI" dirty="0" smtClean="0"/>
              <a:t> </a:t>
            </a:r>
            <a:r>
              <a:rPr lang="fi-FI" dirty="0" err="1"/>
              <a:t>ledning</a:t>
            </a:r>
            <a:endParaRPr lang="fi-FI" dirty="0"/>
          </a:p>
          <a:p>
            <a:pPr lvl="1"/>
            <a:r>
              <a:rPr lang="fi-FI" dirty="0" err="1" smtClean="0"/>
              <a:t>rekrytering</a:t>
            </a:r>
            <a:r>
              <a:rPr lang="fi-FI" dirty="0" smtClean="0"/>
              <a:t> </a:t>
            </a:r>
            <a:r>
              <a:rPr lang="fi-FI" dirty="0"/>
              <a:t>av </a:t>
            </a:r>
            <a:r>
              <a:rPr lang="fi-FI" dirty="0" err="1" smtClean="0"/>
              <a:t>aktörer</a:t>
            </a:r>
            <a:endParaRPr lang="fi-FI" dirty="0" smtClean="0"/>
          </a:p>
          <a:p>
            <a:pPr lvl="1"/>
            <a:r>
              <a:rPr lang="fi-FI" dirty="0" err="1" smtClean="0"/>
              <a:t>sätt</a:t>
            </a:r>
            <a:r>
              <a:rPr lang="fi-FI" dirty="0" smtClean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förmedla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situationen</a:t>
            </a:r>
            <a:endParaRPr lang="fi-FI" dirty="0"/>
          </a:p>
          <a:p>
            <a:pPr lvl="1"/>
            <a:r>
              <a:rPr lang="fi-FI" dirty="0" err="1" smtClean="0"/>
              <a:t>eftersnack</a:t>
            </a:r>
            <a:r>
              <a:rPr lang="fi-FI" dirty="0" smtClean="0"/>
              <a:t>, </a:t>
            </a:r>
            <a:r>
              <a:rPr lang="fi-FI" dirty="0" err="1" smtClean="0"/>
              <a:t>kommunikation</a:t>
            </a:r>
            <a:endParaRPr lang="en-US" dirty="0"/>
          </a:p>
        </p:txBody>
      </p:sp>
    </p:spTree>
  </p:cSld>
  <p:clrMapOvr>
    <a:masterClrMapping/>
  </p:clrMapOvr>
  <p:transition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Tillstånd</a:t>
            </a:r>
            <a:r>
              <a:rPr lang="fi-FI" dirty="0"/>
              <a:t>: </a:t>
            </a:r>
            <a:br>
              <a:rPr lang="fi-FI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social</a:t>
            </a:r>
            <a:r>
              <a:rPr lang="fi-FI" dirty="0" err="1"/>
              <a:t>-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hälsovården</a:t>
            </a:r>
            <a:r>
              <a:rPr lang="fi-FI" dirty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Uppgifter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före</a:t>
            </a:r>
            <a:r>
              <a:rPr lang="fi-FI" dirty="0" smtClean="0"/>
              <a:t> </a:t>
            </a:r>
            <a:r>
              <a:rPr lang="fi-FI" dirty="0"/>
              <a:t>21.1.2013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325" indent="0">
              <a:buNone/>
            </a:pPr>
            <a:r>
              <a:rPr lang="fi-FI" dirty="0" err="1" smtClean="0"/>
              <a:t>Avdelningsstyrelsen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bekräftar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distriktet</a:t>
            </a:r>
            <a:r>
              <a:rPr lang="fi-FI" dirty="0" smtClean="0"/>
              <a:t>: vi </a:t>
            </a:r>
            <a:r>
              <a:rPr lang="fi-FI" dirty="0" err="1" smtClean="0"/>
              <a:t>deltar</a:t>
            </a:r>
            <a:endParaRPr lang="fi-FI" dirty="0"/>
          </a:p>
          <a:p>
            <a:pPr lvl="1"/>
            <a:r>
              <a:rPr lang="fi-FI" dirty="0" err="1" smtClean="0"/>
              <a:t>program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lokaliteter</a:t>
            </a:r>
            <a:r>
              <a:rPr lang="fi-FI" dirty="0" smtClean="0"/>
              <a:t> för </a:t>
            </a:r>
            <a:r>
              <a:rPr lang="fi-FI" dirty="0" err="1" smtClean="0"/>
              <a:t>evenemanget</a:t>
            </a:r>
            <a:endParaRPr lang="fi-FI" dirty="0"/>
          </a:p>
          <a:p>
            <a:pPr lvl="1"/>
            <a:r>
              <a:rPr lang="fi-FI" dirty="0" err="1" smtClean="0"/>
              <a:t>kommunikation</a:t>
            </a:r>
            <a:endParaRPr lang="fi-FI" dirty="0"/>
          </a:p>
          <a:p>
            <a:pPr lvl="1"/>
            <a:r>
              <a:rPr lang="fi-FI" dirty="0" smtClean="0"/>
              <a:t>transport</a:t>
            </a:r>
            <a:endParaRPr lang="fi-FI" dirty="0"/>
          </a:p>
          <a:p>
            <a:pPr lvl="1"/>
            <a:r>
              <a:rPr lang="fi-FI" dirty="0" err="1" smtClean="0"/>
              <a:t>specificering</a:t>
            </a:r>
            <a:r>
              <a:rPr lang="fi-FI" dirty="0" smtClean="0"/>
              <a:t> </a:t>
            </a:r>
            <a:r>
              <a:rPr lang="fi-FI" dirty="0"/>
              <a:t>av </a:t>
            </a:r>
            <a:r>
              <a:rPr lang="fi-FI" dirty="0" err="1"/>
              <a:t>beredskapsplanen</a:t>
            </a:r>
            <a:r>
              <a:rPr lang="fi-FI" dirty="0"/>
              <a:t>: </a:t>
            </a:r>
            <a:r>
              <a:rPr lang="fi-FI" dirty="0" err="1" smtClean="0"/>
              <a:t>inkludera</a:t>
            </a:r>
            <a:r>
              <a:rPr lang="fi-FI" dirty="0" smtClean="0"/>
              <a:t> </a:t>
            </a:r>
            <a:r>
              <a:rPr lang="fi-FI" dirty="0" err="1" smtClean="0"/>
              <a:t>evakuering</a:t>
            </a:r>
            <a:r>
              <a:rPr lang="fi-FI" dirty="0" smtClean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första</a:t>
            </a:r>
            <a:r>
              <a:rPr lang="fi-FI" dirty="0"/>
              <a:t> </a:t>
            </a:r>
            <a:r>
              <a:rPr lang="fi-FI" dirty="0" err="1"/>
              <a:t>omsorgen</a:t>
            </a:r>
            <a:endParaRPr lang="fi-FI" dirty="0"/>
          </a:p>
          <a:p>
            <a:pPr lvl="1"/>
            <a:r>
              <a:rPr lang="fi-FI" dirty="0" err="1" smtClean="0"/>
              <a:t>säkerhet</a:t>
            </a:r>
            <a:endParaRPr lang="fi-FI" dirty="0"/>
          </a:p>
          <a:p>
            <a:pPr lvl="1"/>
            <a:r>
              <a:rPr lang="fi-FI" dirty="0" err="1" smtClean="0"/>
              <a:t>tack</a:t>
            </a:r>
            <a:r>
              <a:rPr lang="fi-FI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Övning</a:t>
            </a:r>
            <a:r>
              <a:rPr lang="fi-FI" dirty="0"/>
              <a:t> </a:t>
            </a:r>
            <a:r>
              <a:rPr lang="fi-FI" dirty="0" err="1"/>
              <a:t>kl</a:t>
            </a:r>
            <a:r>
              <a:rPr lang="fi-FI" dirty="0"/>
              <a:t>. 12.30-15.30 16.2.2013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 err="1" smtClean="0"/>
              <a:t>plats</a:t>
            </a:r>
            <a:r>
              <a:rPr lang="fi-FI" dirty="0" smtClean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program</a:t>
            </a:r>
            <a:r>
              <a:rPr lang="fi-FI" dirty="0"/>
              <a:t> för </a:t>
            </a:r>
            <a:r>
              <a:rPr lang="fi-FI" dirty="0" err="1"/>
              <a:t>evenemanget</a:t>
            </a:r>
            <a:r>
              <a:rPr lang="fi-FI" dirty="0"/>
              <a:t> </a:t>
            </a:r>
            <a:r>
              <a:rPr lang="fi-FI" dirty="0" err="1"/>
              <a:t>klara</a:t>
            </a:r>
            <a:endParaRPr lang="fi-FI" dirty="0"/>
          </a:p>
          <a:p>
            <a:pPr lvl="1"/>
            <a:r>
              <a:rPr lang="fi-FI" dirty="0" err="1" smtClean="0"/>
              <a:t>sista-minuten-koll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övningsdeltagarna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insatta</a:t>
            </a:r>
            <a:r>
              <a:rPr lang="fi-FI" dirty="0" smtClean="0"/>
              <a:t> i </a:t>
            </a:r>
            <a:r>
              <a:rPr lang="fi-FI" dirty="0" err="1" smtClean="0"/>
              <a:t>sina</a:t>
            </a:r>
            <a:r>
              <a:rPr lang="fi-FI" dirty="0" smtClean="0"/>
              <a:t> </a:t>
            </a:r>
            <a:r>
              <a:rPr lang="fi-FI" dirty="0" err="1" smtClean="0"/>
              <a:t>uppgifter</a:t>
            </a:r>
            <a:endParaRPr lang="fi-FI" dirty="0" smtClean="0"/>
          </a:p>
          <a:p>
            <a:pPr lvl="1"/>
            <a:r>
              <a:rPr lang="fi-FI" dirty="0" err="1" smtClean="0"/>
              <a:t>hämtande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bokföring</a:t>
            </a:r>
            <a:r>
              <a:rPr lang="fi-FI" dirty="0" smtClean="0"/>
              <a:t> av </a:t>
            </a:r>
            <a:r>
              <a:rPr lang="fi-FI" dirty="0" err="1" smtClean="0"/>
              <a:t>dem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evakueras</a:t>
            </a:r>
            <a:endParaRPr lang="fi-FI" dirty="0"/>
          </a:p>
          <a:p>
            <a:pPr lvl="1"/>
            <a:r>
              <a:rPr lang="fi-FI" dirty="0" err="1" smtClean="0"/>
              <a:t>upprätthållande</a:t>
            </a:r>
            <a:r>
              <a:rPr lang="fi-FI" dirty="0" smtClean="0"/>
              <a:t> </a:t>
            </a:r>
            <a:r>
              <a:rPr lang="fi-FI" dirty="0"/>
              <a:t>av </a:t>
            </a:r>
            <a:r>
              <a:rPr lang="fi-FI" dirty="0" err="1"/>
              <a:t>situationsbild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rapportering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medier</a:t>
            </a:r>
            <a:r>
              <a:rPr lang="fi-FI" dirty="0" smtClean="0"/>
              <a:t>, </a:t>
            </a:r>
            <a:r>
              <a:rPr lang="fi-FI" dirty="0" err="1" smtClean="0"/>
              <a:t>samarbetsparter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/>
              <a:t>övriga</a:t>
            </a:r>
            <a:r>
              <a:rPr lang="fi-FI" dirty="0"/>
              <a:t> </a:t>
            </a:r>
            <a:r>
              <a:rPr lang="fi-FI" dirty="0" err="1" smtClean="0"/>
              <a:t>gäster</a:t>
            </a:r>
            <a:r>
              <a:rPr lang="fi-FI" dirty="0" smtClean="0"/>
              <a:t> </a:t>
            </a:r>
            <a:r>
              <a:rPr lang="fi-FI" dirty="0" err="1" smtClean="0"/>
              <a:t>trivs</a:t>
            </a:r>
            <a:endParaRPr lang="fi-FI" dirty="0"/>
          </a:p>
          <a:p>
            <a:pPr lvl="1"/>
            <a:r>
              <a:rPr lang="fi-FI" dirty="0" err="1" smtClean="0"/>
              <a:t>rekrytering</a:t>
            </a:r>
            <a:r>
              <a:rPr lang="fi-FI" dirty="0" smtClean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 smtClean="0"/>
              <a:t>bokföring</a:t>
            </a:r>
            <a:r>
              <a:rPr lang="fi-FI" dirty="0" smtClean="0"/>
              <a:t> </a:t>
            </a:r>
            <a:r>
              <a:rPr lang="fi-FI" dirty="0"/>
              <a:t>av </a:t>
            </a:r>
            <a:r>
              <a:rPr lang="fi-FI" dirty="0" err="1"/>
              <a:t>nya</a:t>
            </a:r>
            <a:r>
              <a:rPr lang="fi-FI" dirty="0"/>
              <a:t> </a:t>
            </a:r>
            <a:r>
              <a:rPr lang="fi-FI" dirty="0" err="1"/>
              <a:t>aktörer</a:t>
            </a:r>
            <a:endParaRPr lang="fi-FI" dirty="0"/>
          </a:p>
          <a:p>
            <a:pPr lvl="1"/>
            <a:r>
              <a:rPr lang="fi-FI" dirty="0" err="1" smtClean="0"/>
              <a:t>återföring</a:t>
            </a:r>
            <a:r>
              <a:rPr lang="fi-FI" dirty="0" smtClean="0"/>
              <a:t> </a:t>
            </a:r>
            <a:r>
              <a:rPr lang="fi-FI" dirty="0"/>
              <a:t>av </a:t>
            </a:r>
            <a:r>
              <a:rPr lang="fi-FI" dirty="0" smtClean="0"/>
              <a:t>de </a:t>
            </a:r>
            <a:r>
              <a:rPr lang="fi-FI" dirty="0" err="1" smtClean="0"/>
              <a:t>evakuerade</a:t>
            </a:r>
            <a:endParaRPr lang="fi-FI" dirty="0"/>
          </a:p>
          <a:p>
            <a:pPr lvl="1"/>
            <a:r>
              <a:rPr lang="fi-FI" dirty="0" err="1" smtClean="0"/>
              <a:t>tekniskt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psykiskt</a:t>
            </a:r>
            <a:r>
              <a:rPr lang="fi-FI" dirty="0" smtClean="0"/>
              <a:t> </a:t>
            </a:r>
            <a:r>
              <a:rPr lang="fi-FI" dirty="0" err="1" smtClean="0"/>
              <a:t>eftersnack</a:t>
            </a:r>
            <a:r>
              <a:rPr lang="fi-FI" dirty="0" smtClean="0"/>
              <a:t> </a:t>
            </a:r>
            <a:r>
              <a:rPr lang="fi-FI" dirty="0" err="1"/>
              <a:t>efter</a:t>
            </a:r>
            <a:r>
              <a:rPr lang="fi-FI" dirty="0"/>
              <a:t> </a:t>
            </a:r>
            <a:r>
              <a:rPr lang="fi-FI" dirty="0" err="1"/>
              <a:t>övningen</a:t>
            </a:r>
            <a:endParaRPr lang="fi-FI" dirty="0"/>
          </a:p>
          <a:p>
            <a:pPr lvl="1"/>
            <a:r>
              <a:rPr lang="fi-FI" dirty="0" err="1" smtClean="0"/>
              <a:t>omedelbar</a:t>
            </a:r>
            <a:r>
              <a:rPr lang="fi-FI" dirty="0" smtClean="0"/>
              <a:t> </a:t>
            </a:r>
            <a:r>
              <a:rPr lang="fi-FI" dirty="0" err="1" smtClean="0"/>
              <a:t>respons</a:t>
            </a:r>
            <a:r>
              <a:rPr lang="fi-FI" dirty="0" smtClean="0"/>
              <a:t> </a:t>
            </a:r>
            <a:r>
              <a:rPr lang="fi-FI" dirty="0" err="1" smtClean="0"/>
              <a:t>inom</a:t>
            </a:r>
            <a:r>
              <a:rPr lang="fi-FI" dirty="0" smtClean="0"/>
              <a:t> en </a:t>
            </a:r>
            <a:r>
              <a:rPr lang="fi-FI" dirty="0" err="1" smtClean="0"/>
              <a:t>vecka</a:t>
            </a:r>
            <a:r>
              <a:rPr lang="fi-FI" dirty="0" smtClean="0"/>
              <a:t> </a:t>
            </a:r>
            <a:r>
              <a:rPr lang="fi-FI" dirty="0" err="1" smtClean="0"/>
              <a:t>samt</a:t>
            </a:r>
            <a:r>
              <a:rPr lang="fi-FI" dirty="0" smtClean="0"/>
              <a:t> </a:t>
            </a:r>
            <a:r>
              <a:rPr lang="fi-FI" dirty="0" err="1" smtClean="0"/>
              <a:t>tack</a:t>
            </a:r>
            <a:endParaRPr lang="fi-FI" dirty="0"/>
          </a:p>
        </p:txBody>
      </p:sp>
    </p:spTree>
  </p:cSld>
  <p:clrMapOvr>
    <a:masterClrMapping/>
  </p:clrMapOvr>
  <p:transition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Kommunikationstrafik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Situationsbild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riksnivå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906588"/>
            <a:ext cx="5434011" cy="4749800"/>
          </a:xfrm>
        </p:spPr>
        <p:txBody>
          <a:bodyPr/>
          <a:lstStyle/>
          <a:p>
            <a:r>
              <a:rPr lang="fi-FI" sz="2400" dirty="0" err="1"/>
              <a:t>Avdelningen</a:t>
            </a:r>
            <a:r>
              <a:rPr lang="fi-FI" sz="2400" dirty="0"/>
              <a:t> </a:t>
            </a:r>
            <a:r>
              <a:rPr lang="fi-FI" sz="2400" dirty="0" err="1"/>
              <a:t>informerar</a:t>
            </a:r>
            <a:r>
              <a:rPr lang="fi-FI" sz="2400" dirty="0"/>
              <a:t> </a:t>
            </a:r>
            <a:r>
              <a:rPr lang="fi-FI" sz="2400" dirty="0" err="1" smtClean="0"/>
              <a:t>distriktet</a:t>
            </a:r>
            <a:r>
              <a:rPr lang="fi-FI" sz="2400" dirty="0"/>
              <a:t> </a:t>
            </a:r>
            <a:r>
              <a:rPr lang="fi-FI" sz="2400" dirty="0" err="1" smtClean="0"/>
              <a:t>varje</a:t>
            </a:r>
            <a:r>
              <a:rPr lang="fi-FI" sz="2400" dirty="0" smtClean="0"/>
              <a:t> </a:t>
            </a:r>
            <a:r>
              <a:rPr lang="fi-FI" sz="2400" dirty="0" err="1"/>
              <a:t>timme</a:t>
            </a:r>
            <a:r>
              <a:rPr lang="fi-FI" sz="2400" dirty="0"/>
              <a:t>,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olika</a:t>
            </a:r>
            <a:r>
              <a:rPr lang="fi-FI" sz="2400" dirty="0"/>
              <a:t> </a:t>
            </a:r>
            <a:r>
              <a:rPr lang="fi-FI" sz="2400" dirty="0" err="1"/>
              <a:t>skeden</a:t>
            </a:r>
            <a:r>
              <a:rPr lang="fi-FI" sz="2400" dirty="0"/>
              <a:t> av </a:t>
            </a:r>
            <a:r>
              <a:rPr lang="fi-FI" sz="2400" dirty="0" err="1" smtClean="0"/>
              <a:t>evenemanget</a:t>
            </a:r>
            <a:endParaRPr lang="fi-FI" sz="2400" dirty="0"/>
          </a:p>
          <a:p>
            <a:r>
              <a:rPr lang="fi-FI" sz="2400" dirty="0" err="1"/>
              <a:t>Distriktet</a:t>
            </a:r>
            <a:r>
              <a:rPr lang="fi-FI" sz="2400" dirty="0"/>
              <a:t> </a:t>
            </a:r>
            <a:r>
              <a:rPr lang="fi-FI" sz="2400" dirty="0" err="1"/>
              <a:t>ger</a:t>
            </a:r>
            <a:r>
              <a:rPr lang="fi-FI" sz="2400" dirty="0"/>
              <a:t> </a:t>
            </a:r>
            <a:r>
              <a:rPr lang="fi-FI" sz="2400" dirty="0" err="1"/>
              <a:t>information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 smtClean="0"/>
              <a:t>situationsbilden</a:t>
            </a:r>
            <a:r>
              <a:rPr lang="fi-FI" sz="2400" dirty="0"/>
              <a:t> </a:t>
            </a:r>
            <a:r>
              <a:rPr lang="fi-FI" sz="2400" dirty="0" err="1" smtClean="0"/>
              <a:t>till</a:t>
            </a:r>
            <a:r>
              <a:rPr lang="fi-FI" sz="2400" dirty="0" smtClean="0"/>
              <a:t> </a:t>
            </a:r>
            <a:r>
              <a:rPr lang="fi-FI" sz="2400" dirty="0" err="1" smtClean="0"/>
              <a:t>centralbyrån</a:t>
            </a:r>
            <a:r>
              <a:rPr lang="fi-FI" sz="2400" dirty="0" smtClean="0"/>
              <a:t>, </a:t>
            </a:r>
            <a:r>
              <a:rPr lang="fi-FI" sz="2400" dirty="0" err="1" smtClean="0"/>
              <a:t>till</a:t>
            </a:r>
            <a:r>
              <a:rPr lang="fi-FI" sz="2400" dirty="0" smtClean="0"/>
              <a:t> </a:t>
            </a:r>
            <a:r>
              <a:rPr lang="fi-FI" sz="2400" dirty="0" err="1" smtClean="0"/>
              <a:t>regionförvaltningsverket</a:t>
            </a:r>
            <a:endParaRPr lang="fi-FI" sz="2400" dirty="0"/>
          </a:p>
          <a:p>
            <a:r>
              <a:rPr lang="fi-FI" sz="2400" dirty="0" err="1"/>
              <a:t>Centralbyrån</a:t>
            </a:r>
            <a:r>
              <a:rPr lang="fi-FI" sz="2400" dirty="0"/>
              <a:t> </a:t>
            </a:r>
            <a:r>
              <a:rPr lang="fi-FI" sz="2400" dirty="0" err="1"/>
              <a:t>ger</a:t>
            </a:r>
            <a:r>
              <a:rPr lang="fi-FI" sz="2400" dirty="0"/>
              <a:t> </a:t>
            </a:r>
            <a:r>
              <a:rPr lang="fi-FI" sz="2400" dirty="0" err="1"/>
              <a:t>information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 smtClean="0"/>
              <a:t>situationsbilden</a:t>
            </a:r>
            <a:r>
              <a:rPr lang="fi-FI" sz="2400" dirty="0"/>
              <a:t> </a:t>
            </a:r>
            <a:r>
              <a:rPr lang="fi-FI" sz="2400" dirty="0" err="1" smtClean="0"/>
              <a:t>till</a:t>
            </a:r>
            <a:r>
              <a:rPr lang="fi-FI" sz="2400" dirty="0" smtClean="0"/>
              <a:t> </a:t>
            </a:r>
            <a:r>
              <a:rPr lang="fi-FI" sz="2400" dirty="0" err="1"/>
              <a:t>statsrådets</a:t>
            </a:r>
            <a:r>
              <a:rPr lang="fi-FI" sz="2400" dirty="0"/>
              <a:t> </a:t>
            </a:r>
            <a:r>
              <a:rPr lang="fi-FI" sz="2400" dirty="0" err="1" smtClean="0"/>
              <a:t>situationscentral</a:t>
            </a:r>
            <a:r>
              <a:rPr lang="fi-FI" sz="2400" dirty="0" smtClean="0"/>
              <a:t>, </a:t>
            </a:r>
            <a:r>
              <a:rPr lang="fi-FI" sz="2400" dirty="0" err="1" smtClean="0"/>
              <a:t>till</a:t>
            </a:r>
            <a:r>
              <a:rPr lang="fi-FI" sz="2400" dirty="0" smtClean="0"/>
              <a:t> </a:t>
            </a:r>
            <a:r>
              <a:rPr lang="fi-FI" sz="2400" dirty="0" err="1" smtClean="0"/>
              <a:t>regionförvaltningsverken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" r="11645"/>
          <a:stretch/>
        </p:blipFill>
        <p:spPr>
          <a:xfrm>
            <a:off x="5943599" y="2015035"/>
            <a:ext cx="4318001" cy="3525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0933" y="5580831"/>
            <a:ext cx="4910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latin typeface="Verdana"/>
                <a:cs typeface="Verdana"/>
              </a:rPr>
              <a:t>Foto</a:t>
            </a:r>
            <a:r>
              <a:rPr lang="en-US" sz="1000" dirty="0" smtClean="0">
                <a:latin typeface="Verdana"/>
                <a:cs typeface="Verdana"/>
              </a:rPr>
              <a:t>: </a:t>
            </a:r>
            <a:r>
              <a:rPr lang="en-US" sz="1000" dirty="0" err="1" smtClean="0">
                <a:latin typeface="Verdana"/>
                <a:cs typeface="Verdana"/>
              </a:rPr>
              <a:t>Kaisa</a:t>
            </a:r>
            <a:r>
              <a:rPr lang="en-US" sz="1000" dirty="0" smtClean="0">
                <a:latin typeface="Verdana"/>
                <a:cs typeface="Verdana"/>
              </a:rPr>
              <a:t> </a:t>
            </a:r>
            <a:r>
              <a:rPr lang="en-US" sz="1000" dirty="0" err="1" smtClean="0">
                <a:latin typeface="Verdana"/>
                <a:cs typeface="Verdana"/>
              </a:rPr>
              <a:t>Sirén</a:t>
            </a:r>
            <a:endParaRPr lang="en-US" sz="10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Kommunikationstrafik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Välj</a:t>
            </a:r>
            <a:r>
              <a:rPr lang="fi-FI" dirty="0"/>
              <a:t> </a:t>
            </a:r>
            <a:r>
              <a:rPr lang="fi-FI" dirty="0" err="1"/>
              <a:t>ditt</a:t>
            </a:r>
            <a:r>
              <a:rPr lang="fi-FI" dirty="0"/>
              <a:t> </a:t>
            </a:r>
            <a:r>
              <a:rPr lang="fi-FI" dirty="0" err="1"/>
              <a:t>sätt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9" y="1906588"/>
            <a:ext cx="3579812" cy="4749800"/>
          </a:xfrm>
        </p:spPr>
        <p:txBody>
          <a:bodyPr/>
          <a:lstStyle/>
          <a:p>
            <a:r>
              <a:rPr lang="fi-FI" dirty="0" err="1"/>
              <a:t>telefonsamtal</a:t>
            </a:r>
            <a:endParaRPr lang="fi-FI" dirty="0"/>
          </a:p>
          <a:p>
            <a:r>
              <a:rPr lang="fi-FI" dirty="0"/>
              <a:t>SMS</a:t>
            </a:r>
          </a:p>
          <a:p>
            <a:r>
              <a:rPr lang="fi-FI" dirty="0" err="1"/>
              <a:t>e-post</a:t>
            </a:r>
            <a:endParaRPr lang="fi-FI" dirty="0"/>
          </a:p>
          <a:p>
            <a:r>
              <a:rPr lang="fi-FI" dirty="0" err="1" smtClean="0"/>
              <a:t>Vapepa-verksamhets-rapport</a:t>
            </a:r>
            <a:r>
              <a:rPr lang="fi-FI" dirty="0" smtClean="0"/>
              <a:t> </a:t>
            </a:r>
            <a:r>
              <a:rPr lang="fi-FI" dirty="0"/>
              <a:t>+ </a:t>
            </a:r>
            <a:r>
              <a:rPr lang="fi-FI" dirty="0" err="1" smtClean="0"/>
              <a:t>fax</a:t>
            </a:r>
            <a:endParaRPr lang="fi-FI" dirty="0" smtClean="0"/>
          </a:p>
          <a:p>
            <a:r>
              <a:rPr lang="fi-FI" dirty="0" smtClean="0"/>
              <a:t>Annat </a:t>
            </a:r>
            <a:r>
              <a:rPr lang="fi-FI" dirty="0" err="1" smtClean="0"/>
              <a:t>sätt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79" r="4979"/>
          <a:stretch/>
        </p:blipFill>
        <p:spPr>
          <a:xfrm>
            <a:off x="7246949" y="1906588"/>
            <a:ext cx="2949023" cy="4418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0933" y="6420619"/>
            <a:ext cx="4910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rgbClr val="000000"/>
                </a:solidFill>
                <a:latin typeface="Verdana"/>
                <a:cs typeface="Verdana"/>
              </a:rPr>
              <a:t>Foto</a:t>
            </a:r>
            <a:r>
              <a:rPr lang="en-US" sz="1000" dirty="0" smtClean="0">
                <a:solidFill>
                  <a:srgbClr val="000000"/>
                </a:solidFill>
                <a:latin typeface="Verdana"/>
                <a:cs typeface="Verdana"/>
              </a:rPr>
              <a:t>: </a:t>
            </a:r>
            <a:r>
              <a:rPr lang="en-US" sz="1000" dirty="0">
                <a:solidFill>
                  <a:srgbClr val="000000"/>
                </a:solidFill>
                <a:latin typeface="Verdana"/>
                <a:cs typeface="Verdana"/>
              </a:rPr>
              <a:t>Ari </a:t>
            </a:r>
            <a:r>
              <a:rPr lang="en-US" sz="1000" dirty="0" err="1">
                <a:solidFill>
                  <a:srgbClr val="000000"/>
                </a:solidFill>
                <a:latin typeface="Verdana"/>
                <a:cs typeface="Verdana"/>
              </a:rPr>
              <a:t>Räsänen</a:t>
            </a:r>
            <a:r>
              <a:rPr lang="en-US" sz="10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Verdana"/>
                <a:cs typeface="Verdana"/>
              </a:rPr>
              <a:t>och</a:t>
            </a:r>
            <a:r>
              <a:rPr lang="en-US" sz="1000" dirty="0" smtClean="0">
                <a:solidFill>
                  <a:srgbClr val="000000"/>
                </a:solidFill>
                <a:latin typeface="Verdana"/>
                <a:cs typeface="Verdana"/>
              </a:rPr>
              <a:t> Heidi </a:t>
            </a:r>
            <a:r>
              <a:rPr lang="en-US" sz="1000" dirty="0" err="1">
                <a:solidFill>
                  <a:srgbClr val="000000"/>
                </a:solidFill>
                <a:latin typeface="Cverdana"/>
                <a:cs typeface="Cverdana"/>
              </a:rPr>
              <a:t>Hakkarainen</a:t>
            </a:r>
            <a:endParaRPr lang="en-US" sz="1000" dirty="0">
              <a:solidFill>
                <a:srgbClr val="000000"/>
              </a:solidFill>
              <a:latin typeface="Cverdana"/>
              <a:cs typeface="C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13" r="33237"/>
          <a:stretch/>
        </p:blipFill>
        <p:spPr>
          <a:xfrm>
            <a:off x="4089401" y="1906587"/>
            <a:ext cx="2949023" cy="4418011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Stöd</a:t>
            </a:r>
            <a:r>
              <a:rPr lang="fi-FI" dirty="0"/>
              <a:t> för </a:t>
            </a:r>
            <a:r>
              <a:rPr lang="fi-FI" dirty="0" err="1"/>
              <a:t>övningen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 err="1"/>
              <a:t>Brev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samarbetsparter</a:t>
            </a:r>
            <a:endParaRPr lang="fi-FI" dirty="0"/>
          </a:p>
          <a:p>
            <a:pPr lvl="1"/>
            <a:r>
              <a:rPr lang="fi-FI" dirty="0" err="1"/>
              <a:t>Kampanjbrev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beställningsanvisningar</a:t>
            </a:r>
            <a:r>
              <a:rPr lang="fi-FI" dirty="0"/>
              <a:t> för </a:t>
            </a:r>
            <a:r>
              <a:rPr lang="fi-FI" dirty="0" err="1" smtClean="0"/>
              <a:t>material</a:t>
            </a:r>
            <a:r>
              <a:rPr lang="fi-FI" dirty="0"/>
              <a:t> </a:t>
            </a:r>
            <a:r>
              <a:rPr lang="fi-FI" dirty="0" err="1" smtClean="0"/>
              <a:t>vecka</a:t>
            </a:r>
            <a:r>
              <a:rPr lang="fi-FI" dirty="0" smtClean="0"/>
              <a:t> </a:t>
            </a:r>
            <a:r>
              <a:rPr lang="fi-FI" dirty="0"/>
              <a:t>44</a:t>
            </a:r>
          </a:p>
          <a:p>
            <a:pPr lvl="1"/>
            <a:r>
              <a:rPr lang="fi-FI" dirty="0" err="1"/>
              <a:t>Utkast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 smtClean="0"/>
              <a:t>pressmeddelande</a:t>
            </a:r>
            <a:r>
              <a:rPr lang="fi-FI" dirty="0" smtClean="0"/>
              <a:t>, </a:t>
            </a:r>
            <a:r>
              <a:rPr lang="fi-FI" dirty="0" err="1"/>
              <a:t>U</a:t>
            </a:r>
            <a:r>
              <a:rPr lang="fi-FI" dirty="0" err="1" smtClean="0"/>
              <a:t>tkast</a:t>
            </a:r>
            <a:r>
              <a:rPr lang="fi-FI" dirty="0" smtClean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 smtClean="0"/>
              <a:t>inbjudan</a:t>
            </a:r>
            <a:r>
              <a:rPr lang="fi-FI" dirty="0" smtClean="0"/>
              <a:t>, </a:t>
            </a:r>
            <a:r>
              <a:rPr lang="fi-FI" dirty="0" err="1" smtClean="0"/>
              <a:t>Utkast</a:t>
            </a:r>
            <a:r>
              <a:rPr lang="fi-FI" dirty="0" smtClean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 smtClean="0"/>
              <a:t>annons</a:t>
            </a:r>
            <a:r>
              <a:rPr lang="fi-FI" dirty="0" smtClean="0"/>
              <a:t>, A3 </a:t>
            </a:r>
            <a:r>
              <a:rPr lang="fi-FI" dirty="0" err="1"/>
              <a:t>Midvinter-affisch</a:t>
            </a:r>
            <a:endParaRPr lang="fi-FI" dirty="0"/>
          </a:p>
          <a:p>
            <a:pPr lvl="1"/>
            <a:r>
              <a:rPr lang="fi-FI" dirty="0" err="1"/>
              <a:t>Produkter</a:t>
            </a:r>
            <a:endParaRPr lang="fi-FI" dirty="0"/>
          </a:p>
          <a:p>
            <a:pPr lvl="1"/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Nu</a:t>
            </a:r>
            <a:r>
              <a:rPr lang="fi-FI" dirty="0"/>
              <a:t> 4/</a:t>
            </a:r>
            <a:r>
              <a:rPr lang="fi-FI" dirty="0" smtClean="0"/>
              <a:t>2012, </a:t>
            </a:r>
            <a:r>
              <a:rPr lang="fi-FI" dirty="0" err="1" smtClean="0"/>
              <a:t>Hjälpens</a:t>
            </a:r>
            <a:r>
              <a:rPr lang="fi-FI" dirty="0" smtClean="0"/>
              <a:t> </a:t>
            </a:r>
            <a:r>
              <a:rPr lang="fi-FI" dirty="0" err="1"/>
              <a:t>värld</a:t>
            </a:r>
            <a:r>
              <a:rPr lang="fi-FI" dirty="0"/>
              <a:t> 4/2012 </a:t>
            </a:r>
          </a:p>
          <a:p>
            <a:pPr lvl="1"/>
            <a:r>
              <a:rPr lang="fi-FI" u="sng" dirty="0">
                <a:hlinkClick r:id="rId2"/>
              </a:rPr>
              <a:t>http://www.rodakorset.fi</a:t>
            </a:r>
            <a:r>
              <a:rPr lang="fi-FI" u="sng" dirty="0" smtClean="0">
                <a:hlinkClick r:id="rId2"/>
              </a:rPr>
              <a:t>/</a:t>
            </a:r>
            <a:r>
              <a:rPr lang="fi-FI" dirty="0" smtClean="0"/>
              <a:t>, </a:t>
            </a:r>
            <a:r>
              <a:rPr lang="fi-FI" dirty="0" err="1" smtClean="0"/>
              <a:t>RedNet</a:t>
            </a:r>
            <a:r>
              <a:rPr lang="fi-FI" dirty="0" smtClean="0"/>
              <a:t>, </a:t>
            </a:r>
            <a:r>
              <a:rPr lang="fi-FI" dirty="0" err="1" smtClean="0"/>
              <a:t>www.rodakorsbutiken.fi</a:t>
            </a:r>
            <a:endParaRPr lang="fi-FI" dirty="0"/>
          </a:p>
          <a:p>
            <a:pPr lvl="1"/>
            <a:r>
              <a:rPr lang="fi-FI" dirty="0" err="1"/>
              <a:t>Kommunikation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 smtClean="0"/>
              <a:t>riksnivå</a:t>
            </a:r>
            <a:r>
              <a:rPr lang="fi-FI" dirty="0" smtClean="0"/>
              <a:t>: </a:t>
            </a:r>
            <a:r>
              <a:rPr lang="fi-FI" dirty="0" err="1" smtClean="0"/>
              <a:t>genom</a:t>
            </a:r>
            <a:r>
              <a:rPr lang="fi-FI" dirty="0" smtClean="0"/>
              <a:t> </a:t>
            </a:r>
            <a:r>
              <a:rPr lang="fi-FI" dirty="0" err="1"/>
              <a:t>våra</a:t>
            </a:r>
            <a:r>
              <a:rPr lang="fi-FI" dirty="0"/>
              <a:t> </a:t>
            </a:r>
            <a:r>
              <a:rPr lang="fi-FI" dirty="0" err="1"/>
              <a:t>samarbetsparters</a:t>
            </a:r>
            <a:r>
              <a:rPr lang="fi-FI" dirty="0"/>
              <a:t> </a:t>
            </a:r>
            <a:r>
              <a:rPr lang="fi-FI" dirty="0" err="1" smtClean="0"/>
              <a:t>kanaler</a:t>
            </a:r>
            <a:r>
              <a:rPr lang="fi-FI" dirty="0" smtClean="0"/>
              <a:t>, </a:t>
            </a:r>
            <a:r>
              <a:rPr lang="fi-FI" dirty="0" err="1" smtClean="0"/>
              <a:t>massmedia</a:t>
            </a:r>
            <a:endParaRPr lang="fi-FI" dirty="0"/>
          </a:p>
          <a:p>
            <a:endParaRPr lang="en-US" dirty="0"/>
          </a:p>
        </p:txBody>
      </p:sp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Innehållet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err="1" smtClean="0"/>
              <a:t>Hurdant</a:t>
            </a:r>
            <a:r>
              <a:rPr lang="fi-FI" sz="2400" dirty="0" smtClean="0"/>
              <a:t> </a:t>
            </a:r>
            <a:r>
              <a:rPr lang="fi-FI" sz="2400" dirty="0" err="1" smtClean="0"/>
              <a:t>trevligt</a:t>
            </a:r>
            <a:r>
              <a:rPr lang="fi-FI" sz="2400" dirty="0" smtClean="0"/>
              <a:t> </a:t>
            </a:r>
            <a:r>
              <a:rPr lang="fi-FI" sz="2400" dirty="0" err="1" smtClean="0"/>
              <a:t>evenemang</a:t>
            </a:r>
            <a:r>
              <a:rPr lang="fi-FI" sz="2400" dirty="0" smtClean="0"/>
              <a:t>?</a:t>
            </a:r>
          </a:p>
          <a:p>
            <a:r>
              <a:rPr lang="fi-FI" sz="2400" dirty="0" err="1" smtClean="0"/>
              <a:t>Kommunikation</a:t>
            </a:r>
            <a:r>
              <a:rPr lang="fi-FI" sz="2400" dirty="0" smtClean="0"/>
              <a:t> </a:t>
            </a:r>
            <a:r>
              <a:rPr lang="fi-FI" sz="2400" dirty="0" err="1" smtClean="0"/>
              <a:t>inför</a:t>
            </a:r>
            <a:r>
              <a:rPr lang="fi-FI" sz="2400" dirty="0" smtClean="0"/>
              <a:t> </a:t>
            </a:r>
            <a:r>
              <a:rPr lang="fi-FI" sz="2400" dirty="0" err="1" smtClean="0"/>
              <a:t>övningen</a:t>
            </a:r>
            <a:r>
              <a:rPr lang="fi-FI" sz="2400" dirty="0" smtClean="0"/>
              <a:t>, </a:t>
            </a:r>
            <a:r>
              <a:rPr lang="fi-FI" sz="2400" dirty="0" err="1" smtClean="0"/>
              <a:t>under</a:t>
            </a:r>
            <a:r>
              <a:rPr lang="fi-FI" sz="2400" dirty="0" smtClean="0"/>
              <a:t> </a:t>
            </a:r>
            <a:r>
              <a:rPr lang="fi-FI" sz="2400" dirty="0" err="1" smtClean="0"/>
              <a:t>övningen</a:t>
            </a:r>
            <a:r>
              <a:rPr lang="fi-FI" sz="2400" dirty="0" smtClean="0"/>
              <a:t>, </a:t>
            </a:r>
            <a:r>
              <a:rPr lang="fi-FI" sz="2400" dirty="0" err="1" smtClean="0"/>
              <a:t>efter</a:t>
            </a:r>
            <a:r>
              <a:rPr lang="fi-FI" sz="2400" dirty="0" smtClean="0"/>
              <a:t> </a:t>
            </a:r>
            <a:r>
              <a:rPr lang="fi-FI" sz="2400" dirty="0" err="1" smtClean="0"/>
              <a:t>övningen</a:t>
            </a:r>
            <a:endParaRPr lang="fi-FI" sz="2400" dirty="0" smtClean="0"/>
          </a:p>
          <a:p>
            <a:r>
              <a:rPr lang="fi-FI" sz="2400" dirty="0" err="1" smtClean="0"/>
              <a:t>Våra</a:t>
            </a:r>
            <a:r>
              <a:rPr lang="fi-FI" sz="2400" dirty="0" smtClean="0"/>
              <a:t> </a:t>
            </a:r>
            <a:r>
              <a:rPr lang="fi-FI" sz="2400" dirty="0" err="1" smtClean="0"/>
              <a:t>samarbetsparter</a:t>
            </a:r>
            <a:r>
              <a:rPr lang="fi-FI" sz="2400" dirty="0" smtClean="0"/>
              <a:t> i </a:t>
            </a:r>
            <a:r>
              <a:rPr lang="fi-FI" sz="2400" dirty="0" err="1" smtClean="0"/>
              <a:t>övningen</a:t>
            </a:r>
            <a:endParaRPr lang="fi-FI" sz="2400" dirty="0" smtClean="0"/>
          </a:p>
          <a:p>
            <a:r>
              <a:rPr lang="fi-FI" sz="2400" dirty="0" err="1" smtClean="0"/>
              <a:t>Samarbetet</a:t>
            </a:r>
            <a:r>
              <a:rPr lang="fi-FI" sz="2400" dirty="0" smtClean="0"/>
              <a:t> </a:t>
            </a:r>
            <a:r>
              <a:rPr lang="fi-FI" sz="2400" dirty="0" err="1" smtClean="0"/>
              <a:t>med</a:t>
            </a:r>
            <a:r>
              <a:rPr lang="fi-FI" sz="2400" dirty="0" smtClean="0"/>
              <a:t> </a:t>
            </a:r>
            <a:r>
              <a:rPr lang="fi-FI" sz="2400" dirty="0" err="1" smtClean="0"/>
              <a:t>LähiTapiola</a:t>
            </a:r>
            <a:endParaRPr lang="fi-FI" sz="2400" dirty="0" smtClean="0"/>
          </a:p>
          <a:p>
            <a:r>
              <a:rPr lang="fi-FI" sz="2400" dirty="0" err="1" smtClean="0"/>
              <a:t>Uppgifter</a:t>
            </a:r>
            <a:r>
              <a:rPr lang="fi-FI" sz="2400" dirty="0" smtClean="0"/>
              <a:t> </a:t>
            </a:r>
            <a:r>
              <a:rPr lang="fi-FI" sz="2400" dirty="0" err="1" smtClean="0"/>
              <a:t>före</a:t>
            </a:r>
            <a:r>
              <a:rPr lang="fi-FI" sz="2400" dirty="0" smtClean="0"/>
              <a:t> 6.12.2012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före</a:t>
            </a:r>
            <a:r>
              <a:rPr lang="fi-FI" sz="2400" dirty="0" smtClean="0"/>
              <a:t> 21.1.2013</a:t>
            </a:r>
          </a:p>
          <a:p>
            <a:r>
              <a:rPr lang="fi-FI" sz="2400" dirty="0" err="1" smtClean="0"/>
              <a:t>Tillstånd</a:t>
            </a:r>
            <a:endParaRPr lang="fi-FI" sz="2400" dirty="0" smtClean="0"/>
          </a:p>
          <a:p>
            <a:r>
              <a:rPr lang="fi-FI" sz="2400" dirty="0" err="1" smtClean="0"/>
              <a:t>Övning</a:t>
            </a:r>
            <a:r>
              <a:rPr lang="fi-FI" sz="2400" dirty="0" smtClean="0"/>
              <a:t> </a:t>
            </a:r>
            <a:r>
              <a:rPr lang="fi-FI" sz="2400" dirty="0" err="1" smtClean="0"/>
              <a:t>kl</a:t>
            </a:r>
            <a:r>
              <a:rPr lang="fi-FI" sz="2400" dirty="0" smtClean="0"/>
              <a:t>. 12.30-15.30  16.2.2013</a:t>
            </a:r>
          </a:p>
          <a:p>
            <a:r>
              <a:rPr lang="fi-FI" sz="2400" dirty="0" err="1" smtClean="0"/>
              <a:t>Situationsbild</a:t>
            </a:r>
            <a:r>
              <a:rPr lang="fi-FI" sz="2400" dirty="0" smtClean="0"/>
              <a:t> </a:t>
            </a:r>
            <a:r>
              <a:rPr lang="fi-FI" sz="2400" dirty="0" err="1" smtClean="0"/>
              <a:t>på</a:t>
            </a:r>
            <a:r>
              <a:rPr lang="fi-FI" sz="2400" dirty="0" smtClean="0"/>
              <a:t> </a:t>
            </a:r>
            <a:r>
              <a:rPr lang="fi-FI" sz="2400" dirty="0" err="1" smtClean="0"/>
              <a:t>riksnivå</a:t>
            </a:r>
            <a:r>
              <a:rPr lang="fi-FI" sz="2400" dirty="0" smtClean="0"/>
              <a:t>, </a:t>
            </a:r>
            <a:r>
              <a:rPr lang="fi-FI" sz="2400" dirty="0" err="1" smtClean="0"/>
              <a:t>välj</a:t>
            </a:r>
            <a:r>
              <a:rPr lang="fi-FI" sz="2400" dirty="0" smtClean="0"/>
              <a:t> </a:t>
            </a:r>
            <a:r>
              <a:rPr lang="fi-FI" sz="2400" dirty="0" err="1" smtClean="0"/>
              <a:t>ditt</a:t>
            </a:r>
            <a:r>
              <a:rPr lang="fi-FI" sz="2400" dirty="0" smtClean="0"/>
              <a:t> </a:t>
            </a:r>
            <a:r>
              <a:rPr lang="fi-FI" sz="2400" dirty="0" err="1" smtClean="0"/>
              <a:t>sätt</a:t>
            </a:r>
            <a:endParaRPr lang="fi-FI" sz="2400" dirty="0" smtClean="0"/>
          </a:p>
          <a:p>
            <a:r>
              <a:rPr lang="fi-FI" sz="2400" dirty="0" err="1" smtClean="0"/>
              <a:t>Stöd</a:t>
            </a:r>
            <a:r>
              <a:rPr lang="fi-FI" sz="2400" dirty="0" smtClean="0"/>
              <a:t> för </a:t>
            </a:r>
            <a:r>
              <a:rPr lang="fi-FI" sz="2400" dirty="0" err="1" smtClean="0"/>
              <a:t>övningen</a:t>
            </a:r>
            <a:endParaRPr lang="fi-FI" sz="2400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en-US" dirty="0"/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3211" r="1" b="13109"/>
          <a:stretch/>
        </p:blipFill>
        <p:spPr>
          <a:xfrm>
            <a:off x="190501" y="1525588"/>
            <a:ext cx="10287000" cy="505930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9589" y="1906588"/>
            <a:ext cx="3986211" cy="47498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I </a:t>
            </a:r>
            <a:r>
              <a:rPr lang="fi-FI" dirty="0" err="1"/>
              <a:t>år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det </a:t>
            </a:r>
            <a:r>
              <a:rPr lang="fi-FI" dirty="0" err="1"/>
              <a:t>Midvinter</a:t>
            </a:r>
            <a:r>
              <a:rPr lang="fi-FI" dirty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vid</a:t>
            </a:r>
            <a:r>
              <a:rPr lang="fi-FI" dirty="0" smtClean="0"/>
              <a:t> Alla </a:t>
            </a:r>
            <a:r>
              <a:rPr lang="fi-FI" dirty="0" err="1"/>
              <a:t>hjärtans</a:t>
            </a:r>
            <a:r>
              <a:rPr lang="fi-FI" dirty="0"/>
              <a:t> </a:t>
            </a:r>
            <a:r>
              <a:rPr lang="fi-FI" dirty="0" err="1"/>
              <a:t>dag</a:t>
            </a:r>
            <a:endParaRPr lang="fi-FI" dirty="0"/>
          </a:p>
          <a:p>
            <a:pPr>
              <a:buNone/>
            </a:pPr>
            <a:endParaRPr lang="fi-FI" dirty="0" smtClean="0"/>
          </a:p>
          <a:p>
            <a:r>
              <a:rPr lang="fi-FI" sz="2400" dirty="0" err="1"/>
              <a:t>Finlands</a:t>
            </a:r>
            <a:r>
              <a:rPr lang="fi-FI" sz="2400" dirty="0"/>
              <a:t> </a:t>
            </a:r>
            <a:r>
              <a:rPr lang="fi-FI" sz="2400" dirty="0" err="1"/>
              <a:t>roligaste</a:t>
            </a:r>
            <a:r>
              <a:rPr lang="fi-FI" sz="2400" dirty="0"/>
              <a:t>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/>
              <a:t>vänligaste</a:t>
            </a:r>
            <a:r>
              <a:rPr lang="fi-FI" sz="2400" dirty="0"/>
              <a:t> </a:t>
            </a:r>
            <a:r>
              <a:rPr lang="fi-FI" sz="2400" dirty="0" err="1"/>
              <a:t>hjälpövning</a:t>
            </a:r>
            <a:endParaRPr lang="fi-FI" sz="2400" dirty="0"/>
          </a:p>
          <a:p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hjälpa</a:t>
            </a:r>
            <a:r>
              <a:rPr lang="fi-FI" sz="2400" dirty="0"/>
              <a:t>,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du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hjälpa</a:t>
            </a:r>
            <a:r>
              <a:rPr lang="fi-FI" sz="2400" dirty="0"/>
              <a:t>,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err="1" smtClean="0"/>
              <a:t>han</a:t>
            </a:r>
            <a:r>
              <a:rPr lang="fi-FI" sz="2400" dirty="0" smtClean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err="1" smtClean="0"/>
              <a:t>kan</a:t>
            </a:r>
            <a:r>
              <a:rPr lang="fi-FI" sz="2400" dirty="0" smtClean="0"/>
              <a:t> </a:t>
            </a:r>
            <a:r>
              <a:rPr lang="fi-FI" sz="2400" dirty="0" err="1"/>
              <a:t>hjälpa</a:t>
            </a:r>
            <a:endParaRPr lang="fi-FI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Midvinter</a:t>
            </a:r>
            <a:r>
              <a:rPr lang="fi-FI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6833" y="6619756"/>
            <a:ext cx="4910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latin typeface="Verdana"/>
                <a:cs typeface="Verdana"/>
              </a:rPr>
              <a:t>Foto</a:t>
            </a:r>
            <a:r>
              <a:rPr lang="en-US" sz="1000" dirty="0" smtClean="0">
                <a:latin typeface="Verdana"/>
                <a:cs typeface="Verdana"/>
              </a:rPr>
              <a:t>: Alejandro Lorenzo</a:t>
            </a:r>
            <a:endParaRPr lang="en-US" sz="10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52450" y="331788"/>
            <a:ext cx="7705725" cy="1371600"/>
          </a:xfrm>
        </p:spPr>
        <p:txBody>
          <a:bodyPr/>
          <a:lstStyle/>
          <a:p>
            <a:r>
              <a:rPr lang="fi-FI" dirty="0" err="1" smtClean="0">
                <a:latin typeface="Verdana" charset="0"/>
                <a:ea typeface="ＭＳ Ｐゴシック" charset="0"/>
              </a:rPr>
              <a:t>Temaåren</a:t>
            </a:r>
            <a:r>
              <a:rPr lang="fi-FI" dirty="0" smtClean="0">
                <a:latin typeface="Verdana" charset="0"/>
                <a:ea typeface="ＭＳ Ｐゴシック" charset="0"/>
              </a:rPr>
              <a:t> 2012-2014</a:t>
            </a:r>
            <a:endParaRPr lang="en-US" dirty="0">
              <a:latin typeface="Verdana" charset="0"/>
              <a:ea typeface="ＭＳ Ｐゴシック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charset="0"/>
              <a:buNone/>
            </a:pPr>
            <a:r>
              <a:rPr lang="fi-FI" dirty="0">
                <a:latin typeface="Verdana" charset="0"/>
                <a:ea typeface="ＭＳ Ｐゴシック" charset="0"/>
              </a:rPr>
              <a:t>	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Vårt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huvudbudskap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utåt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är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Hitta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ditt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sätt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att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hjälpa</a:t>
            </a:r>
            <a:r>
              <a:rPr lang="fi-FI" dirty="0" smtClean="0">
                <a:latin typeface="Verdana" charset="0"/>
                <a:ea typeface="ＭＳ Ｐゴシック" charset="0"/>
              </a:rPr>
              <a:t>.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Med</a:t>
            </a:r>
            <a:r>
              <a:rPr lang="fi-FI" dirty="0" smtClean="0">
                <a:latin typeface="Verdana" charset="0"/>
                <a:ea typeface="ＭＳ Ｐゴシック" charset="0"/>
              </a:rPr>
              <a:t> det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vill</a:t>
            </a:r>
            <a:r>
              <a:rPr lang="fi-FI" dirty="0" smtClean="0">
                <a:latin typeface="Verdana" charset="0"/>
                <a:ea typeface="ＭＳ Ｐゴシック" charset="0"/>
              </a:rPr>
              <a:t> vi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nå</a:t>
            </a:r>
            <a:r>
              <a:rPr lang="fi-FI" dirty="0" smtClean="0">
                <a:latin typeface="Verdana" charset="0"/>
                <a:ea typeface="ＭＳ Ｐゴシック" charset="0"/>
              </a:rPr>
              <a:t> en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bred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målgrupp</a:t>
            </a:r>
            <a:r>
              <a:rPr lang="fi-FI" dirty="0" smtClean="0">
                <a:latin typeface="Verdana" charset="0"/>
                <a:ea typeface="ＭＳ Ｐゴシック" charset="0"/>
              </a:rPr>
              <a:t>.</a:t>
            </a:r>
            <a:endParaRPr lang="fi-FI" dirty="0">
              <a:latin typeface="Verdana" charset="0"/>
              <a:ea typeface="ＭＳ Ｐゴシック" charset="0"/>
            </a:endParaRPr>
          </a:p>
          <a:p>
            <a:pPr>
              <a:buFont typeface="Times" charset="0"/>
              <a:buNone/>
            </a:pPr>
            <a:r>
              <a:rPr lang="fi-FI" dirty="0">
                <a:latin typeface="Verdana" charset="0"/>
                <a:ea typeface="ＭＳ Ｐゴシック" charset="0"/>
              </a:rPr>
              <a:t>	</a:t>
            </a:r>
            <a:r>
              <a:rPr lang="fi-FI" dirty="0" smtClean="0">
                <a:latin typeface="Verdana" charset="0"/>
                <a:ea typeface="ＭＳ Ｐゴシック" charset="0"/>
              </a:rPr>
              <a:t>Vi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har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kommit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överens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om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att</a:t>
            </a:r>
            <a:r>
              <a:rPr lang="fi-FI" dirty="0" smtClean="0">
                <a:latin typeface="Verdana" charset="0"/>
                <a:ea typeface="ＭＳ Ｐゴシック" charset="0"/>
              </a:rPr>
              <a:t> vi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speciellt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bjuder</a:t>
            </a:r>
            <a:r>
              <a:rPr lang="fi-FI" dirty="0" smtClean="0">
                <a:latin typeface="Verdana" charset="0"/>
                <a:ea typeface="ＭＳ Ｐゴシック" charset="0"/>
              </a:rPr>
              <a:t> in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följande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grupper</a:t>
            </a:r>
            <a:r>
              <a:rPr lang="fi-FI" dirty="0" smtClean="0">
                <a:latin typeface="Verdana" charset="0"/>
                <a:ea typeface="ＭＳ Ｐゴシック" charset="0"/>
              </a:rPr>
              <a:t>:</a:t>
            </a:r>
            <a:endParaRPr lang="fi-FI" dirty="0">
              <a:latin typeface="Verdana" charset="0"/>
              <a:ea typeface="ＭＳ Ｐゴシック" charset="0"/>
            </a:endParaRPr>
          </a:p>
          <a:p>
            <a:r>
              <a:rPr lang="fi-FI" dirty="0" err="1" smtClean="0">
                <a:latin typeface="Verdana" charset="0"/>
                <a:ea typeface="ＭＳ Ｐゴシック" charset="0"/>
              </a:rPr>
              <a:t>Unga</a:t>
            </a:r>
            <a:endParaRPr lang="fi-FI" dirty="0">
              <a:latin typeface="Verdana" charset="0"/>
              <a:ea typeface="ＭＳ Ｐゴシック" charset="0"/>
            </a:endParaRPr>
          </a:p>
          <a:p>
            <a:r>
              <a:rPr lang="fi-FI" dirty="0" err="1" smtClean="0">
                <a:latin typeface="Verdana" charset="0"/>
                <a:ea typeface="ＭＳ Ｐゴシック" charset="0"/>
              </a:rPr>
              <a:t>Aktiva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seniorer</a:t>
            </a:r>
            <a:endParaRPr lang="fi-FI" dirty="0">
              <a:latin typeface="Verdana" charset="0"/>
              <a:ea typeface="ＭＳ Ｐゴシック" charset="0"/>
            </a:endParaRPr>
          </a:p>
          <a:p>
            <a:r>
              <a:rPr lang="fi-FI" dirty="0" err="1" smtClean="0">
                <a:latin typeface="Verdana" charset="0"/>
                <a:ea typeface="ＭＳ Ｐゴシック" charset="0"/>
              </a:rPr>
              <a:t>Familjer</a:t>
            </a:r>
            <a:endParaRPr lang="fi-FI" dirty="0"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6850" y="681038"/>
            <a:ext cx="7704138" cy="731837"/>
          </a:xfrm>
        </p:spPr>
        <p:txBody>
          <a:bodyPr/>
          <a:lstStyle/>
          <a:p>
            <a:r>
              <a:rPr lang="fi-FI" dirty="0" smtClean="0">
                <a:latin typeface="Verdana" charset="0"/>
                <a:ea typeface="ＭＳ Ｐゴシック" charset="0"/>
              </a:rPr>
              <a:t>Alla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hjärtans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dag</a:t>
            </a:r>
            <a:endParaRPr lang="en-US" dirty="0">
              <a:latin typeface="Verdana" charset="0"/>
              <a:ea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6688" y="1470025"/>
          <a:ext cx="10360025" cy="4767133"/>
        </p:xfrm>
        <a:graphic>
          <a:graphicData uri="http://schemas.openxmlformats.org/drawingml/2006/table">
            <a:tbl>
              <a:tblPr/>
              <a:tblGrid>
                <a:gridCol w="2589212"/>
                <a:gridCol w="2624138"/>
                <a:gridCol w="2555875"/>
                <a:gridCol w="25908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2012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2013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2014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Datum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14.2.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16.2.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14.2.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303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Temat</a:t>
                      </a: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för </a:t>
                      </a:r>
                      <a:r>
                        <a:rPr kumimoji="0" lang="fi-FI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påverkan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Äldres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rättigheter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att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få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hjälp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respekt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för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äldre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människor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och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ansvar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i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gemenskap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Äldres</a:t>
                      </a: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rättigheter</a:t>
                      </a: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att</a:t>
                      </a: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få</a:t>
                      </a: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hjälp</a:t>
                      </a: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respekt</a:t>
                      </a: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för </a:t>
                      </a: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äldre</a:t>
                      </a: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människor</a:t>
                      </a: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och</a:t>
                      </a: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ansvar</a:t>
                      </a: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i </a:t>
                      </a: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gemenskap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Äldres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rättigheter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att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få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hjälp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,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respekt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för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äldre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människor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och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ansvar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i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gemenskap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Målgrupp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Engagera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unga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vuxna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i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vänverksamheten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.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Engagera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avdelningens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unga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i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Vänskap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ger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glädje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-evenemang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Engagera</a:t>
                      </a: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aktiva</a:t>
                      </a: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seniorer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Engagera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familjer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Insatser</a:t>
                      </a:r>
                      <a:endParaRPr kumimoji="0" lang="fi-FI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Vänskap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i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glädje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–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evenemang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.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Vänner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och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ungdomar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delar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ut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112-material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Midvinter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Vänskap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ger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glädje</a:t>
                      </a:r>
                      <a:r>
                        <a:rPr kumimoji="0" lang="fi-F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-evenemang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</a:tbl>
          </a:graphicData>
        </a:graphic>
      </p:graphicFrame>
      <p:sp>
        <p:nvSpPr>
          <p:cNvPr id="6179" name="Oval 4"/>
          <p:cNvSpPr>
            <a:spLocks noChangeArrowheads="1"/>
          </p:cNvSpPr>
          <p:nvPr/>
        </p:nvSpPr>
        <p:spPr bwMode="auto">
          <a:xfrm>
            <a:off x="4176713" y="2835275"/>
            <a:ext cx="4678362" cy="43322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055" tIns="52026" rIns="104055" bIns="52026"/>
          <a:lstStyle/>
          <a:p>
            <a:pPr marL="846138" indent="-327025" defTabSz="103981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Times" charset="0"/>
              <a:buChar char="•"/>
            </a:pPr>
            <a:endParaRPr lang="en-US" sz="2100">
              <a:latin typeface="Verdana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52450" y="331788"/>
            <a:ext cx="7705725" cy="1371600"/>
          </a:xfrm>
        </p:spPr>
        <p:txBody>
          <a:bodyPr/>
          <a:lstStyle/>
          <a:p>
            <a:r>
              <a:rPr lang="fi-FI" dirty="0" err="1" smtClean="0">
                <a:latin typeface="Verdana" charset="0"/>
                <a:ea typeface="ＭＳ Ｐゴシック" charset="0"/>
              </a:rPr>
              <a:t>Midvinter</a:t>
            </a:r>
            <a:r>
              <a:rPr lang="fi-FI" dirty="0" smtClean="0">
                <a:latin typeface="Verdana" charset="0"/>
                <a:ea typeface="ＭＳ Ｐゴシック" charset="0"/>
              </a:rPr>
              <a:t>: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Syftet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med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våra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påverkansinsatser</a:t>
            </a:r>
            <a:endParaRPr lang="en-US" dirty="0">
              <a:latin typeface="Verdana" charset="0"/>
              <a:ea typeface="ＭＳ Ｐゴシック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latin typeface="Verdana" charset="0"/>
                <a:ea typeface="ＭＳ Ｐゴシック" charset="0"/>
              </a:rPr>
              <a:t>Vi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lyfter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fram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att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man</a:t>
            </a:r>
            <a:r>
              <a:rPr lang="fi-FI" dirty="0" smtClean="0">
                <a:latin typeface="Verdana" charset="0"/>
                <a:ea typeface="ＭＳ Ｐゴシック" charset="0"/>
              </a:rPr>
              <a:t> i alla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kriser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måste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ta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hand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om</a:t>
            </a:r>
            <a:r>
              <a:rPr lang="fi-FI" dirty="0" smtClean="0">
                <a:latin typeface="Verdana" charset="0"/>
                <a:ea typeface="ＭＳ Ｐゴシック" charset="0"/>
              </a:rPr>
              <a:t> de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människor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som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är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mest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sårbara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och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svaga</a:t>
            </a:r>
            <a:r>
              <a:rPr lang="fi-FI" dirty="0" smtClean="0">
                <a:latin typeface="Verdana" charset="0"/>
                <a:ea typeface="ＭＳ Ｐゴシック" charset="0"/>
              </a:rPr>
              <a:t>. För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att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göra</a:t>
            </a:r>
            <a:r>
              <a:rPr lang="fi-FI" dirty="0" smtClean="0">
                <a:latin typeface="Verdana" charset="0"/>
                <a:ea typeface="ＭＳ Ｐゴシック" charset="0"/>
              </a:rPr>
              <a:t> det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krävs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insatser</a:t>
            </a:r>
            <a:r>
              <a:rPr lang="fi-FI" dirty="0" smtClean="0">
                <a:latin typeface="Verdana" charset="0"/>
                <a:ea typeface="ＭＳ Ｐゴシック" charset="0"/>
              </a:rPr>
              <a:t> av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myndigheter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och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organisationer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samt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medborgare</a:t>
            </a:r>
            <a:r>
              <a:rPr lang="fi-FI" dirty="0" smtClean="0">
                <a:latin typeface="Verdana" charset="0"/>
                <a:ea typeface="ＭＳ Ｐゴシック" charset="0"/>
              </a:rPr>
              <a:t>.</a:t>
            </a:r>
          </a:p>
          <a:p>
            <a:r>
              <a:rPr lang="fi-FI" dirty="0" smtClean="0">
                <a:latin typeface="Verdana" charset="0"/>
                <a:ea typeface="ＭＳ Ｐゴシック" charset="0"/>
              </a:rPr>
              <a:t>Vi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ger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människor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tillfälle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att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ställa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upp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som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frivilliga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och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bli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rödakorsmedlemmar</a:t>
            </a:r>
            <a:r>
              <a:rPr lang="fi-FI" dirty="0" smtClean="0">
                <a:latin typeface="Verdana" charset="0"/>
                <a:ea typeface="ＭＳ Ｐゴシック" charset="0"/>
              </a:rPr>
              <a:t>.</a:t>
            </a:r>
          </a:p>
          <a:p>
            <a:r>
              <a:rPr lang="fi-FI" dirty="0" smtClean="0">
                <a:latin typeface="Verdana" charset="0"/>
                <a:ea typeface="ＭＳ Ｐゴシック" charset="0"/>
              </a:rPr>
              <a:t>Vi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ger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människor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tillfälle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att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stöda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verksamheten</a:t>
            </a:r>
            <a:r>
              <a:rPr lang="fi-FI" dirty="0" smtClean="0">
                <a:latin typeface="Verdana" charset="0"/>
                <a:ea typeface="ＭＳ Ｐゴシック" charset="0"/>
              </a:rPr>
              <a:t> i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hemlandet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genom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att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ge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bidrag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till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insamlingen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Bättredag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och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köpa</a:t>
            </a:r>
            <a:r>
              <a:rPr lang="fi-FI" dirty="0" smtClean="0">
                <a:latin typeface="Verdana" charset="0"/>
                <a:ea typeface="ＭＳ Ｐゴシック" charset="0"/>
              </a:rPr>
              <a:t> </a:t>
            </a:r>
            <a:r>
              <a:rPr lang="fi-FI" dirty="0" err="1" smtClean="0">
                <a:latin typeface="Verdana" charset="0"/>
                <a:ea typeface="ＭＳ Ｐゴシック" charset="0"/>
              </a:rPr>
              <a:t>produkter</a:t>
            </a:r>
            <a:r>
              <a:rPr lang="fi-FI" dirty="0" smtClean="0">
                <a:latin typeface="Verdana" charset="0"/>
                <a:ea typeface="ＭＳ Ｐゴシック" charset="0"/>
              </a:rPr>
              <a:t>.</a:t>
            </a:r>
            <a:endParaRPr lang="fi-FI" dirty="0">
              <a:latin typeface="Verdana" charset="0"/>
              <a:ea typeface="ＭＳ Ｐゴシック" charset="0"/>
            </a:endParaRPr>
          </a:p>
          <a:p>
            <a:pPr>
              <a:buFont typeface="Times" charset="0"/>
              <a:buNone/>
            </a:pPr>
            <a:r>
              <a:rPr lang="fi-FI" dirty="0">
                <a:latin typeface="Verdana" charset="0"/>
                <a:ea typeface="ＭＳ Ｐゴシック" charset="0"/>
              </a:rPr>
              <a:t>	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Mätare</a:t>
            </a:r>
            <a:r>
              <a:rPr lang="fi-FI" dirty="0" smtClean="0"/>
              <a:t> för </a:t>
            </a:r>
            <a:r>
              <a:rPr lang="fi-FI" dirty="0" err="1" smtClean="0"/>
              <a:t>övningen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Minst</a:t>
            </a:r>
            <a:r>
              <a:rPr lang="fi-FI" dirty="0"/>
              <a:t> 200 </a:t>
            </a:r>
            <a:r>
              <a:rPr lang="fi-FI" dirty="0" err="1"/>
              <a:t>evenemang</a:t>
            </a:r>
            <a:endParaRPr lang="fi-FI" dirty="0"/>
          </a:p>
          <a:p>
            <a:r>
              <a:rPr lang="fi-FI" dirty="0" err="1"/>
              <a:t>Antal</a:t>
            </a:r>
            <a:r>
              <a:rPr lang="fi-FI" dirty="0"/>
              <a:t> </a:t>
            </a:r>
            <a:r>
              <a:rPr lang="fi-FI" dirty="0" err="1"/>
              <a:t>beredskapsplaner</a:t>
            </a:r>
            <a:r>
              <a:rPr lang="fi-FI" dirty="0"/>
              <a:t> </a:t>
            </a:r>
            <a:r>
              <a:rPr lang="fi-FI" dirty="0" err="1"/>
              <a:t>före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efter</a:t>
            </a:r>
            <a:r>
              <a:rPr lang="fi-FI" dirty="0"/>
              <a:t> </a:t>
            </a:r>
            <a:r>
              <a:rPr lang="fi-FI" dirty="0" err="1"/>
              <a:t>övningen</a:t>
            </a:r>
            <a:endParaRPr lang="fi-FI" dirty="0"/>
          </a:p>
          <a:p>
            <a:r>
              <a:rPr lang="fi-FI" dirty="0" err="1"/>
              <a:t>Antalet</a:t>
            </a:r>
            <a:r>
              <a:rPr lang="fi-FI" dirty="0"/>
              <a:t> </a:t>
            </a:r>
            <a:r>
              <a:rPr lang="fi-FI" dirty="0" err="1"/>
              <a:t>uppdaterade</a:t>
            </a:r>
            <a:r>
              <a:rPr lang="fi-FI" dirty="0"/>
              <a:t> </a:t>
            </a:r>
            <a:r>
              <a:rPr lang="fi-FI" dirty="0" err="1"/>
              <a:t>beredskapsplaner</a:t>
            </a:r>
            <a:endParaRPr lang="fi-FI" dirty="0"/>
          </a:p>
          <a:p>
            <a:r>
              <a:rPr lang="fi-FI" dirty="0" err="1"/>
              <a:t>Antalet</a:t>
            </a:r>
            <a:r>
              <a:rPr lang="fi-FI" dirty="0"/>
              <a:t> </a:t>
            </a:r>
            <a:r>
              <a:rPr lang="fi-FI" dirty="0" err="1"/>
              <a:t>nya</a:t>
            </a:r>
            <a:r>
              <a:rPr lang="fi-FI" dirty="0"/>
              <a:t> </a:t>
            </a:r>
            <a:r>
              <a:rPr lang="fi-FI" dirty="0" err="1"/>
              <a:t>frivilliga</a:t>
            </a:r>
            <a:endParaRPr lang="fi-FI" dirty="0"/>
          </a:p>
        </p:txBody>
      </p:sp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Midvinter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588" y="1906588"/>
            <a:ext cx="4764087" cy="4749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Beredskapsövning</a:t>
            </a:r>
            <a:endParaRPr lang="en-US" dirty="0" smtClean="0"/>
          </a:p>
          <a:p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göra</a:t>
            </a:r>
            <a:r>
              <a:rPr lang="en-US" dirty="0" smtClean="0"/>
              <a:t> </a:t>
            </a:r>
            <a:r>
              <a:rPr lang="en-US" dirty="0" err="1" smtClean="0"/>
              <a:t>upp</a:t>
            </a:r>
            <a:r>
              <a:rPr lang="en-US" dirty="0" smtClean="0"/>
              <a:t> en </a:t>
            </a:r>
            <a:r>
              <a:rPr lang="en-US" dirty="0" err="1" smtClean="0"/>
              <a:t>beredskapsplan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/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uppdatera</a:t>
            </a:r>
            <a:r>
              <a:rPr lang="en-US" dirty="0" smtClean="0"/>
              <a:t> den</a:t>
            </a:r>
          </a:p>
          <a:p>
            <a:r>
              <a:rPr lang="fi-FI" dirty="0" err="1" smtClean="0"/>
              <a:t>Evakuering</a:t>
            </a:r>
            <a:r>
              <a:rPr lang="fi-FI" dirty="0" smtClean="0"/>
              <a:t>, </a:t>
            </a:r>
            <a:r>
              <a:rPr lang="fi-FI" dirty="0" err="1" smtClean="0"/>
              <a:t>bokföring</a:t>
            </a:r>
            <a:endParaRPr lang="en-US" dirty="0" smtClean="0"/>
          </a:p>
          <a:p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ge</a:t>
            </a:r>
            <a:r>
              <a:rPr lang="en-US" dirty="0" smtClean="0"/>
              <a:t> </a:t>
            </a:r>
            <a:r>
              <a:rPr lang="en-US" dirty="0" err="1" smtClean="0"/>
              <a:t>distriktet</a:t>
            </a:r>
            <a:r>
              <a:rPr lang="en-US" dirty="0" smtClean="0"/>
              <a:t> information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situationen</a:t>
            </a:r>
            <a:endParaRPr lang="en-US" dirty="0" smtClean="0"/>
          </a:p>
          <a:p>
            <a:r>
              <a:rPr lang="fi-FI" dirty="0" err="1" smtClean="0"/>
              <a:t>Kommunikation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hjärtans</a:t>
            </a:r>
            <a:r>
              <a:rPr lang="en-US" dirty="0" smtClean="0"/>
              <a:t> dag</a:t>
            </a:r>
          </a:p>
          <a:p>
            <a:r>
              <a:rPr lang="en-US" dirty="0" err="1" smtClean="0"/>
              <a:t>Trevligt</a:t>
            </a:r>
            <a:r>
              <a:rPr lang="en-US" dirty="0" smtClean="0"/>
              <a:t> </a:t>
            </a:r>
            <a:r>
              <a:rPr lang="en-US" dirty="0" err="1" smtClean="0"/>
              <a:t>evenemang</a:t>
            </a:r>
            <a:endParaRPr lang="en-US" dirty="0" smtClean="0"/>
          </a:p>
          <a:p>
            <a:r>
              <a:rPr lang="en-US" dirty="0" err="1" smtClean="0"/>
              <a:t>Rekrytering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frivilliga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medlemmar</a:t>
            </a:r>
            <a:endParaRPr lang="en-US" dirty="0" smtClean="0"/>
          </a:p>
          <a:p>
            <a:r>
              <a:rPr lang="en-US" dirty="0" err="1" smtClean="0"/>
              <a:t>Kommunikation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4084521"/>
      </p:ext>
    </p:extLst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Oletusrakenne">
  <a:themeElements>
    <a:clrScheme name="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CC00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E7B900"/>
      </a:accent6>
      <a:hlink>
        <a:srgbClr val="990099"/>
      </a:hlink>
      <a:folHlink>
        <a:srgbClr val="009900"/>
      </a:folHlink>
    </a:clrScheme>
    <a:fontScheme name="Oletusraken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800</Words>
  <Application>Microsoft Office PowerPoint</Application>
  <PresentationFormat>Custom</PresentationFormat>
  <Paragraphs>203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Oletusrakenne</vt:lpstr>
      <vt:lpstr>Custom Design</vt:lpstr>
      <vt:lpstr>Midvinter</vt:lpstr>
      <vt:lpstr>Innehållet</vt:lpstr>
      <vt:lpstr>Innehållet</vt:lpstr>
      <vt:lpstr>Vad är Midvinter?</vt:lpstr>
      <vt:lpstr>Temaåren 2012-2014</vt:lpstr>
      <vt:lpstr>Alla hjärtans dag</vt:lpstr>
      <vt:lpstr>Midvinter: Syftet med våra påverkansinsatser</vt:lpstr>
      <vt:lpstr>Mätare för övningen</vt:lpstr>
      <vt:lpstr>Midvinter</vt:lpstr>
      <vt:lpstr>Övningen: Vad behövs vi till?</vt:lpstr>
      <vt:lpstr>Hur övar vi? Exempel: Evenemang + transport</vt:lpstr>
      <vt:lpstr> Hur övar vi 16.2? Exempel: Evenemang, ingen transport  </vt:lpstr>
      <vt:lpstr>Alla aktörer är med</vt:lpstr>
      <vt:lpstr>Hurdant trevligt evenemang?</vt:lpstr>
      <vt:lpstr>Kommunikation inför övningen</vt:lpstr>
      <vt:lpstr>Kommunikation under övningen</vt:lpstr>
      <vt:lpstr>Kommunikation efter övningen</vt:lpstr>
      <vt:lpstr>Våra samarbetsparter i övningen</vt:lpstr>
      <vt:lpstr>Samarbetet med LähiTapiola</vt:lpstr>
      <vt:lpstr>Uppgifter Före 6.12.2012</vt:lpstr>
      <vt:lpstr>Tillstånd:  </vt:lpstr>
      <vt:lpstr>Uppgifter före 21.1.2013</vt:lpstr>
      <vt:lpstr>Övning kl. 12.30-15.30 16.2.2013 </vt:lpstr>
      <vt:lpstr>Kommunikationstrafik Situationsbild på riksnivå</vt:lpstr>
      <vt:lpstr>Kommunikationstrafik Välj ditt sätt</vt:lpstr>
      <vt:lpstr>Stöd för övningen</vt:lpstr>
    </vt:vector>
  </TitlesOfParts>
  <Company>Suomen Punainen Risti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Liisa Åker</dc:creator>
  <cp:lastModifiedBy>makilmi</cp:lastModifiedBy>
  <cp:revision>165</cp:revision>
  <dcterms:created xsi:type="dcterms:W3CDTF">2003-09-22T11:50:51Z</dcterms:created>
  <dcterms:modified xsi:type="dcterms:W3CDTF">2012-11-09T12:35:04Z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-865160227</vt:i4>
  </property>
  <property fmtid="{D5CDD505-2E9C-101B-9397-08002B2CF9AE}" pid="3" name="_NewReviewCycle">
    <vt:lpwstr/>
  </property>
  <property fmtid="{D5CDD505-2E9C-101B-9397-08002B2CF9AE}" pid="4" name="_EmailSubject">
    <vt:lpwstr>powerpoint, sydäntalvi</vt:lpwstr>
  </property>
  <property fmtid="{D5CDD505-2E9C-101B-9397-08002B2CF9AE}" pid="5" name="_AuthorEmail">
    <vt:lpwstr>Outi.Parnanen@redcross.fi</vt:lpwstr>
  </property>
  <property fmtid="{D5CDD505-2E9C-101B-9397-08002B2CF9AE}" pid="6" name="_AuthorEmailDisplayName">
    <vt:lpwstr>Pärnänen Outi</vt:lpwstr>
  </property>
</Properties>
</file>