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0B66-5D70-4D7C-A73E-0C7967501FDC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D067-4F38-4A0B-831C-AEF6C69F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D067-4F38-4A0B-831C-AEF6C69FCF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53396" y="1405292"/>
            <a:ext cx="8831779" cy="46319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535" y="3919268"/>
            <a:ext cx="7772943" cy="1750856"/>
          </a:xfrm>
        </p:spPr>
        <p:txBody>
          <a:bodyPr/>
          <a:lstStyle>
            <a:lvl1pPr marL="0" indent="0">
              <a:buFont typeface="Times" pitchFamily="18" charset="0"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416748" y="2285041"/>
            <a:ext cx="7772943" cy="1470085"/>
          </a:xfrm>
        </p:spPr>
        <p:txBody>
          <a:bodyPr lIns="80147" tIns="40074" rIns="80147" bIns="40074"/>
          <a:lstStyle>
            <a:lvl1pPr>
              <a:lnSpc>
                <a:spcPts val="4383"/>
              </a:lnSpc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153396" y="6201429"/>
            <a:ext cx="8831779" cy="4837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70143" y="6287820"/>
            <a:ext cx="2221639" cy="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20" tIns="45609" rIns="91220" bIns="45609">
            <a:spAutoFit/>
          </a:bodyPr>
          <a:lstStyle/>
          <a:p>
            <a:pPr defTabSz="912787"/>
            <a:r>
              <a:rPr lang="fi-FI" sz="1400" b="1" dirty="0" err="1" smtClean="0">
                <a:solidFill>
                  <a:schemeClr val="bg1"/>
                </a:solidFill>
                <a:latin typeface="Verdana" pitchFamily="34" charset="0"/>
              </a:rPr>
              <a:t>Mer</a:t>
            </a:r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400" b="1" dirty="0" err="1" smtClean="0">
                <a:solidFill>
                  <a:schemeClr val="bg1"/>
                </a:solidFill>
                <a:latin typeface="Verdana" pitchFamily="34" charset="0"/>
              </a:rPr>
              <a:t>ungdomar</a:t>
            </a:r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400" b="1" dirty="0" err="1" smtClean="0">
                <a:solidFill>
                  <a:schemeClr val="bg1"/>
                </a:solidFill>
                <a:latin typeface="Verdana" pitchFamily="34" charset="0"/>
              </a:rPr>
              <a:t>med</a:t>
            </a:r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!</a:t>
            </a:r>
            <a:endParaRPr lang="fi-FI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7077296" y="6341094"/>
            <a:ext cx="1405611" cy="2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027" tIns="42013" rIns="84027" bIns="42013">
            <a:spAutoFit/>
          </a:bodyPr>
          <a:lstStyle/>
          <a:p>
            <a:pPr algn="r" defTabSz="840432"/>
            <a:r>
              <a:rPr lang="fi-FI" sz="1000" dirty="0" err="1" smtClean="0">
                <a:solidFill>
                  <a:schemeClr val="bg1"/>
                </a:solidFill>
                <a:latin typeface="Verdana" pitchFamily="34" charset="0"/>
              </a:rPr>
              <a:t>Finlands</a:t>
            </a:r>
            <a:r>
              <a:rPr lang="fi-FI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000" dirty="0" err="1" smtClean="0">
                <a:solidFill>
                  <a:schemeClr val="bg1"/>
                </a:solidFill>
                <a:latin typeface="Verdana" pitchFamily="34" charset="0"/>
              </a:rPr>
              <a:t>Röda</a:t>
            </a:r>
            <a:r>
              <a:rPr lang="fi-FI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000" dirty="0" err="1" smtClean="0">
                <a:solidFill>
                  <a:schemeClr val="bg1"/>
                </a:solidFill>
                <a:latin typeface="Verdana" pitchFamily="34" charset="0"/>
              </a:rPr>
              <a:t>Kors</a:t>
            </a:r>
            <a:endParaRPr lang="fi-FI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7688" name="Picture 40" descr="rk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04" y="475151"/>
            <a:ext cx="1261101" cy="46363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4876" y="208778"/>
            <a:ext cx="2068803" cy="58285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753" y="208778"/>
            <a:ext cx="6078805" cy="58285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729259"/>
            <a:ext cx="4073804" cy="43080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4" y="1729259"/>
            <a:ext cx="4073804" cy="43080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3396" y="6201429"/>
            <a:ext cx="8831779" cy="4837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404" y="208779"/>
            <a:ext cx="6589219" cy="12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5753" y="1729259"/>
            <a:ext cx="8277926" cy="43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70143" y="6287820"/>
            <a:ext cx="2221639" cy="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20" tIns="45609" rIns="91220" bIns="45609">
            <a:spAutoFit/>
          </a:bodyPr>
          <a:lstStyle/>
          <a:p>
            <a:pPr defTabSz="912787"/>
            <a:r>
              <a:rPr lang="fi-FI" sz="1400" b="1" dirty="0" err="1" smtClean="0">
                <a:solidFill>
                  <a:schemeClr val="bg1"/>
                </a:solidFill>
                <a:latin typeface="Verdana" pitchFamily="34" charset="0"/>
              </a:rPr>
              <a:t>Mer</a:t>
            </a:r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400" b="1" dirty="0" err="1" smtClean="0">
                <a:solidFill>
                  <a:schemeClr val="bg1"/>
                </a:solidFill>
                <a:latin typeface="Verdana" pitchFamily="34" charset="0"/>
              </a:rPr>
              <a:t>ungdomar</a:t>
            </a:r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400" b="1" dirty="0" err="1" smtClean="0">
                <a:solidFill>
                  <a:schemeClr val="bg1"/>
                </a:solidFill>
                <a:latin typeface="Verdana" pitchFamily="34" charset="0"/>
              </a:rPr>
              <a:t>med</a:t>
            </a:r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!</a:t>
            </a:r>
            <a:endParaRPr lang="fi-FI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7077296" y="6341094"/>
            <a:ext cx="1405611" cy="2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027" tIns="42013" rIns="84027" bIns="42013">
            <a:spAutoFit/>
          </a:bodyPr>
          <a:lstStyle/>
          <a:p>
            <a:pPr algn="r" defTabSz="840432"/>
            <a:r>
              <a:rPr lang="fi-FI" sz="1000" dirty="0" err="1" smtClean="0">
                <a:solidFill>
                  <a:schemeClr val="bg1"/>
                </a:solidFill>
                <a:latin typeface="Verdana" pitchFamily="34" charset="0"/>
              </a:rPr>
              <a:t>Finlands</a:t>
            </a:r>
            <a:r>
              <a:rPr lang="fi-FI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000" dirty="0" err="1" smtClean="0">
                <a:solidFill>
                  <a:schemeClr val="bg1"/>
                </a:solidFill>
                <a:latin typeface="Verdana" pitchFamily="34" charset="0"/>
              </a:rPr>
              <a:t>Röda</a:t>
            </a:r>
            <a:r>
              <a:rPr lang="fi-FI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i-FI" sz="1000" dirty="0" err="1" smtClean="0">
                <a:solidFill>
                  <a:schemeClr val="bg1"/>
                </a:solidFill>
                <a:latin typeface="Verdana" pitchFamily="34" charset="0"/>
              </a:rPr>
              <a:t>Kors</a:t>
            </a:r>
            <a:endParaRPr lang="fi-FI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61" name="Picture 37" descr="rk_co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9504" y="475151"/>
            <a:ext cx="1261101" cy="46363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00736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01472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02207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02943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0904" indent="-340904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3031" indent="-288029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100">
          <a:solidFill>
            <a:schemeClr val="tx1"/>
          </a:solidFill>
          <a:latin typeface="+mn-lt"/>
        </a:defRPr>
      </a:lvl2pPr>
      <a:lvl3pPr marL="1140984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800">
          <a:solidFill>
            <a:schemeClr val="tx1"/>
          </a:solidFill>
          <a:latin typeface="+mn-lt"/>
        </a:defRPr>
      </a:lvl3pPr>
      <a:lvl4pPr marL="1595986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3771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5pPr>
      <a:lvl6pPr marL="2454507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6pPr>
      <a:lvl7pPr marL="2855243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7pPr>
      <a:lvl8pPr marL="3255978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8pPr>
      <a:lvl9pPr marL="3656714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>
                <a:latin typeface="Verdana" pitchFamily="34" charset="0"/>
              </a:rPr>
              <a:t>Rekrytering</a:t>
            </a:r>
            <a:r>
              <a:rPr lang="fi-FI" dirty="0" smtClean="0">
                <a:latin typeface="Verdana" pitchFamily="34" charset="0"/>
              </a:rPr>
              <a:t> av </a:t>
            </a:r>
            <a:r>
              <a:rPr lang="fi-FI" dirty="0" err="1" smtClean="0">
                <a:latin typeface="Verdana" pitchFamily="34" charset="0"/>
              </a:rPr>
              <a:t>unga</a:t>
            </a:r>
            <a:r>
              <a:rPr lang="fi-FI" dirty="0" smtClean="0">
                <a:latin typeface="Verdana" pitchFamily="34" charset="0"/>
              </a:rPr>
              <a:t> </a:t>
            </a:r>
            <a:r>
              <a:rPr lang="fi-FI" dirty="0" err="1" smtClean="0">
                <a:latin typeface="Verdana" pitchFamily="34" charset="0"/>
              </a:rPr>
              <a:t>frivilliga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i-FI" dirty="0" err="1" smtClean="0">
                <a:latin typeface="Verdana" pitchFamily="34" charset="0"/>
              </a:rPr>
              <a:t>Mer</a:t>
            </a:r>
            <a:r>
              <a:rPr lang="fi-FI" dirty="0" smtClean="0">
                <a:latin typeface="Verdana" pitchFamily="34" charset="0"/>
              </a:rPr>
              <a:t> </a:t>
            </a:r>
            <a:r>
              <a:rPr lang="fi-FI" dirty="0" err="1" smtClean="0">
                <a:latin typeface="Verdana" pitchFamily="34" charset="0"/>
              </a:rPr>
              <a:t>ungdomar</a:t>
            </a:r>
            <a:r>
              <a:rPr lang="fi-FI" dirty="0" smtClean="0">
                <a:latin typeface="Verdana" pitchFamily="34" charset="0"/>
              </a:rPr>
              <a:t> </a:t>
            </a:r>
            <a:r>
              <a:rPr lang="fi-FI" dirty="0" err="1" smtClean="0">
                <a:latin typeface="Verdana" pitchFamily="34" charset="0"/>
              </a:rPr>
              <a:t>med</a:t>
            </a:r>
            <a:r>
              <a:rPr lang="fi-FI" dirty="0" smtClean="0">
                <a:latin typeface="Verdana" pitchFamily="34" charset="0"/>
              </a:rPr>
              <a:t>!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Energi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kontinuitet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800" dirty="0" err="1" smtClean="0"/>
              <a:t>Frivilligverksamhet</a:t>
            </a:r>
            <a:r>
              <a:rPr lang="fi-FI" sz="1800" dirty="0" smtClean="0"/>
              <a:t> </a:t>
            </a:r>
            <a:r>
              <a:rPr lang="fi-FI" sz="1800" dirty="0" err="1" smtClean="0"/>
              <a:t>intresserar</a:t>
            </a:r>
            <a:r>
              <a:rPr lang="fi-FI" sz="1800" dirty="0" smtClean="0"/>
              <a:t> </a:t>
            </a:r>
            <a:r>
              <a:rPr lang="fi-FI" sz="1800" dirty="0" err="1" smtClean="0"/>
              <a:t>ungdomar</a:t>
            </a:r>
            <a:r>
              <a:rPr lang="fi-FI" sz="1800" dirty="0" smtClean="0"/>
              <a:t>.</a:t>
            </a:r>
          </a:p>
          <a:p>
            <a:endParaRPr lang="fi-FI" sz="1800" dirty="0" smtClean="0"/>
          </a:p>
          <a:p>
            <a:r>
              <a:rPr lang="fi-FI" sz="1800" dirty="0" err="1" smtClean="0"/>
              <a:t>Verksamheten</a:t>
            </a:r>
            <a:r>
              <a:rPr lang="fi-FI" sz="1800" dirty="0" smtClean="0"/>
              <a:t> </a:t>
            </a:r>
            <a:r>
              <a:rPr lang="fi-FI" sz="1800" dirty="0" err="1" smtClean="0"/>
              <a:t>erbjuder</a:t>
            </a:r>
            <a:r>
              <a:rPr lang="fi-FI" sz="1800" dirty="0" smtClean="0"/>
              <a:t> </a:t>
            </a:r>
            <a:r>
              <a:rPr lang="fi-FI" sz="1800" dirty="0" err="1" smtClean="0"/>
              <a:t>ungdomarna</a:t>
            </a:r>
            <a:r>
              <a:rPr lang="fi-FI" sz="1800" dirty="0" smtClean="0"/>
              <a:t>: </a:t>
            </a:r>
          </a:p>
          <a:p>
            <a:pPr lvl="1"/>
            <a:r>
              <a:rPr lang="fi-FI" sz="1600" dirty="0" smtClean="0"/>
              <a:t>en hobby, </a:t>
            </a:r>
            <a:r>
              <a:rPr lang="fi-FI" sz="1600" dirty="0" err="1" smtClean="0"/>
              <a:t>möjlighet</a:t>
            </a:r>
            <a:r>
              <a:rPr lang="fi-FI" sz="1600" dirty="0" smtClean="0"/>
              <a:t> </a:t>
            </a:r>
            <a:r>
              <a:rPr lang="fi-FI" sz="1600" dirty="0" err="1" smtClean="0"/>
              <a:t>att</a:t>
            </a:r>
            <a:r>
              <a:rPr lang="fi-FI" sz="1600" dirty="0" smtClean="0"/>
              <a:t> vara </a:t>
            </a:r>
            <a:r>
              <a:rPr lang="fi-FI" sz="1600" dirty="0" err="1" smtClean="0"/>
              <a:t>med</a:t>
            </a:r>
            <a:r>
              <a:rPr lang="fi-FI" sz="1600" dirty="0" smtClean="0"/>
              <a:t> i </a:t>
            </a:r>
            <a:r>
              <a:rPr lang="fi-FI" sz="1600" dirty="0" err="1" smtClean="0"/>
              <a:t>hjälpens</a:t>
            </a:r>
            <a:r>
              <a:rPr lang="fi-FI" sz="1600" dirty="0" smtClean="0"/>
              <a:t> </a:t>
            </a:r>
            <a:r>
              <a:rPr lang="fi-FI" sz="1600" dirty="0" err="1" smtClean="0"/>
              <a:t>kedja</a:t>
            </a:r>
            <a:r>
              <a:rPr lang="fi-FI" sz="1600" dirty="0" smtClean="0"/>
              <a:t>, </a:t>
            </a:r>
            <a:r>
              <a:rPr lang="fi-FI" sz="1600" dirty="0" err="1" smtClean="0"/>
              <a:t>träffa</a:t>
            </a:r>
            <a:r>
              <a:rPr lang="fi-FI" sz="1600" dirty="0" smtClean="0"/>
              <a:t> </a:t>
            </a:r>
            <a:r>
              <a:rPr lang="fi-FI" sz="1600" dirty="0" err="1" smtClean="0"/>
              <a:t>nya</a:t>
            </a:r>
            <a:r>
              <a:rPr lang="fi-FI" sz="1600" dirty="0" smtClean="0"/>
              <a:t> </a:t>
            </a:r>
            <a:r>
              <a:rPr lang="fi-FI" sz="1600" dirty="0" err="1" smtClean="0"/>
              <a:t>vänner</a:t>
            </a:r>
            <a:r>
              <a:rPr lang="fi-FI" sz="1600" dirty="0" smtClean="0"/>
              <a:t>, </a:t>
            </a:r>
            <a:r>
              <a:rPr lang="fi-FI" sz="1600" dirty="0" err="1" smtClean="0"/>
              <a:t>få</a:t>
            </a:r>
            <a:r>
              <a:rPr lang="fi-FI" sz="1600" dirty="0" smtClean="0"/>
              <a:t> </a:t>
            </a:r>
            <a:r>
              <a:rPr lang="fi-FI" sz="1600" dirty="0" err="1" smtClean="0"/>
              <a:t>utbildning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erfarenhet</a:t>
            </a:r>
            <a:endParaRPr lang="fi-FI" sz="1600" dirty="0" smtClean="0"/>
          </a:p>
          <a:p>
            <a:endParaRPr lang="fi-FI" sz="1800" dirty="0" smtClean="0"/>
          </a:p>
          <a:p>
            <a:r>
              <a:rPr lang="fi-FI" sz="1800" dirty="0" err="1" smtClean="0"/>
              <a:t>Ungdomarna</a:t>
            </a:r>
            <a:r>
              <a:rPr lang="fi-FI" sz="1800" dirty="0" smtClean="0"/>
              <a:t> </a:t>
            </a:r>
            <a:r>
              <a:rPr lang="fi-FI" sz="1800" dirty="0" err="1" smtClean="0"/>
              <a:t>ger</a:t>
            </a:r>
            <a:r>
              <a:rPr lang="fi-FI" sz="1800" dirty="0" smtClean="0"/>
              <a:t> </a:t>
            </a:r>
            <a:r>
              <a:rPr lang="fi-FI" sz="1800" dirty="0" err="1" smtClean="0"/>
              <a:t>avdelningen</a:t>
            </a:r>
            <a:r>
              <a:rPr lang="fi-FI" sz="1800" dirty="0" smtClean="0"/>
              <a:t>:</a:t>
            </a:r>
          </a:p>
          <a:p>
            <a:pPr lvl="1"/>
            <a:r>
              <a:rPr lang="fi-FI" sz="1600" dirty="0" err="1" smtClean="0"/>
              <a:t>nya</a:t>
            </a:r>
            <a:r>
              <a:rPr lang="fi-FI" sz="1600" dirty="0" smtClean="0"/>
              <a:t> </a:t>
            </a:r>
            <a:r>
              <a:rPr lang="fi-FI" sz="1600" dirty="0" err="1" smtClean="0"/>
              <a:t>idéer</a:t>
            </a:r>
            <a:r>
              <a:rPr lang="fi-FI" sz="1600" dirty="0" smtClean="0"/>
              <a:t>, </a:t>
            </a:r>
            <a:r>
              <a:rPr lang="fi-FI" sz="1600" dirty="0" err="1" smtClean="0"/>
              <a:t>sina</a:t>
            </a:r>
            <a:r>
              <a:rPr lang="fi-FI" sz="1600" dirty="0" smtClean="0"/>
              <a:t> </a:t>
            </a:r>
            <a:r>
              <a:rPr lang="fi-FI" sz="1600" dirty="0" err="1" smtClean="0"/>
              <a:t>egna</a:t>
            </a:r>
            <a:r>
              <a:rPr lang="fi-FI" sz="1600" dirty="0" smtClean="0"/>
              <a:t> </a:t>
            </a:r>
            <a:r>
              <a:rPr lang="fi-FI" sz="1600" dirty="0" err="1" smtClean="0"/>
              <a:t>nätverk</a:t>
            </a:r>
            <a:r>
              <a:rPr lang="fi-FI" sz="1600" dirty="0" smtClean="0"/>
              <a:t>, </a:t>
            </a:r>
            <a:r>
              <a:rPr lang="fi-FI" sz="1600" dirty="0" err="1" smtClean="0"/>
              <a:t>inspiration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hjälp</a:t>
            </a:r>
            <a:r>
              <a:rPr lang="fi-FI" sz="1600" dirty="0" smtClean="0"/>
              <a:t> </a:t>
            </a:r>
            <a:r>
              <a:rPr lang="fi-FI" sz="1600" dirty="0" err="1" smtClean="0"/>
              <a:t>med</a:t>
            </a:r>
            <a:r>
              <a:rPr lang="fi-FI" sz="1600" dirty="0" smtClean="0"/>
              <a:t> </a:t>
            </a:r>
            <a:r>
              <a:rPr lang="fi-FI" sz="1600" dirty="0" err="1" smtClean="0"/>
              <a:t>avdelningens</a:t>
            </a:r>
            <a:r>
              <a:rPr lang="fi-FI" sz="1600" dirty="0" smtClean="0"/>
              <a:t> </a:t>
            </a:r>
            <a:r>
              <a:rPr lang="fi-FI" sz="1600" dirty="0" err="1" smtClean="0"/>
              <a:t>beredskap</a:t>
            </a:r>
            <a:endParaRPr lang="en-US" sz="1800" dirty="0"/>
          </a:p>
        </p:txBody>
      </p:sp>
      <p:pic>
        <p:nvPicPr>
          <p:cNvPr id="6" name="Content Placeholder 5" descr="SPR Nuorten vuosikokous 2012 Photo Alejandro Lorenzo 2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407" y="2525973"/>
            <a:ext cx="4073236" cy="2714105"/>
          </a:xfrm>
        </p:spPr>
      </p:pic>
      <p:sp>
        <p:nvSpPr>
          <p:cNvPr id="7" name="TextBox 6"/>
          <p:cNvSpPr txBox="1"/>
          <p:nvPr/>
        </p:nvSpPr>
        <p:spPr>
          <a:xfrm>
            <a:off x="6929454" y="5214950"/>
            <a:ext cx="2000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Alejandro Lorenzo,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Varför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organisationen</a:t>
            </a:r>
            <a:r>
              <a:rPr lang="fi-FI" dirty="0" smtClean="0"/>
              <a:t> </a:t>
            </a:r>
            <a:r>
              <a:rPr lang="fi-FI" dirty="0" err="1" smtClean="0"/>
              <a:t>ungdomsverksamhet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4073804" cy="3357586"/>
          </a:xfrm>
        </p:spPr>
        <p:txBody>
          <a:bodyPr/>
          <a:lstStyle/>
          <a:p>
            <a:r>
              <a:rPr lang="en-US" sz="1600" b="1" dirty="0" smtClean="0"/>
              <a:t>I </a:t>
            </a:r>
            <a:r>
              <a:rPr lang="en-US" sz="1600" b="1" dirty="0" err="1" smtClean="0"/>
              <a:t>Finlands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Röda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Kors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växer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barnet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och</a:t>
            </a:r>
            <a:r>
              <a:rPr lang="en-US" sz="1600" b="1" dirty="0" smtClean="0"/>
              <a:t> den </a:t>
            </a:r>
            <a:r>
              <a:rPr lang="en-US" sz="1600" b="1" dirty="0" err="1" smtClean="0"/>
              <a:t>unga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upp</a:t>
            </a:r>
            <a:r>
              <a:rPr lang="en-US" sz="1600" b="1" dirty="0" smtClean="0"/>
              <a:t> med </a:t>
            </a:r>
            <a:r>
              <a:rPr lang="en-US" sz="1600" b="1" dirty="0" err="1" smtClean="0"/>
              <a:t>värderingar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respekterar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och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främjar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tolerans</a:t>
            </a:r>
            <a:r>
              <a:rPr lang="en-US" sz="1600" b="1" dirty="0" smtClean="0"/>
              <a:t>.   </a:t>
            </a:r>
            <a:r>
              <a:rPr lang="fi-FI" sz="1600" b="1" dirty="0" smtClean="0"/>
              <a:t> </a:t>
            </a:r>
          </a:p>
          <a:p>
            <a:pPr>
              <a:buNone/>
            </a:pPr>
            <a:endParaRPr lang="en-US" sz="1600" dirty="0" smtClean="0"/>
          </a:p>
          <a:p>
            <a:pPr lvl="1"/>
            <a:r>
              <a:rPr lang="en-US" sz="1400" dirty="0" smtClean="0"/>
              <a:t>Man </a:t>
            </a:r>
            <a:r>
              <a:rPr lang="en-US" sz="1400" dirty="0" err="1" smtClean="0"/>
              <a:t>vågar</a:t>
            </a:r>
            <a:r>
              <a:rPr lang="en-US" sz="1400" dirty="0" smtClean="0"/>
              <a:t> </a:t>
            </a:r>
            <a:r>
              <a:rPr lang="en-US" sz="1400" dirty="0" err="1" smtClean="0"/>
              <a:t>ställa</a:t>
            </a:r>
            <a:r>
              <a:rPr lang="en-US" sz="1400" dirty="0" smtClean="0"/>
              <a:t> sig </a:t>
            </a:r>
            <a:r>
              <a:rPr lang="en-US" sz="1400" dirty="0" err="1" smtClean="0"/>
              <a:t>på</a:t>
            </a:r>
            <a:r>
              <a:rPr lang="en-US" sz="1400" dirty="0" smtClean="0"/>
              <a:t> </a:t>
            </a:r>
            <a:r>
              <a:rPr lang="en-US" sz="1400" dirty="0" err="1" smtClean="0"/>
              <a:t>det</a:t>
            </a:r>
            <a:r>
              <a:rPr lang="en-US" sz="1400" dirty="0" smtClean="0"/>
              <a:t> </a:t>
            </a:r>
            <a:r>
              <a:rPr lang="en-US" sz="1400" dirty="0" err="1" smtClean="0"/>
              <a:t>godas</a:t>
            </a:r>
            <a:r>
              <a:rPr lang="en-US" sz="1400" dirty="0" smtClean="0"/>
              <a:t> </a:t>
            </a:r>
            <a:r>
              <a:rPr lang="en-US" sz="1400" dirty="0" err="1" smtClean="0"/>
              <a:t>sida</a:t>
            </a:r>
            <a:r>
              <a:rPr lang="en-US" sz="1400" dirty="0" smtClean="0"/>
              <a:t>, </a:t>
            </a:r>
            <a:r>
              <a:rPr lang="en-US" sz="1400" dirty="0" err="1" smtClean="0"/>
              <a:t>tro</a:t>
            </a:r>
            <a:r>
              <a:rPr lang="en-US" sz="1400" dirty="0" smtClean="0"/>
              <a:t> </a:t>
            </a:r>
            <a:r>
              <a:rPr lang="en-US" sz="1400" dirty="0" err="1" smtClean="0"/>
              <a:t>på</a:t>
            </a:r>
            <a:r>
              <a:rPr lang="en-US" sz="1400" dirty="0" smtClean="0"/>
              <a:t> </a:t>
            </a:r>
            <a:r>
              <a:rPr lang="en-US" sz="1400" dirty="0" err="1" smtClean="0"/>
              <a:t>empatiska</a:t>
            </a:r>
            <a:r>
              <a:rPr lang="en-US" sz="1400" dirty="0" smtClean="0"/>
              <a:t> </a:t>
            </a:r>
            <a:r>
              <a:rPr lang="en-US" sz="1400" dirty="0" err="1" smtClean="0"/>
              <a:t>gärningar</a:t>
            </a:r>
            <a:r>
              <a:rPr lang="en-US" sz="1400" dirty="0" smtClean="0"/>
              <a:t> </a:t>
            </a:r>
            <a:r>
              <a:rPr lang="en-US" sz="1400" dirty="0" err="1" smtClean="0"/>
              <a:t>och</a:t>
            </a:r>
            <a:r>
              <a:rPr lang="en-US" sz="1400" dirty="0" smtClean="0"/>
              <a:t> </a:t>
            </a:r>
            <a:r>
              <a:rPr lang="en-US" sz="1400" dirty="0" err="1" smtClean="0"/>
              <a:t>närvarons</a:t>
            </a:r>
            <a:r>
              <a:rPr lang="en-US" sz="1400" dirty="0" smtClean="0"/>
              <a:t> </a:t>
            </a:r>
            <a:r>
              <a:rPr lang="en-US" sz="1400" dirty="0" err="1" smtClean="0"/>
              <a:t>kraft</a:t>
            </a:r>
            <a:r>
              <a:rPr lang="en-US" sz="1400" dirty="0" smtClean="0"/>
              <a:t>.</a:t>
            </a:r>
          </a:p>
          <a:p>
            <a:pPr lvl="1">
              <a:buNone/>
            </a:pPr>
            <a:endParaRPr lang="fi-FI" sz="1400" dirty="0" smtClean="0"/>
          </a:p>
          <a:p>
            <a:pPr lvl="1"/>
            <a:r>
              <a:rPr lang="en-US" sz="1400" dirty="0" smtClean="0"/>
              <a:t>Man </a:t>
            </a:r>
            <a:r>
              <a:rPr lang="en-US" sz="1400" dirty="0" err="1" smtClean="0"/>
              <a:t>vågar</a:t>
            </a:r>
            <a:r>
              <a:rPr lang="en-US" sz="1400" dirty="0" smtClean="0"/>
              <a:t> </a:t>
            </a:r>
            <a:r>
              <a:rPr lang="en-US" sz="1400" dirty="0" err="1" smtClean="0"/>
              <a:t>hjälpa</a:t>
            </a:r>
            <a:r>
              <a:rPr lang="en-US" sz="1400" dirty="0" smtClean="0"/>
              <a:t>, </a:t>
            </a:r>
            <a:r>
              <a:rPr lang="en-US" sz="1400" dirty="0" err="1" smtClean="0"/>
              <a:t>tala</a:t>
            </a:r>
            <a:r>
              <a:rPr lang="en-US" sz="1400" dirty="0" smtClean="0"/>
              <a:t> </a:t>
            </a:r>
            <a:r>
              <a:rPr lang="en-US" sz="1400" dirty="0" err="1" smtClean="0"/>
              <a:t>för</a:t>
            </a:r>
            <a:r>
              <a:rPr lang="en-US" sz="1400" dirty="0" smtClean="0"/>
              <a:t> </a:t>
            </a:r>
            <a:r>
              <a:rPr lang="en-US" sz="1400" dirty="0" err="1" smtClean="0"/>
              <a:t>dem</a:t>
            </a:r>
            <a:r>
              <a:rPr lang="en-US" sz="1400" dirty="0" smtClean="0"/>
              <a:t> </a:t>
            </a:r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behöver</a:t>
            </a:r>
            <a:r>
              <a:rPr lang="en-US" sz="1400" dirty="0" smtClean="0"/>
              <a:t> </a:t>
            </a:r>
            <a:r>
              <a:rPr lang="en-US" sz="1400" dirty="0" err="1" smtClean="0"/>
              <a:t>stöd</a:t>
            </a:r>
            <a:r>
              <a:rPr lang="en-US" sz="1400" dirty="0" smtClean="0"/>
              <a:t> </a:t>
            </a:r>
            <a:r>
              <a:rPr lang="en-US" sz="1400" dirty="0" err="1" smtClean="0"/>
              <a:t>och</a:t>
            </a:r>
            <a:r>
              <a:rPr lang="en-US" sz="1400" dirty="0" smtClean="0"/>
              <a:t> </a:t>
            </a:r>
            <a:r>
              <a:rPr lang="en-US" sz="1400" dirty="0" err="1" smtClean="0"/>
              <a:t>ta</a:t>
            </a:r>
            <a:r>
              <a:rPr lang="en-US" sz="1400" dirty="0" smtClean="0"/>
              <a:t> </a:t>
            </a:r>
            <a:r>
              <a:rPr lang="en-US" sz="1400" dirty="0" err="1" smtClean="0"/>
              <a:t>ställning</a:t>
            </a:r>
            <a:r>
              <a:rPr lang="en-US" sz="1400" dirty="0" smtClean="0"/>
              <a:t> – man </a:t>
            </a:r>
            <a:r>
              <a:rPr lang="en-US" sz="1400" dirty="0" err="1" smtClean="0"/>
              <a:t>vågar</a:t>
            </a:r>
            <a:r>
              <a:rPr lang="en-US" sz="1400" dirty="0" smtClean="0"/>
              <a:t> </a:t>
            </a:r>
            <a:r>
              <a:rPr lang="en-US" sz="1400" dirty="0" err="1" smtClean="0"/>
              <a:t>vara</a:t>
            </a:r>
            <a:r>
              <a:rPr lang="en-US" sz="1400" dirty="0" smtClean="0"/>
              <a:t> </a:t>
            </a:r>
            <a:r>
              <a:rPr lang="en-US" sz="1400" dirty="0" err="1" smtClean="0"/>
              <a:t>människa</a:t>
            </a:r>
            <a:r>
              <a:rPr lang="en-US" sz="1400" dirty="0" smtClean="0"/>
              <a:t>.  </a:t>
            </a:r>
          </a:p>
          <a:p>
            <a:pPr lvl="1">
              <a:buNone/>
            </a:pPr>
            <a:r>
              <a:rPr lang="fi-FI" sz="1400" dirty="0" smtClean="0"/>
              <a:t> </a:t>
            </a:r>
            <a:endParaRPr lang="en-US" sz="1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ensiapu_sm2011_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1412"/>
            <a:ext cx="4073525" cy="2723227"/>
          </a:xfrm>
        </p:spPr>
      </p:pic>
      <p:sp>
        <p:nvSpPr>
          <p:cNvPr id="6" name="TextBox 5"/>
          <p:cNvSpPr txBox="1"/>
          <p:nvPr/>
        </p:nvSpPr>
        <p:spPr>
          <a:xfrm>
            <a:off x="7429488" y="5214950"/>
            <a:ext cx="1714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Niklas </a:t>
            </a:r>
            <a:r>
              <a:rPr lang="fi-FI" sz="800" dirty="0" err="1" smtClean="0"/>
              <a:t>Meltio</a:t>
            </a:r>
            <a:r>
              <a:rPr lang="fi-FI" sz="800" dirty="0" smtClean="0"/>
              <a:t>, 2011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Verksamhet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klubbar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kampanjer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857364"/>
            <a:ext cx="4073804" cy="4179922"/>
          </a:xfrm>
        </p:spPr>
        <p:txBody>
          <a:bodyPr/>
          <a:lstStyle/>
          <a:p>
            <a:r>
              <a:rPr lang="fi-FI" sz="1600" dirty="0" err="1" smtClean="0"/>
              <a:t>Ungdomarna</a:t>
            </a:r>
            <a:r>
              <a:rPr lang="fi-FI" sz="1600" dirty="0" smtClean="0"/>
              <a:t> </a:t>
            </a:r>
            <a:r>
              <a:rPr lang="fi-FI" sz="1600" dirty="0" err="1" smtClean="0"/>
              <a:t>organiserar</a:t>
            </a:r>
            <a:r>
              <a:rPr lang="fi-FI" sz="1600" dirty="0" smtClean="0"/>
              <a:t> </a:t>
            </a:r>
            <a:r>
              <a:rPr lang="fi-FI" sz="1600" dirty="0" err="1" smtClean="0"/>
              <a:t>sin</a:t>
            </a:r>
            <a:r>
              <a:rPr lang="fi-FI" sz="1600" dirty="0" smtClean="0"/>
              <a:t> </a:t>
            </a:r>
            <a:r>
              <a:rPr lang="fi-FI" sz="1600" dirty="0" err="1" smtClean="0"/>
              <a:t>verksamhet</a:t>
            </a:r>
            <a:r>
              <a:rPr lang="fi-FI" sz="1600" dirty="0" smtClean="0"/>
              <a:t> </a:t>
            </a:r>
            <a:r>
              <a:rPr lang="fi-FI" sz="1600" dirty="0" err="1" smtClean="0"/>
              <a:t>bäst</a:t>
            </a:r>
            <a:r>
              <a:rPr lang="fi-FI" sz="1600" dirty="0" smtClean="0"/>
              <a:t> </a:t>
            </a:r>
            <a:r>
              <a:rPr lang="fi-FI" sz="1600" dirty="0" err="1" smtClean="0"/>
              <a:t>själva</a:t>
            </a:r>
            <a:r>
              <a:rPr lang="fi-FI" sz="1600" dirty="0" smtClean="0"/>
              <a:t>, </a:t>
            </a:r>
            <a:r>
              <a:rPr lang="fi-FI" sz="1600" dirty="0" err="1" smtClean="0"/>
              <a:t>med</a:t>
            </a:r>
            <a:r>
              <a:rPr lang="fi-FI" sz="1600" dirty="0" smtClean="0"/>
              <a:t> </a:t>
            </a:r>
            <a:r>
              <a:rPr lang="fi-FI" sz="1600" dirty="0" err="1" smtClean="0"/>
              <a:t>starkt</a:t>
            </a:r>
            <a:r>
              <a:rPr lang="fi-FI" sz="1600" dirty="0" smtClean="0"/>
              <a:t> </a:t>
            </a:r>
            <a:r>
              <a:rPr lang="fi-FI" sz="1600" dirty="0" err="1" smtClean="0"/>
              <a:t>stöd</a:t>
            </a:r>
            <a:r>
              <a:rPr lang="fi-FI" sz="1600" dirty="0" smtClean="0"/>
              <a:t> </a:t>
            </a:r>
            <a:r>
              <a:rPr lang="fi-FI" sz="1600" dirty="0" err="1" smtClean="0"/>
              <a:t>från</a:t>
            </a:r>
            <a:r>
              <a:rPr lang="fi-FI" sz="1600" dirty="0" smtClean="0"/>
              <a:t> </a:t>
            </a:r>
            <a:r>
              <a:rPr lang="fi-FI" sz="1600" dirty="0" err="1" smtClean="0"/>
              <a:t>avdelningen</a:t>
            </a:r>
            <a:r>
              <a:rPr lang="fi-FI" sz="1600" dirty="0" smtClean="0"/>
              <a:t>. </a:t>
            </a:r>
          </a:p>
          <a:p>
            <a:pPr>
              <a:buNone/>
            </a:pPr>
            <a:endParaRPr lang="fi-FI" sz="1600" dirty="0" smtClean="0"/>
          </a:p>
          <a:p>
            <a:r>
              <a:rPr lang="fi-FI" sz="1600" dirty="0" err="1" smtClean="0"/>
              <a:t>Viktigt</a:t>
            </a:r>
            <a:r>
              <a:rPr lang="fi-FI" sz="1600" dirty="0" smtClean="0"/>
              <a:t> </a:t>
            </a:r>
            <a:r>
              <a:rPr lang="fi-FI" sz="1600" dirty="0" err="1" smtClean="0"/>
              <a:t>att</a:t>
            </a:r>
            <a:r>
              <a:rPr lang="fi-FI" sz="1600" dirty="0" smtClean="0"/>
              <a:t> </a:t>
            </a:r>
            <a:r>
              <a:rPr lang="fi-FI" sz="1600" dirty="0" err="1" smtClean="0"/>
              <a:t>tillsammans</a:t>
            </a:r>
            <a:r>
              <a:rPr lang="fi-FI" sz="1600" dirty="0" smtClean="0"/>
              <a:t> </a:t>
            </a:r>
            <a:r>
              <a:rPr lang="fi-FI" sz="1600" dirty="0" err="1" smtClean="0"/>
              <a:t>hitta</a:t>
            </a:r>
            <a:r>
              <a:rPr lang="fi-FI" sz="1600" dirty="0" smtClean="0"/>
              <a:t> </a:t>
            </a:r>
            <a:r>
              <a:rPr lang="fi-FI" sz="1600" dirty="0" err="1" smtClean="0"/>
              <a:t>verksamhetsformer</a:t>
            </a:r>
            <a:r>
              <a:rPr lang="fi-FI" sz="1600" dirty="0" smtClean="0"/>
              <a:t>, </a:t>
            </a:r>
            <a:r>
              <a:rPr lang="fi-FI" sz="1600" dirty="0" err="1" smtClean="0"/>
              <a:t>som</a:t>
            </a:r>
            <a:r>
              <a:rPr lang="fi-FI" sz="1600" dirty="0" smtClean="0"/>
              <a:t> </a:t>
            </a:r>
            <a:r>
              <a:rPr lang="fi-FI" sz="1600" dirty="0" err="1" smtClean="0"/>
              <a:t>ungdomarna</a:t>
            </a:r>
            <a:r>
              <a:rPr lang="fi-FI" sz="1600" dirty="0" smtClean="0"/>
              <a:t> </a:t>
            </a:r>
            <a:r>
              <a:rPr lang="fi-FI" sz="1600" dirty="0" err="1" smtClean="0"/>
              <a:t>är</a:t>
            </a:r>
            <a:r>
              <a:rPr lang="fi-FI" sz="1600" dirty="0" smtClean="0"/>
              <a:t> </a:t>
            </a:r>
            <a:r>
              <a:rPr lang="fi-FI" sz="1600" dirty="0" err="1" smtClean="0"/>
              <a:t>intresserade</a:t>
            </a:r>
            <a:r>
              <a:rPr lang="fi-FI" sz="1600" dirty="0" smtClean="0"/>
              <a:t> av.</a:t>
            </a:r>
          </a:p>
          <a:p>
            <a:pPr>
              <a:buNone/>
            </a:pPr>
            <a:endParaRPr lang="fi-FI" sz="1600" dirty="0" smtClean="0"/>
          </a:p>
          <a:p>
            <a:r>
              <a:rPr lang="fi-FI" sz="1600" dirty="0" smtClean="0"/>
              <a:t>Det </a:t>
            </a:r>
            <a:r>
              <a:rPr lang="fi-FI" sz="1600" dirty="0" err="1" smtClean="0"/>
              <a:t>f</a:t>
            </a:r>
            <a:r>
              <a:rPr lang="fi-FI" sz="1600" dirty="0" err="1" smtClean="0"/>
              <a:t>inns</a:t>
            </a:r>
            <a:r>
              <a:rPr lang="fi-FI" sz="1600" dirty="0" smtClean="0"/>
              <a:t> </a:t>
            </a:r>
            <a:r>
              <a:rPr lang="fi-FI" sz="1600" dirty="0" err="1" smtClean="0"/>
              <a:t>verksamhetsformer</a:t>
            </a:r>
            <a:r>
              <a:rPr lang="fi-FI" sz="1600" dirty="0" smtClean="0"/>
              <a:t> </a:t>
            </a:r>
            <a:r>
              <a:rPr lang="fi-FI" sz="1600" dirty="0" err="1" smtClean="0"/>
              <a:t>som</a:t>
            </a:r>
            <a:r>
              <a:rPr lang="fi-FI" sz="1600" dirty="0" smtClean="0"/>
              <a:t> </a:t>
            </a:r>
            <a:r>
              <a:rPr lang="fi-FI" sz="1600" dirty="0" err="1" smtClean="0"/>
              <a:t>är</a:t>
            </a:r>
            <a:r>
              <a:rPr lang="fi-FI" sz="1600" dirty="0" smtClean="0"/>
              <a:t> </a:t>
            </a:r>
            <a:r>
              <a:rPr lang="fi-FI" sz="1600" dirty="0" err="1" smtClean="0"/>
              <a:t>specifikt</a:t>
            </a:r>
            <a:r>
              <a:rPr lang="fi-FI" sz="1600" dirty="0" smtClean="0"/>
              <a:t> </a:t>
            </a:r>
            <a:r>
              <a:rPr lang="fi-FI" sz="1600" dirty="0" err="1" smtClean="0"/>
              <a:t>riktade</a:t>
            </a:r>
            <a:r>
              <a:rPr lang="fi-FI" sz="1600" dirty="0" smtClean="0"/>
              <a:t> </a:t>
            </a:r>
            <a:r>
              <a:rPr lang="fi-FI" sz="1600" dirty="0" err="1" smtClean="0"/>
              <a:t>till</a:t>
            </a:r>
            <a:r>
              <a:rPr lang="fi-FI" sz="1600" dirty="0" smtClean="0"/>
              <a:t> </a:t>
            </a:r>
            <a:r>
              <a:rPr lang="fi-FI" sz="1600" dirty="0" err="1" smtClean="0"/>
              <a:t>ungdomar</a:t>
            </a:r>
            <a:r>
              <a:rPr lang="fi-FI" sz="1600" dirty="0" smtClean="0"/>
              <a:t>, </a:t>
            </a:r>
            <a:r>
              <a:rPr lang="fi-FI" sz="1600" dirty="0" err="1" smtClean="0"/>
              <a:t>men</a:t>
            </a:r>
            <a:r>
              <a:rPr lang="fi-FI" sz="1600" dirty="0" smtClean="0"/>
              <a:t> de </a:t>
            </a:r>
            <a:r>
              <a:rPr lang="fi-FI" sz="1600" dirty="0" err="1" smtClean="0"/>
              <a:t>är</a:t>
            </a:r>
            <a:r>
              <a:rPr lang="fi-FI" sz="1600" dirty="0" smtClean="0"/>
              <a:t> </a:t>
            </a:r>
            <a:r>
              <a:rPr lang="fi-FI" sz="1600" dirty="0" err="1" smtClean="0"/>
              <a:t>även</a:t>
            </a:r>
            <a:r>
              <a:rPr lang="fi-FI" sz="1600" dirty="0" smtClean="0"/>
              <a:t> </a:t>
            </a:r>
            <a:r>
              <a:rPr lang="fi-FI" sz="1600" dirty="0" err="1" smtClean="0"/>
              <a:t>med</a:t>
            </a:r>
            <a:r>
              <a:rPr lang="fi-FI" sz="1600" dirty="0" smtClean="0"/>
              <a:t> i </a:t>
            </a:r>
            <a:r>
              <a:rPr lang="fi-FI" sz="1600" dirty="0" err="1" smtClean="0"/>
              <a:t>all</a:t>
            </a:r>
            <a:r>
              <a:rPr lang="fi-FI" sz="1600" dirty="0" smtClean="0"/>
              <a:t> </a:t>
            </a:r>
            <a:r>
              <a:rPr lang="fi-FI" sz="1600" dirty="0" err="1" smtClean="0"/>
              <a:t>verksamhet</a:t>
            </a:r>
            <a:r>
              <a:rPr lang="fi-FI" sz="1600" dirty="0" smtClean="0"/>
              <a:t> </a:t>
            </a:r>
            <a:r>
              <a:rPr lang="fi-FI" sz="1600" dirty="0" err="1" smtClean="0"/>
              <a:t>inom</a:t>
            </a:r>
            <a:r>
              <a:rPr lang="fi-FI" sz="1600" dirty="0" smtClean="0"/>
              <a:t> </a:t>
            </a:r>
            <a:r>
              <a:rPr lang="fi-FI" sz="1600" dirty="0" err="1" smtClean="0"/>
              <a:t>organisationen</a:t>
            </a:r>
            <a:r>
              <a:rPr lang="fi-FI" sz="1600" dirty="0" smtClean="0"/>
              <a:t>.</a:t>
            </a:r>
          </a:p>
          <a:p>
            <a:pPr>
              <a:buNone/>
            </a:pPr>
            <a:endParaRPr lang="fi-FI" sz="1600" dirty="0" smtClean="0"/>
          </a:p>
          <a:p>
            <a:pPr lvl="1">
              <a:buNone/>
            </a:pPr>
            <a:r>
              <a:rPr lang="fi-FI" sz="1600" dirty="0" smtClean="0">
                <a:sym typeface="Wingdings" pitchFamily="2" charset="2"/>
              </a:rPr>
              <a:t> Alla </a:t>
            </a:r>
            <a:r>
              <a:rPr lang="fi-FI" sz="1600" dirty="0" err="1" smtClean="0">
                <a:sym typeface="Wingdings" pitchFamily="2" charset="2"/>
              </a:rPr>
              <a:t>ryms</a:t>
            </a:r>
            <a:r>
              <a:rPr lang="fi-FI" sz="1600" dirty="0" smtClean="0">
                <a:sym typeface="Wingdings" pitchFamily="2" charset="2"/>
              </a:rPr>
              <a:t> </a:t>
            </a:r>
            <a:r>
              <a:rPr lang="fi-FI" sz="1600" dirty="0" err="1" smtClean="0">
                <a:sym typeface="Wingdings" pitchFamily="2" charset="2"/>
              </a:rPr>
              <a:t>med</a:t>
            </a:r>
            <a:r>
              <a:rPr lang="fi-FI" sz="1600" dirty="0" smtClean="0">
                <a:sym typeface="Wingdings" pitchFamily="2" charset="2"/>
              </a:rPr>
              <a:t>!</a:t>
            </a:r>
            <a:endParaRPr lang="en-US" sz="1600" dirty="0"/>
          </a:p>
        </p:txBody>
      </p:sp>
      <p:pic>
        <p:nvPicPr>
          <p:cNvPr id="5" name="Content Placeholder 4" descr="Operaatio Nälkäpäivä 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0940"/>
            <a:ext cx="4073525" cy="2724170"/>
          </a:xfrm>
        </p:spPr>
      </p:pic>
      <p:sp>
        <p:nvSpPr>
          <p:cNvPr id="6" name="TextBox 5"/>
          <p:cNvSpPr txBox="1"/>
          <p:nvPr/>
        </p:nvSpPr>
        <p:spPr>
          <a:xfrm>
            <a:off x="7215206" y="5214950"/>
            <a:ext cx="1714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Niklas Rautio, 2008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Röda</a:t>
            </a:r>
            <a:r>
              <a:rPr lang="fi-FI" dirty="0" smtClean="0"/>
              <a:t> </a:t>
            </a:r>
            <a:r>
              <a:rPr lang="fi-FI" dirty="0" err="1" smtClean="0"/>
              <a:t>Korset</a:t>
            </a:r>
            <a:r>
              <a:rPr lang="fi-FI" dirty="0" smtClean="0"/>
              <a:t> </a:t>
            </a:r>
            <a:r>
              <a:rPr lang="fi-FI" dirty="0" err="1" smtClean="0"/>
              <a:t>erbjuder</a:t>
            </a:r>
            <a:r>
              <a:rPr lang="fi-FI" dirty="0" smtClean="0"/>
              <a:t> </a:t>
            </a:r>
            <a:r>
              <a:rPr lang="fi-FI" dirty="0" err="1" smtClean="0"/>
              <a:t>ungdomar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571612"/>
            <a:ext cx="4073804" cy="4572031"/>
          </a:xfrm>
        </p:spPr>
        <p:txBody>
          <a:bodyPr/>
          <a:lstStyle/>
          <a:p>
            <a:r>
              <a:rPr lang="fi-FI" sz="1600" dirty="0" err="1" smtClean="0"/>
              <a:t>Reddie</a:t>
            </a:r>
            <a:r>
              <a:rPr lang="fi-FI" sz="1600" dirty="0" smtClean="0"/>
              <a:t> </a:t>
            </a:r>
            <a:r>
              <a:rPr lang="fi-FI" sz="1600" dirty="0" err="1" smtClean="0"/>
              <a:t>Kids-klubbar</a:t>
            </a:r>
            <a:r>
              <a:rPr lang="fi-FI" sz="1600" dirty="0" smtClean="0"/>
              <a:t> 7-12 </a:t>
            </a:r>
            <a:r>
              <a:rPr lang="fi-FI" sz="1600" dirty="0" err="1" smtClean="0"/>
              <a:t>år</a:t>
            </a:r>
            <a:endParaRPr lang="fi-FI" sz="1600" dirty="0" smtClean="0"/>
          </a:p>
          <a:p>
            <a:r>
              <a:rPr lang="fi-FI" sz="1600" dirty="0" err="1" smtClean="0"/>
              <a:t>Ungdomsgrupper</a:t>
            </a:r>
            <a:r>
              <a:rPr lang="fi-FI" sz="1600" dirty="0" smtClean="0"/>
              <a:t> 13-17 </a:t>
            </a:r>
            <a:r>
              <a:rPr lang="fi-FI" sz="1600" dirty="0" err="1" smtClean="0"/>
              <a:t>år</a:t>
            </a:r>
            <a:r>
              <a:rPr lang="fi-FI" sz="1600" dirty="0" smtClean="0"/>
              <a:t> </a:t>
            </a:r>
          </a:p>
          <a:p>
            <a:r>
              <a:rPr lang="fi-FI" sz="1600" dirty="0" err="1" smtClean="0"/>
              <a:t>Verksamhet</a:t>
            </a:r>
            <a:r>
              <a:rPr lang="fi-FI" sz="1600" dirty="0" smtClean="0"/>
              <a:t> för </a:t>
            </a:r>
            <a:r>
              <a:rPr lang="fi-FI" sz="1600" dirty="0" err="1" smtClean="0"/>
              <a:t>ungdomsdelegater</a:t>
            </a:r>
            <a:r>
              <a:rPr lang="fi-FI" sz="1600" dirty="0" smtClean="0"/>
              <a:t> 18-29 </a:t>
            </a:r>
            <a:r>
              <a:rPr lang="fi-FI" sz="1600" dirty="0" err="1" smtClean="0"/>
              <a:t>år</a:t>
            </a:r>
            <a:endParaRPr lang="fi-FI" sz="1600" dirty="0" smtClean="0"/>
          </a:p>
          <a:p>
            <a:r>
              <a:rPr lang="fi-FI" sz="1600" dirty="0" err="1" smtClean="0"/>
              <a:t>Läger</a:t>
            </a:r>
            <a:r>
              <a:rPr lang="fi-FI" sz="1600" dirty="0" smtClean="0"/>
              <a:t> för </a:t>
            </a:r>
            <a:r>
              <a:rPr lang="fi-FI" sz="1600" dirty="0" err="1" smtClean="0"/>
              <a:t>olika</a:t>
            </a:r>
            <a:r>
              <a:rPr lang="fi-FI" sz="1600" dirty="0" smtClean="0"/>
              <a:t> </a:t>
            </a:r>
            <a:r>
              <a:rPr lang="fi-FI" sz="1600" dirty="0" err="1" smtClean="0"/>
              <a:t>åldrar</a:t>
            </a:r>
            <a:r>
              <a:rPr lang="fi-FI" sz="1600" dirty="0" smtClean="0"/>
              <a:t>, </a:t>
            </a:r>
            <a:r>
              <a:rPr lang="fi-FI" sz="1600" dirty="0" err="1" smtClean="0"/>
              <a:t>även</a:t>
            </a:r>
            <a:r>
              <a:rPr lang="fi-FI" sz="1600" dirty="0" smtClean="0"/>
              <a:t> </a:t>
            </a:r>
            <a:r>
              <a:rPr lang="fi-FI" sz="1600" dirty="0" err="1" smtClean="0"/>
              <a:t>läger</a:t>
            </a:r>
            <a:r>
              <a:rPr lang="fi-FI" sz="1600" dirty="0" smtClean="0"/>
              <a:t> </a:t>
            </a:r>
            <a:r>
              <a:rPr lang="fi-FI" sz="1600" dirty="0" err="1" smtClean="0"/>
              <a:t>utomlands</a:t>
            </a:r>
            <a:endParaRPr lang="en-US" sz="1600" dirty="0" smtClean="0"/>
          </a:p>
          <a:p>
            <a:r>
              <a:rPr lang="fi-FI" sz="1600" dirty="0" err="1" smtClean="0"/>
              <a:t>Universitets-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högskolegrupper</a:t>
            </a:r>
            <a:endParaRPr lang="fi-FI" sz="1600" dirty="0" smtClean="0"/>
          </a:p>
          <a:p>
            <a:r>
              <a:rPr lang="fi-FI" sz="1600" dirty="0" err="1" smtClean="0"/>
              <a:t>Första</a:t>
            </a:r>
            <a:r>
              <a:rPr lang="fi-FI" sz="1600" dirty="0" smtClean="0"/>
              <a:t> </a:t>
            </a:r>
            <a:r>
              <a:rPr lang="fi-FI" sz="1600" dirty="0" err="1" smtClean="0"/>
              <a:t>hjälpen</a:t>
            </a:r>
            <a:r>
              <a:rPr lang="fi-FI" sz="1600" dirty="0" smtClean="0"/>
              <a:t> </a:t>
            </a:r>
            <a:r>
              <a:rPr lang="fi-FI" sz="1600" dirty="0" err="1" smtClean="0"/>
              <a:t>grupper</a:t>
            </a:r>
            <a:endParaRPr lang="fi-FI" sz="1600" dirty="0" smtClean="0"/>
          </a:p>
          <a:p>
            <a:r>
              <a:rPr lang="fi-FI" sz="1600" dirty="0" err="1" smtClean="0"/>
              <a:t>Vänverksamhet</a:t>
            </a:r>
            <a:endParaRPr lang="fi-FI" sz="1600" dirty="0" smtClean="0"/>
          </a:p>
          <a:p>
            <a:r>
              <a:rPr lang="fi-FI" sz="1600" dirty="0" err="1" smtClean="0"/>
              <a:t>Mångkulturverksamhet</a:t>
            </a:r>
            <a:endParaRPr lang="fi-FI" sz="1600" dirty="0" smtClean="0"/>
          </a:p>
          <a:p>
            <a:r>
              <a:rPr lang="fi-FI" sz="1600" dirty="0" err="1" smtClean="0"/>
              <a:t>Röda</a:t>
            </a:r>
            <a:r>
              <a:rPr lang="fi-FI" sz="1600" dirty="0" smtClean="0"/>
              <a:t> </a:t>
            </a:r>
            <a:r>
              <a:rPr lang="fi-FI" sz="1600" dirty="0" err="1" smtClean="0"/>
              <a:t>Korsets</a:t>
            </a:r>
            <a:r>
              <a:rPr lang="fi-FI" sz="1600" dirty="0" smtClean="0"/>
              <a:t> </a:t>
            </a:r>
            <a:r>
              <a:rPr lang="fi-FI" sz="1600" dirty="0" err="1" smtClean="0"/>
              <a:t>insamlingar</a:t>
            </a:r>
            <a:endParaRPr lang="fi-FI" sz="1600" dirty="0" smtClean="0"/>
          </a:p>
          <a:p>
            <a:r>
              <a:rPr lang="fi-FI" sz="1600" dirty="0" err="1" smtClean="0"/>
              <a:t>Evenemang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kampanjer</a:t>
            </a:r>
            <a:r>
              <a:rPr lang="fi-FI" sz="1600" dirty="0" smtClean="0"/>
              <a:t>; </a:t>
            </a:r>
            <a:r>
              <a:rPr lang="fi-FI" sz="1600" dirty="0" err="1" smtClean="0"/>
              <a:t>erövring</a:t>
            </a:r>
            <a:r>
              <a:rPr lang="fi-FI" sz="1600" dirty="0" smtClean="0"/>
              <a:t> av </a:t>
            </a:r>
            <a:r>
              <a:rPr lang="fi-FI" sz="1600" dirty="0" err="1" smtClean="0"/>
              <a:t>ålderdomshem</a:t>
            </a:r>
            <a:r>
              <a:rPr lang="fi-FI" sz="1600" dirty="0" smtClean="0"/>
              <a:t>, </a:t>
            </a:r>
            <a:r>
              <a:rPr lang="fi-FI" sz="1600" dirty="0" err="1" smtClean="0"/>
              <a:t>mottagande</a:t>
            </a:r>
            <a:r>
              <a:rPr lang="fi-FI" sz="1600" dirty="0" smtClean="0"/>
              <a:t> av </a:t>
            </a:r>
            <a:r>
              <a:rPr lang="fi-FI" sz="1600" dirty="0" err="1" smtClean="0"/>
              <a:t>fördomar</a:t>
            </a:r>
            <a:r>
              <a:rPr lang="fi-FI" sz="1600" dirty="0" smtClean="0"/>
              <a:t>, </a:t>
            </a:r>
            <a:r>
              <a:rPr lang="fi-FI" sz="1600" dirty="0" err="1" smtClean="0"/>
              <a:t>gummikörkort</a:t>
            </a:r>
            <a:r>
              <a:rPr lang="fi-FI" sz="1600" dirty="0" smtClean="0"/>
              <a:t> </a:t>
            </a:r>
            <a:r>
              <a:rPr lang="fi-FI" sz="1600" dirty="0" err="1" smtClean="0"/>
              <a:t>på</a:t>
            </a:r>
            <a:r>
              <a:rPr lang="fi-FI" sz="1600" dirty="0" smtClean="0"/>
              <a:t> </a:t>
            </a:r>
            <a:r>
              <a:rPr lang="fi-FI" sz="1600" dirty="0" err="1" smtClean="0"/>
              <a:t>aids-dagen</a:t>
            </a:r>
            <a:r>
              <a:rPr lang="fi-FI" sz="1600" dirty="0" smtClean="0"/>
              <a:t> </a:t>
            </a:r>
            <a:r>
              <a:rPr lang="fi-FI" sz="1600" dirty="0" err="1" smtClean="0"/>
              <a:t>osv</a:t>
            </a:r>
            <a:r>
              <a:rPr lang="fi-FI" sz="1600" dirty="0" smtClean="0"/>
              <a:t>. </a:t>
            </a:r>
          </a:p>
        </p:txBody>
      </p:sp>
      <p:pic>
        <p:nvPicPr>
          <p:cNvPr id="5" name="Content Placeholder 4" descr="heinola_1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600619"/>
            <a:ext cx="4073525" cy="2564812"/>
          </a:xfrm>
        </p:spPr>
      </p:pic>
      <p:sp>
        <p:nvSpPr>
          <p:cNvPr id="6" name="TextBox 5"/>
          <p:cNvSpPr txBox="1"/>
          <p:nvPr/>
        </p:nvSpPr>
        <p:spPr>
          <a:xfrm>
            <a:off x="7286644" y="5143512"/>
            <a:ext cx="1643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Laura Kotila,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framgång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073804" cy="4000528"/>
          </a:xfrm>
        </p:spPr>
        <p:txBody>
          <a:bodyPr/>
          <a:lstStyle/>
          <a:p>
            <a:r>
              <a:rPr lang="fi-FI" sz="1600" dirty="0" err="1" smtClean="0"/>
              <a:t>Inte</a:t>
            </a:r>
            <a:r>
              <a:rPr lang="fi-FI" sz="1600" dirty="0" smtClean="0"/>
              <a:t> </a:t>
            </a:r>
            <a:r>
              <a:rPr lang="fi-FI" sz="1600" dirty="0" err="1" smtClean="0"/>
              <a:t>svårt</a:t>
            </a:r>
            <a:r>
              <a:rPr lang="fi-FI" sz="1600" dirty="0" smtClean="0"/>
              <a:t> </a:t>
            </a:r>
            <a:r>
              <a:rPr lang="fi-FI" sz="1600" dirty="0" err="1" smtClean="0"/>
              <a:t>att</a:t>
            </a:r>
            <a:r>
              <a:rPr lang="fi-FI" sz="1600" dirty="0" smtClean="0"/>
              <a:t> </a:t>
            </a:r>
            <a:r>
              <a:rPr lang="fi-FI" sz="1600" dirty="0" err="1" smtClean="0"/>
              <a:t>starta</a:t>
            </a:r>
            <a:r>
              <a:rPr lang="fi-FI" sz="1600" dirty="0" smtClean="0"/>
              <a:t> </a:t>
            </a:r>
            <a:r>
              <a:rPr lang="fi-FI" sz="1600" dirty="0" err="1" smtClean="0"/>
              <a:t>ungdoms-verksamhet</a:t>
            </a:r>
            <a:r>
              <a:rPr lang="fi-FI" sz="1600" dirty="0" smtClean="0"/>
              <a:t>, </a:t>
            </a:r>
            <a:r>
              <a:rPr lang="fi-FI" sz="1600" dirty="0" err="1" smtClean="0"/>
              <a:t>men</a:t>
            </a:r>
            <a:r>
              <a:rPr lang="fi-FI" sz="1600" dirty="0" smtClean="0"/>
              <a:t> </a:t>
            </a:r>
            <a:r>
              <a:rPr lang="fi-FI" sz="1600" dirty="0" err="1" smtClean="0"/>
              <a:t>förutsätter</a:t>
            </a:r>
            <a:r>
              <a:rPr lang="fi-FI" sz="1600" dirty="0" smtClean="0"/>
              <a:t> </a:t>
            </a:r>
            <a:r>
              <a:rPr lang="fi-FI" sz="1600" dirty="0" err="1" smtClean="0"/>
              <a:t>tid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planering</a:t>
            </a:r>
            <a:r>
              <a:rPr lang="fi-FI" sz="1600" dirty="0" smtClean="0"/>
              <a:t>.</a:t>
            </a:r>
          </a:p>
          <a:p>
            <a:endParaRPr lang="fi-FI" sz="1600" dirty="0" smtClean="0"/>
          </a:p>
          <a:p>
            <a:pPr>
              <a:buNone/>
            </a:pPr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b="1" dirty="0" err="1" smtClean="0"/>
              <a:t>Kartläggning</a:t>
            </a:r>
            <a:r>
              <a:rPr lang="fi-FI" sz="1600" b="1" dirty="0" smtClean="0"/>
              <a:t> av </a:t>
            </a:r>
            <a:r>
              <a:rPr lang="fi-FI" sz="1600" b="1" dirty="0" err="1" smtClean="0"/>
              <a:t>resurser</a:t>
            </a:r>
            <a:r>
              <a:rPr lang="fi-FI" sz="1600" b="1" dirty="0" smtClean="0"/>
              <a:t> </a:t>
            </a:r>
            <a:r>
              <a:rPr lang="fi-FI" sz="1600" dirty="0" smtClean="0"/>
              <a:t>– </a:t>
            </a:r>
            <a:r>
              <a:rPr lang="fi-FI" sz="1600" dirty="0" err="1" smtClean="0"/>
              <a:t>kunnande</a:t>
            </a:r>
            <a:r>
              <a:rPr lang="fi-FI" sz="1600" dirty="0" smtClean="0"/>
              <a:t>, </a:t>
            </a:r>
            <a:r>
              <a:rPr lang="fi-FI" sz="1600" dirty="0" err="1" smtClean="0"/>
              <a:t>resurser</a:t>
            </a:r>
            <a:r>
              <a:rPr lang="fi-FI" sz="1600" dirty="0" smtClean="0"/>
              <a:t>, </a:t>
            </a:r>
            <a:r>
              <a:rPr lang="fi-FI" sz="1600" dirty="0" err="1" smtClean="0"/>
              <a:t>nätverk</a:t>
            </a:r>
            <a:r>
              <a:rPr lang="fi-FI" sz="16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fi-FI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b="1" dirty="0" err="1" smtClean="0"/>
              <a:t>Val</a:t>
            </a:r>
            <a:r>
              <a:rPr lang="fi-FI" sz="1600" b="1" dirty="0" smtClean="0"/>
              <a:t> av </a:t>
            </a:r>
            <a:r>
              <a:rPr lang="fi-FI" sz="1600" b="1" dirty="0" err="1" smtClean="0"/>
              <a:t>ledare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och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kontakt-person</a:t>
            </a:r>
            <a:r>
              <a:rPr lang="fi-FI" sz="1600" b="1" dirty="0" smtClean="0"/>
              <a:t> </a:t>
            </a:r>
            <a:r>
              <a:rPr lang="fi-FI" sz="1600" dirty="0" smtClean="0"/>
              <a:t>– </a:t>
            </a:r>
            <a:r>
              <a:rPr lang="fi-FI" sz="1600" dirty="0" err="1" smtClean="0"/>
              <a:t>ledare</a:t>
            </a:r>
            <a:r>
              <a:rPr lang="fi-FI" sz="1600" dirty="0" smtClean="0"/>
              <a:t> för </a:t>
            </a:r>
            <a:r>
              <a:rPr lang="fi-FI" sz="1600" dirty="0" err="1" smtClean="0"/>
              <a:t>ungdoms-gruppen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kontaktperson</a:t>
            </a:r>
            <a:r>
              <a:rPr lang="fi-FI" sz="1600" dirty="0" smtClean="0"/>
              <a:t> i </a:t>
            </a:r>
            <a:r>
              <a:rPr lang="fi-FI" sz="1600" dirty="0" err="1" smtClean="0"/>
              <a:t>avdelningsstyrelsen</a:t>
            </a:r>
            <a:r>
              <a:rPr lang="fi-FI" sz="1600" dirty="0" smtClean="0"/>
              <a:t> för </a:t>
            </a:r>
            <a:r>
              <a:rPr lang="fi-FI" sz="1600" dirty="0" err="1" smtClean="0"/>
              <a:t>avdel-ningens</a:t>
            </a:r>
            <a:r>
              <a:rPr lang="fi-FI" sz="1600" dirty="0" smtClean="0"/>
              <a:t> </a:t>
            </a:r>
            <a:r>
              <a:rPr lang="fi-FI" sz="1600" dirty="0" err="1" smtClean="0"/>
              <a:t>ungdomsverksamhet</a:t>
            </a:r>
            <a:r>
              <a:rPr lang="fi-FI" sz="1600" dirty="0" smtClean="0"/>
              <a:t>. </a:t>
            </a:r>
          </a:p>
          <a:p>
            <a:pPr marL="457200" indent="-457200">
              <a:buNone/>
            </a:pPr>
            <a:endParaRPr lang="fi-FI" sz="1600" dirty="0" smtClean="0"/>
          </a:p>
          <a:p>
            <a:pPr marL="457200" indent="-457200">
              <a:buNone/>
            </a:pPr>
            <a:endParaRPr lang="fi-FI" sz="1600" b="1" dirty="0" smtClean="0"/>
          </a:p>
        </p:txBody>
      </p:sp>
      <p:pic>
        <p:nvPicPr>
          <p:cNvPr id="5" name="Content Placeholder 4" descr="Kangasalan nuorisoryhmä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3486"/>
            <a:ext cx="4073525" cy="2719078"/>
          </a:xfrm>
        </p:spPr>
      </p:pic>
      <p:sp>
        <p:nvSpPr>
          <p:cNvPr id="6" name="TextBox 5"/>
          <p:cNvSpPr txBox="1"/>
          <p:nvPr/>
        </p:nvSpPr>
        <p:spPr>
          <a:xfrm>
            <a:off x="7143768" y="5214950"/>
            <a:ext cx="1857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Rami Marjamäki, 2011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framgång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500174"/>
            <a:ext cx="4073804" cy="464347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fi-FI" sz="1600" b="1" smtClean="0"/>
              <a:t>Verksamhetsformer och uppgifter </a:t>
            </a:r>
            <a:r>
              <a:rPr lang="fi-FI" sz="1600" smtClean="0"/>
              <a:t>– konkreta, intressanta uppgifter där man lär känna organisationen och avdelningens verksamhet.</a:t>
            </a:r>
          </a:p>
          <a:p>
            <a:pPr marL="514350" indent="-514350">
              <a:buNone/>
            </a:pPr>
            <a:endParaRPr lang="fi-FI" sz="1600" b="1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fi-FI" sz="1600" b="1" dirty="0" err="1" smtClean="0"/>
              <a:t>Rekrytering</a:t>
            </a:r>
            <a:r>
              <a:rPr lang="fi-FI" sz="1600" b="1" dirty="0" smtClean="0"/>
              <a:t> av </a:t>
            </a:r>
            <a:r>
              <a:rPr lang="fi-FI" sz="1600" b="1" dirty="0" err="1" smtClean="0"/>
              <a:t>ungdomar</a:t>
            </a:r>
            <a:r>
              <a:rPr lang="fi-FI" sz="1600" b="1" dirty="0" smtClean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samla</a:t>
            </a:r>
            <a:r>
              <a:rPr lang="en-US" sz="1600" dirty="0" smtClean="0"/>
              <a:t> </a:t>
            </a:r>
            <a:r>
              <a:rPr lang="en-US" sz="1600" dirty="0" err="1" smtClean="0"/>
              <a:t>ihop</a:t>
            </a:r>
            <a:r>
              <a:rPr lang="en-US" sz="1600" dirty="0" smtClean="0"/>
              <a:t> en </a:t>
            </a:r>
            <a:r>
              <a:rPr lang="en-US" sz="1600" dirty="0" err="1" smtClean="0"/>
              <a:t>grupp</a:t>
            </a:r>
            <a:r>
              <a:rPr lang="en-US" sz="1600" dirty="0" smtClean="0"/>
              <a:t> </a:t>
            </a:r>
            <a:r>
              <a:rPr lang="en-US" sz="1600" dirty="0" err="1" smtClean="0"/>
              <a:t>ungdomar</a:t>
            </a:r>
            <a:r>
              <a:rPr lang="en-US" sz="1600" dirty="0" smtClean="0"/>
              <a:t> </a:t>
            </a:r>
            <a:r>
              <a:rPr lang="en-US" sz="1600" dirty="0" err="1" smtClean="0"/>
              <a:t>och</a:t>
            </a:r>
            <a:r>
              <a:rPr lang="en-US" sz="1600" dirty="0" smtClean="0"/>
              <a:t> </a:t>
            </a:r>
            <a:r>
              <a:rPr lang="en-US" sz="1600" dirty="0" err="1" smtClean="0"/>
              <a:t>rekrytera</a:t>
            </a:r>
            <a:r>
              <a:rPr lang="en-US" sz="1600" dirty="0" smtClean="0"/>
              <a:t> med </a:t>
            </a:r>
            <a:r>
              <a:rPr lang="en-US" sz="1600" dirty="0" err="1" smtClean="0"/>
              <a:t>nya</a:t>
            </a:r>
            <a:r>
              <a:rPr lang="en-US" sz="1600" dirty="0" smtClean="0"/>
              <a:t> </a:t>
            </a:r>
            <a:r>
              <a:rPr lang="en-US" sz="1600" dirty="0" err="1" smtClean="0"/>
              <a:t>frivilliga</a:t>
            </a:r>
            <a:r>
              <a:rPr lang="en-US" sz="1600" dirty="0" smtClean="0"/>
              <a:t> till </a:t>
            </a:r>
            <a:r>
              <a:rPr lang="en-US" sz="1600" dirty="0" err="1" smtClean="0"/>
              <a:t>gruppen</a:t>
            </a:r>
            <a:r>
              <a:rPr lang="en-US" sz="1600" dirty="0" smtClean="0"/>
              <a:t>, </a:t>
            </a:r>
            <a:r>
              <a:rPr lang="en-US" sz="1600" dirty="0" err="1" smtClean="0"/>
              <a:t>t.ex</a:t>
            </a:r>
            <a:r>
              <a:rPr lang="en-US" sz="1600" dirty="0" smtClean="0"/>
              <a:t>. via </a:t>
            </a:r>
            <a:r>
              <a:rPr lang="en-US" sz="1600" dirty="0" err="1" smtClean="0"/>
              <a:t>skolbesök</a:t>
            </a:r>
            <a:r>
              <a:rPr lang="en-US" sz="1600" dirty="0" smtClean="0"/>
              <a:t>. </a:t>
            </a:r>
          </a:p>
          <a:p>
            <a:pPr marL="916477" lvl="1" indent="-514350">
              <a:buFont typeface="Wingdings"/>
              <a:buChar char="à"/>
            </a:pPr>
            <a:r>
              <a:rPr lang="en-US" sz="1200" dirty="0" err="1" smtClean="0"/>
              <a:t>Det</a:t>
            </a:r>
            <a:r>
              <a:rPr lang="en-US" sz="1200" dirty="0" smtClean="0"/>
              <a:t> </a:t>
            </a:r>
            <a:r>
              <a:rPr lang="en-US" sz="1200" dirty="0" err="1" smtClean="0"/>
              <a:t>lönar</a:t>
            </a:r>
            <a:r>
              <a:rPr lang="en-US" sz="1200" dirty="0" smtClean="0"/>
              <a:t> sig </a:t>
            </a:r>
            <a:r>
              <a:rPr lang="en-US" sz="1200" dirty="0" err="1" smtClean="0"/>
              <a:t>att</a:t>
            </a:r>
            <a:r>
              <a:rPr lang="en-US" sz="1200" dirty="0" smtClean="0"/>
              <a:t> </a:t>
            </a:r>
            <a:r>
              <a:rPr lang="en-US" sz="1200" dirty="0" err="1" smtClean="0"/>
              <a:t>rekrytera</a:t>
            </a:r>
            <a:r>
              <a:rPr lang="en-US" sz="1200" dirty="0" smtClean="0"/>
              <a:t> </a:t>
            </a:r>
            <a:r>
              <a:rPr lang="en-US" sz="1200" dirty="0" err="1" smtClean="0"/>
              <a:t>ungdomar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början</a:t>
            </a:r>
            <a:r>
              <a:rPr lang="en-US" sz="1200" dirty="0" smtClean="0"/>
              <a:t> </a:t>
            </a:r>
            <a:r>
              <a:rPr lang="en-US" sz="1200" dirty="0" err="1" smtClean="0"/>
              <a:t>av</a:t>
            </a:r>
            <a:r>
              <a:rPr lang="en-US" sz="1200" dirty="0" smtClean="0"/>
              <a:t> </a:t>
            </a:r>
            <a:r>
              <a:rPr lang="en-US" sz="1200" dirty="0" err="1" smtClean="0"/>
              <a:t>skolterminen</a:t>
            </a:r>
            <a:r>
              <a:rPr lang="en-US" sz="1200" dirty="0" smtClean="0"/>
              <a:t>. </a:t>
            </a:r>
            <a:endParaRPr lang="en-US" sz="1200" b="1" dirty="0" smtClean="0"/>
          </a:p>
          <a:p>
            <a:pPr marL="514350" indent="-514350">
              <a:buNone/>
            </a:pPr>
            <a:endParaRPr lang="fi-FI" sz="16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fi-FI" sz="1600" b="1" dirty="0" err="1" smtClean="0"/>
              <a:t>Intresserade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bjuds</a:t>
            </a:r>
            <a:r>
              <a:rPr lang="fi-FI" sz="1600" b="1" dirty="0" smtClean="0"/>
              <a:t> in </a:t>
            </a:r>
            <a:r>
              <a:rPr lang="fi-FI" sz="1600" b="1" dirty="0" err="1" smtClean="0"/>
              <a:t>till</a:t>
            </a:r>
            <a:r>
              <a:rPr lang="fi-FI" sz="1600" b="1" dirty="0" smtClean="0"/>
              <a:t> en </a:t>
            </a:r>
            <a:r>
              <a:rPr lang="fi-FI" sz="1600" b="1" dirty="0" err="1" smtClean="0"/>
              <a:t>informationskväll</a:t>
            </a:r>
            <a:r>
              <a:rPr lang="fi-FI" sz="1600" b="1" dirty="0" smtClean="0"/>
              <a:t> </a:t>
            </a:r>
            <a:r>
              <a:rPr lang="fi-FI" sz="1600" dirty="0" smtClean="0"/>
              <a:t>– popcorn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saft</a:t>
            </a:r>
            <a:r>
              <a:rPr lang="fi-FI" sz="1600" dirty="0" smtClean="0"/>
              <a:t> </a:t>
            </a:r>
            <a:r>
              <a:rPr lang="fi-FI" sz="1600" dirty="0" err="1" smtClean="0"/>
              <a:t>samt</a:t>
            </a:r>
            <a:r>
              <a:rPr lang="fi-FI" sz="1600" dirty="0" smtClean="0"/>
              <a:t> </a:t>
            </a:r>
            <a:r>
              <a:rPr lang="fi-FI" sz="1600" dirty="0" err="1" smtClean="0"/>
              <a:t>information</a:t>
            </a:r>
            <a:r>
              <a:rPr lang="fi-FI" sz="1600" dirty="0" smtClean="0"/>
              <a:t> </a:t>
            </a:r>
            <a:r>
              <a:rPr lang="fi-FI" sz="1600" dirty="0" err="1" smtClean="0"/>
              <a:t>om</a:t>
            </a:r>
            <a:r>
              <a:rPr lang="fi-FI" sz="1600" dirty="0" smtClean="0"/>
              <a:t> </a:t>
            </a:r>
            <a:r>
              <a:rPr lang="fi-FI" sz="1600" dirty="0" err="1" smtClean="0"/>
              <a:t>den</a:t>
            </a:r>
            <a:r>
              <a:rPr lang="fi-FI" sz="1600" dirty="0" smtClean="0"/>
              <a:t> </a:t>
            </a:r>
            <a:r>
              <a:rPr lang="fi-FI" sz="1600" dirty="0" err="1" smtClean="0"/>
              <a:t>verksamhet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de </a:t>
            </a:r>
            <a:r>
              <a:rPr lang="fi-FI" sz="1600" dirty="0" err="1" smtClean="0"/>
              <a:t>uppgift-er</a:t>
            </a:r>
            <a:r>
              <a:rPr lang="fi-FI" sz="1600" dirty="0" smtClean="0"/>
              <a:t> </a:t>
            </a:r>
            <a:r>
              <a:rPr lang="fi-FI" sz="1600" dirty="0" err="1" smtClean="0"/>
              <a:t>avdelningen</a:t>
            </a:r>
            <a:r>
              <a:rPr lang="fi-FI" sz="1600" dirty="0" smtClean="0"/>
              <a:t> </a:t>
            </a:r>
            <a:r>
              <a:rPr lang="fi-FI" sz="1600" dirty="0" err="1" smtClean="0"/>
              <a:t>kan</a:t>
            </a:r>
            <a:r>
              <a:rPr lang="fi-FI" sz="1600" dirty="0" smtClean="0"/>
              <a:t> </a:t>
            </a:r>
            <a:r>
              <a:rPr lang="fi-FI" sz="1600" dirty="0" err="1" smtClean="0"/>
              <a:t>erbjuda</a:t>
            </a:r>
            <a:r>
              <a:rPr lang="fi-FI" sz="1600" dirty="0" smtClean="0"/>
              <a:t>. </a:t>
            </a:r>
          </a:p>
          <a:p>
            <a:pPr marL="514350" indent="-514350">
              <a:buFont typeface="+mj-lt"/>
              <a:buAutoNum type="arabicPeriod" startAt="5"/>
            </a:pPr>
            <a:endParaRPr lang="fi-FI" sz="1600" dirty="0" smtClean="0"/>
          </a:p>
          <a:p>
            <a:pPr marL="514350" indent="-514350">
              <a:buNone/>
            </a:pPr>
            <a:endParaRPr lang="en-US" sz="1600" dirty="0" smtClean="0"/>
          </a:p>
        </p:txBody>
      </p:sp>
      <p:pic>
        <p:nvPicPr>
          <p:cNvPr id="5" name="Content Placeholder 4" descr="SPR Nuorten vuosikokous 2012 Photo Alejandro Lorenzo 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407" y="2525973"/>
            <a:ext cx="4073236" cy="2714105"/>
          </a:xfrm>
        </p:spPr>
      </p:pic>
      <p:sp>
        <p:nvSpPr>
          <p:cNvPr id="6" name="TextBox 5"/>
          <p:cNvSpPr txBox="1"/>
          <p:nvPr/>
        </p:nvSpPr>
        <p:spPr>
          <a:xfrm>
            <a:off x="6929454" y="5214950"/>
            <a:ext cx="192882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Alejandro Lorenzo,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Steg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framgång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357430"/>
            <a:ext cx="4073804" cy="3357586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fi-FI" sz="1600" b="1" dirty="0" err="1" smtClean="0"/>
              <a:t>Utbildning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och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stöd</a:t>
            </a:r>
            <a:r>
              <a:rPr lang="fi-FI" sz="1600" dirty="0" smtClean="0"/>
              <a:t> – </a:t>
            </a:r>
            <a:r>
              <a:rPr lang="fi-FI" sz="1600" dirty="0" err="1" smtClean="0"/>
              <a:t>behöver</a:t>
            </a:r>
            <a:r>
              <a:rPr lang="fi-FI" sz="1600" dirty="0" smtClean="0"/>
              <a:t> de </a:t>
            </a:r>
            <a:r>
              <a:rPr lang="fi-FI" sz="1600" dirty="0" err="1" smtClean="0"/>
              <a:t>nya</a:t>
            </a:r>
            <a:r>
              <a:rPr lang="fi-FI" sz="1600" dirty="0" smtClean="0"/>
              <a:t> </a:t>
            </a:r>
            <a:r>
              <a:rPr lang="fi-FI" sz="1600" dirty="0" err="1" smtClean="0"/>
              <a:t>frivilliga</a:t>
            </a:r>
            <a:r>
              <a:rPr lang="fi-FI" sz="1600" dirty="0" smtClean="0"/>
              <a:t> </a:t>
            </a:r>
            <a:r>
              <a:rPr lang="fi-FI" sz="1600" dirty="0" err="1" smtClean="0"/>
              <a:t>utbildning</a:t>
            </a:r>
            <a:r>
              <a:rPr lang="fi-FI" sz="1600" dirty="0" smtClean="0"/>
              <a:t>? </a:t>
            </a:r>
            <a:r>
              <a:rPr lang="fi-FI" sz="1600" dirty="0" err="1" smtClean="0"/>
              <a:t>Praktiskt</a:t>
            </a:r>
            <a:r>
              <a:rPr lang="fi-FI" sz="1600" dirty="0" smtClean="0"/>
              <a:t> </a:t>
            </a:r>
            <a:r>
              <a:rPr lang="fi-FI" sz="1600" dirty="0" err="1" smtClean="0"/>
              <a:t>stöd</a:t>
            </a:r>
            <a:r>
              <a:rPr lang="fi-FI" sz="1600" dirty="0" smtClean="0"/>
              <a:t> </a:t>
            </a:r>
            <a:r>
              <a:rPr lang="fi-FI" sz="1600" dirty="0" err="1" smtClean="0"/>
              <a:t>till</a:t>
            </a:r>
            <a:r>
              <a:rPr lang="fi-FI" sz="1600" dirty="0" smtClean="0"/>
              <a:t> </a:t>
            </a:r>
            <a:r>
              <a:rPr lang="fi-FI" sz="1600" dirty="0" err="1" smtClean="0"/>
              <a:t>frivilliga</a:t>
            </a:r>
            <a:r>
              <a:rPr lang="fi-FI" sz="1600" dirty="0" smtClean="0"/>
              <a:t> </a:t>
            </a:r>
            <a:r>
              <a:rPr lang="fi-FI" sz="1600" dirty="0" err="1" smtClean="0"/>
              <a:t>då</a:t>
            </a:r>
            <a:r>
              <a:rPr lang="fi-FI" sz="1600" dirty="0" smtClean="0"/>
              <a:t> de </a:t>
            </a:r>
            <a:r>
              <a:rPr lang="fi-FI" sz="1600" dirty="0" err="1" smtClean="0"/>
              <a:t>startar</a:t>
            </a:r>
            <a:r>
              <a:rPr lang="fi-FI" sz="1600" dirty="0" smtClean="0"/>
              <a:t> </a:t>
            </a:r>
            <a:r>
              <a:rPr lang="fi-FI" sz="1600" dirty="0" err="1" smtClean="0"/>
              <a:t>upp</a:t>
            </a:r>
            <a:r>
              <a:rPr lang="fi-FI" sz="1600" dirty="0" smtClean="0"/>
              <a:t> </a:t>
            </a:r>
            <a:r>
              <a:rPr lang="fi-FI" sz="1600" dirty="0" err="1" smtClean="0"/>
              <a:t>verksamhet</a:t>
            </a:r>
            <a:r>
              <a:rPr lang="fi-FI" sz="1600" dirty="0" smtClean="0"/>
              <a:t> (</a:t>
            </a:r>
            <a:r>
              <a:rPr lang="fi-FI" sz="1600" dirty="0" err="1" smtClean="0"/>
              <a:t>budget</a:t>
            </a:r>
            <a:r>
              <a:rPr lang="fi-FI" sz="1600" dirty="0" smtClean="0"/>
              <a:t>, </a:t>
            </a:r>
            <a:r>
              <a:rPr lang="fi-FI" sz="1600" dirty="0" err="1" smtClean="0"/>
              <a:t>reklam</a:t>
            </a:r>
            <a:r>
              <a:rPr lang="fi-FI" sz="1600" dirty="0" smtClean="0"/>
              <a:t>, </a:t>
            </a:r>
            <a:r>
              <a:rPr lang="fi-FI" sz="1600" dirty="0" err="1" smtClean="0"/>
              <a:t>nycklar</a:t>
            </a:r>
            <a:r>
              <a:rPr lang="fi-FI" sz="1600" dirty="0" smtClean="0"/>
              <a:t> </a:t>
            </a:r>
            <a:r>
              <a:rPr lang="fi-FI" sz="1600" dirty="0" err="1" smtClean="0"/>
              <a:t>till</a:t>
            </a:r>
            <a:r>
              <a:rPr lang="fi-FI" sz="1600" dirty="0" smtClean="0"/>
              <a:t> </a:t>
            </a:r>
            <a:r>
              <a:rPr lang="fi-FI" sz="1600" smtClean="0"/>
              <a:t>avdelningens</a:t>
            </a:r>
            <a:r>
              <a:rPr lang="fi-FI" sz="1600" dirty="0" smtClean="0"/>
              <a:t> </a:t>
            </a:r>
            <a:r>
              <a:rPr lang="fi-FI" sz="1600" dirty="0" err="1" smtClean="0"/>
              <a:t>lokal</a:t>
            </a:r>
            <a:r>
              <a:rPr lang="fi-FI" sz="1600" dirty="0" smtClean="0"/>
              <a:t> etc.)</a:t>
            </a:r>
            <a:endParaRPr lang="fi-FI" sz="1600" b="1" dirty="0" smtClean="0"/>
          </a:p>
          <a:p>
            <a:pPr marL="342900" indent="-342900">
              <a:buFont typeface="+mj-lt"/>
              <a:buAutoNum type="arabicPeriod" startAt="6"/>
            </a:pPr>
            <a:endParaRPr lang="fi-FI" sz="1600" b="1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fi-FI" sz="1600" b="1" dirty="0" err="1" smtClean="0"/>
              <a:t>Ta</a:t>
            </a:r>
            <a:r>
              <a:rPr lang="fi-FI" sz="1600" b="1" dirty="0" smtClean="0"/>
              <a:t> det </a:t>
            </a:r>
            <a:r>
              <a:rPr lang="fi-FI" sz="1600" b="1" dirty="0" err="1" smtClean="0"/>
              <a:t>lugnt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och</a:t>
            </a:r>
            <a:r>
              <a:rPr lang="fi-FI" sz="1600" b="1" dirty="0" smtClean="0"/>
              <a:t> </a:t>
            </a:r>
            <a:r>
              <a:rPr lang="fi-FI" sz="1600" b="1" dirty="0" err="1" smtClean="0"/>
              <a:t>tacka</a:t>
            </a:r>
            <a:r>
              <a:rPr lang="fi-FI" sz="1600" b="1" dirty="0" smtClean="0"/>
              <a:t> </a:t>
            </a:r>
            <a:r>
              <a:rPr lang="fi-FI" sz="1600" dirty="0" smtClean="0"/>
              <a:t>– </a:t>
            </a:r>
            <a:r>
              <a:rPr lang="fi-FI" sz="1600" dirty="0" err="1" smtClean="0"/>
              <a:t>bra</a:t>
            </a:r>
            <a:r>
              <a:rPr lang="fi-FI" sz="1600" dirty="0" smtClean="0"/>
              <a:t> </a:t>
            </a:r>
            <a:r>
              <a:rPr lang="fi-FI" sz="1600" dirty="0" err="1" smtClean="0"/>
              <a:t>att</a:t>
            </a:r>
            <a:r>
              <a:rPr lang="fi-FI" sz="1600" dirty="0" smtClean="0"/>
              <a:t> </a:t>
            </a:r>
            <a:r>
              <a:rPr lang="fi-FI" sz="1600" dirty="0" err="1" smtClean="0"/>
              <a:t>tacka</a:t>
            </a:r>
            <a:r>
              <a:rPr lang="fi-FI" sz="1600" dirty="0" smtClean="0"/>
              <a:t> </a:t>
            </a:r>
            <a:r>
              <a:rPr lang="fi-FI" sz="1600" dirty="0" err="1" smtClean="0"/>
              <a:t>frivilliga</a:t>
            </a:r>
            <a:r>
              <a:rPr lang="fi-FI" sz="1600" dirty="0" smtClean="0"/>
              <a:t> för </a:t>
            </a:r>
            <a:r>
              <a:rPr lang="fi-FI" sz="1600" dirty="0" err="1" smtClean="0"/>
              <a:t>deras</a:t>
            </a:r>
            <a:r>
              <a:rPr lang="fi-FI" sz="1600" dirty="0" smtClean="0"/>
              <a:t> </a:t>
            </a:r>
            <a:r>
              <a:rPr lang="fi-FI" sz="1600" dirty="0" err="1" smtClean="0"/>
              <a:t>värdefulla</a:t>
            </a:r>
            <a:r>
              <a:rPr lang="fi-FI" sz="1600" dirty="0" smtClean="0"/>
              <a:t> </a:t>
            </a:r>
            <a:r>
              <a:rPr lang="fi-FI" sz="1600" dirty="0" err="1" smtClean="0"/>
              <a:t>arbete</a:t>
            </a:r>
            <a:r>
              <a:rPr lang="fi-FI" sz="1600" dirty="0" smtClean="0"/>
              <a:t>, </a:t>
            </a:r>
            <a:r>
              <a:rPr lang="fi-FI" sz="1600" dirty="0" err="1" smtClean="0"/>
              <a:t>t.ex</a:t>
            </a:r>
            <a:r>
              <a:rPr lang="fi-FI" sz="1600" dirty="0" smtClean="0"/>
              <a:t>. </a:t>
            </a:r>
            <a:r>
              <a:rPr lang="fi-FI" sz="1600" dirty="0" err="1" smtClean="0"/>
              <a:t>genom</a:t>
            </a:r>
            <a:r>
              <a:rPr lang="fi-FI" sz="1600" dirty="0" smtClean="0"/>
              <a:t> </a:t>
            </a:r>
            <a:r>
              <a:rPr lang="fi-FI" sz="1600" dirty="0" err="1" smtClean="0"/>
              <a:t>att</a:t>
            </a:r>
            <a:r>
              <a:rPr lang="fi-FI" sz="1600" dirty="0" smtClean="0"/>
              <a:t>  </a:t>
            </a:r>
            <a:r>
              <a:rPr lang="fi-FI" sz="1600" dirty="0" err="1" smtClean="0"/>
              <a:t>ordna</a:t>
            </a:r>
            <a:r>
              <a:rPr lang="fi-FI" sz="1600" dirty="0" smtClean="0"/>
              <a:t> en </a:t>
            </a:r>
            <a:r>
              <a:rPr lang="fi-FI" sz="1600" dirty="0" err="1" smtClean="0"/>
              <a:t>fest</a:t>
            </a:r>
            <a:r>
              <a:rPr lang="fi-FI" sz="1600" dirty="0" smtClean="0"/>
              <a:t>, </a:t>
            </a:r>
            <a:r>
              <a:rPr lang="fi-FI" sz="1600" dirty="0" err="1" smtClean="0"/>
              <a:t>pizzakväll</a:t>
            </a:r>
            <a:r>
              <a:rPr lang="fi-FI" sz="1600" dirty="0" smtClean="0"/>
              <a:t>, </a:t>
            </a:r>
            <a:r>
              <a:rPr lang="fi-FI" sz="1600" dirty="0" err="1" smtClean="0"/>
              <a:t>utfärd</a:t>
            </a:r>
            <a:r>
              <a:rPr lang="fi-FI" sz="1600" dirty="0" smtClean="0"/>
              <a:t>. 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5" name="Content Placeholder 4" descr="Risteily_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500306"/>
            <a:ext cx="4073525" cy="2564812"/>
          </a:xfrm>
        </p:spPr>
      </p:pic>
      <p:sp>
        <p:nvSpPr>
          <p:cNvPr id="6" name="TextBox 5"/>
          <p:cNvSpPr txBox="1"/>
          <p:nvPr/>
        </p:nvSpPr>
        <p:spPr>
          <a:xfrm>
            <a:off x="7000892" y="5143512"/>
            <a:ext cx="1857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Kimmo Holopainen,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Mera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357298"/>
            <a:ext cx="4073804" cy="4714908"/>
          </a:xfrm>
        </p:spPr>
        <p:txBody>
          <a:bodyPr/>
          <a:lstStyle/>
          <a:p>
            <a:r>
              <a:rPr lang="fi-FI" sz="1600" u="sng" dirty="0" err="1" smtClean="0">
                <a:solidFill>
                  <a:srgbClr val="0070C0"/>
                </a:solidFill>
              </a:rPr>
              <a:t>www.rodakorset.fi/unga</a:t>
            </a:r>
            <a:endParaRPr lang="fi-FI" sz="1600" u="sng" dirty="0" smtClean="0">
              <a:solidFill>
                <a:srgbClr val="0070C0"/>
              </a:solidFill>
            </a:endParaRPr>
          </a:p>
          <a:p>
            <a:r>
              <a:rPr lang="fi-FI" sz="1600" dirty="0" err="1" smtClean="0"/>
              <a:t>Ungas</a:t>
            </a:r>
            <a:r>
              <a:rPr lang="fi-FI" sz="1600" dirty="0" smtClean="0"/>
              <a:t> elektroniska </a:t>
            </a:r>
            <a:r>
              <a:rPr lang="fi-FI" sz="1600" dirty="0" err="1" smtClean="0"/>
              <a:t>tidning</a:t>
            </a:r>
            <a:r>
              <a:rPr lang="fi-FI" sz="1600" dirty="0" smtClean="0"/>
              <a:t> </a:t>
            </a:r>
            <a:r>
              <a:rPr lang="fi-FI" sz="1600" u="sng" dirty="0" err="1" smtClean="0">
                <a:solidFill>
                  <a:srgbClr val="0070C0"/>
                </a:solidFill>
              </a:rPr>
              <a:t>www.spray.fi</a:t>
            </a:r>
            <a:endParaRPr lang="fi-FI" sz="1600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i-FI" sz="1600" u="sng" dirty="0" smtClean="0">
              <a:solidFill>
                <a:srgbClr val="0070C0"/>
              </a:solidFill>
            </a:endParaRPr>
          </a:p>
          <a:p>
            <a:r>
              <a:rPr lang="fi-FI" sz="1600" dirty="0" err="1" smtClean="0"/>
              <a:t>Material</a:t>
            </a:r>
            <a:r>
              <a:rPr lang="fi-FI" sz="1600" dirty="0" smtClean="0"/>
              <a:t> </a:t>
            </a:r>
            <a:r>
              <a:rPr lang="fi-FI" sz="1600" dirty="0" err="1" smtClean="0"/>
              <a:t>och</a:t>
            </a:r>
            <a:r>
              <a:rPr lang="fi-FI" sz="1600" dirty="0" smtClean="0"/>
              <a:t> </a:t>
            </a:r>
            <a:r>
              <a:rPr lang="fi-FI" sz="1600" dirty="0" err="1" smtClean="0"/>
              <a:t>aktuella</a:t>
            </a:r>
            <a:r>
              <a:rPr lang="fi-FI" sz="1600" dirty="0" smtClean="0"/>
              <a:t> </a:t>
            </a:r>
            <a:r>
              <a:rPr lang="fi-FI" sz="1600" dirty="0" err="1" smtClean="0"/>
              <a:t>nyheter</a:t>
            </a:r>
            <a:r>
              <a:rPr lang="fi-FI" sz="1600" dirty="0" smtClean="0"/>
              <a:t> för </a:t>
            </a:r>
            <a:r>
              <a:rPr lang="fi-FI" sz="1600" dirty="0" err="1" smtClean="0"/>
              <a:t>frivilliga</a:t>
            </a:r>
            <a:r>
              <a:rPr lang="fi-FI" sz="1600" dirty="0" smtClean="0"/>
              <a:t>:</a:t>
            </a:r>
          </a:p>
          <a:p>
            <a:pPr lvl="1"/>
            <a:r>
              <a:rPr lang="fi-FI" sz="1400" u="sng" dirty="0" err="1" smtClean="0">
                <a:solidFill>
                  <a:srgbClr val="0070C0"/>
                </a:solidFill>
              </a:rPr>
              <a:t>Rednet.rodakorset.fi</a:t>
            </a:r>
            <a:r>
              <a:rPr lang="fi-FI" sz="1400" dirty="0" smtClean="0">
                <a:solidFill>
                  <a:srgbClr val="0070C0"/>
                </a:solidFill>
              </a:rPr>
              <a:t> </a:t>
            </a:r>
            <a:r>
              <a:rPr lang="fi-FI" sz="1400" dirty="0" err="1" smtClean="0"/>
              <a:t>och</a:t>
            </a:r>
            <a:r>
              <a:rPr lang="fi-FI" sz="1400" dirty="0" smtClean="0"/>
              <a:t> </a:t>
            </a:r>
            <a:r>
              <a:rPr lang="fi-FI" sz="1400" dirty="0" err="1" smtClean="0"/>
              <a:t>olika</a:t>
            </a:r>
            <a:r>
              <a:rPr lang="fi-FI" sz="1400" dirty="0" smtClean="0"/>
              <a:t> </a:t>
            </a:r>
            <a:r>
              <a:rPr lang="fi-FI" sz="1400" dirty="0" err="1" smtClean="0"/>
              <a:t>grupper</a:t>
            </a:r>
            <a:r>
              <a:rPr lang="fi-FI" sz="1400" dirty="0" smtClean="0"/>
              <a:t>, </a:t>
            </a:r>
            <a:r>
              <a:rPr lang="fi-FI" sz="1400" dirty="0" err="1" smtClean="0"/>
              <a:t>t.ex</a:t>
            </a:r>
            <a:r>
              <a:rPr lang="fi-FI" sz="1400" dirty="0" smtClean="0"/>
              <a:t>. </a:t>
            </a:r>
          </a:p>
          <a:p>
            <a:pPr lvl="2"/>
            <a:r>
              <a:rPr lang="fi-FI" sz="1300" dirty="0" smtClean="0"/>
              <a:t>FRK </a:t>
            </a:r>
            <a:r>
              <a:rPr lang="fi-FI" sz="1300" dirty="0" err="1" smtClean="0"/>
              <a:t>Ungdomar</a:t>
            </a:r>
            <a:endParaRPr lang="fi-FI" sz="1300" dirty="0" smtClean="0"/>
          </a:p>
          <a:p>
            <a:pPr lvl="2">
              <a:buNone/>
            </a:pPr>
            <a:endParaRPr lang="fi-FI" sz="1600" dirty="0" smtClean="0"/>
          </a:p>
          <a:p>
            <a:r>
              <a:rPr lang="fi-FI" sz="1600" dirty="0" err="1" smtClean="0"/>
              <a:t>Mer</a:t>
            </a:r>
            <a:r>
              <a:rPr lang="fi-FI" sz="1600" dirty="0" smtClean="0"/>
              <a:t> </a:t>
            </a:r>
            <a:r>
              <a:rPr lang="fi-FI" sz="1600" dirty="0" err="1" smtClean="0"/>
              <a:t>ungdomar</a:t>
            </a:r>
            <a:r>
              <a:rPr lang="fi-FI" sz="1600" dirty="0" smtClean="0"/>
              <a:t> </a:t>
            </a:r>
            <a:r>
              <a:rPr lang="fi-FI" sz="1600" dirty="0" err="1" smtClean="0"/>
              <a:t>med-broschyren</a:t>
            </a:r>
            <a:endParaRPr lang="fi-FI" sz="1600" dirty="0" smtClean="0"/>
          </a:p>
          <a:p>
            <a:r>
              <a:rPr lang="fi-FI" sz="1600" dirty="0" err="1" smtClean="0"/>
              <a:t>Handboken</a:t>
            </a:r>
            <a:r>
              <a:rPr lang="fi-FI" sz="1600" dirty="0" smtClean="0"/>
              <a:t> för </a:t>
            </a:r>
            <a:r>
              <a:rPr lang="fi-FI" sz="1600" dirty="0" err="1" smtClean="0"/>
              <a:t>ungdomsgrupper</a:t>
            </a:r>
            <a:endParaRPr lang="fi-FI" sz="1600" dirty="0" smtClean="0"/>
          </a:p>
          <a:p>
            <a:r>
              <a:rPr lang="fi-FI" sz="1600" dirty="0" err="1" smtClean="0"/>
              <a:t>Tillsammans</a:t>
            </a:r>
            <a:r>
              <a:rPr lang="fi-FI" sz="1600" dirty="0" smtClean="0"/>
              <a:t> </a:t>
            </a:r>
            <a:r>
              <a:rPr lang="fi-FI" sz="1600" dirty="0" err="1" smtClean="0"/>
              <a:t>gör</a:t>
            </a:r>
            <a:r>
              <a:rPr lang="fi-FI" sz="1600" dirty="0" smtClean="0"/>
              <a:t> vi </a:t>
            </a:r>
            <a:r>
              <a:rPr lang="fi-FI" sz="1600" dirty="0" err="1" smtClean="0"/>
              <a:t>det-häftet</a:t>
            </a:r>
            <a:endParaRPr lang="fi-FI" sz="1600" dirty="0" smtClean="0"/>
          </a:p>
          <a:p>
            <a:r>
              <a:rPr lang="fi-FI" sz="1600" dirty="0" err="1" smtClean="0"/>
              <a:t>Reddie</a:t>
            </a:r>
            <a:r>
              <a:rPr lang="fi-FI" sz="1600" dirty="0" smtClean="0"/>
              <a:t> </a:t>
            </a:r>
            <a:r>
              <a:rPr lang="fi-FI" sz="1600" dirty="0" err="1" smtClean="0"/>
              <a:t>Kids</a:t>
            </a:r>
            <a:r>
              <a:rPr lang="fi-FI" sz="1600" dirty="0" smtClean="0"/>
              <a:t> </a:t>
            </a:r>
            <a:r>
              <a:rPr lang="fi-FI" sz="1600" dirty="0" err="1" smtClean="0"/>
              <a:t>handledarens</a:t>
            </a:r>
            <a:r>
              <a:rPr lang="fi-FI" sz="1600" dirty="0" smtClean="0"/>
              <a:t> </a:t>
            </a:r>
            <a:r>
              <a:rPr lang="fi-FI" sz="1600" dirty="0" err="1" smtClean="0"/>
              <a:t>guide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err="1" smtClean="0"/>
              <a:t>Distiktets</a:t>
            </a:r>
            <a:r>
              <a:rPr lang="fi-FI" sz="1600" dirty="0" smtClean="0"/>
              <a:t> </a:t>
            </a:r>
            <a:r>
              <a:rPr lang="fi-FI" sz="1600" dirty="0" err="1" smtClean="0"/>
              <a:t>anställda</a:t>
            </a:r>
            <a:r>
              <a:rPr lang="fi-FI" sz="1600" dirty="0" smtClean="0"/>
              <a:t> </a:t>
            </a:r>
            <a:r>
              <a:rPr lang="fi-FI" sz="1600" dirty="0" err="1" smtClean="0"/>
              <a:t>med</a:t>
            </a:r>
            <a:r>
              <a:rPr lang="fi-FI" sz="1600" dirty="0" smtClean="0"/>
              <a:t> </a:t>
            </a:r>
            <a:r>
              <a:rPr lang="fi-FI" sz="1600" dirty="0" err="1" smtClean="0"/>
              <a:t>ansvar</a:t>
            </a:r>
            <a:r>
              <a:rPr lang="fi-FI" sz="1600" dirty="0" smtClean="0"/>
              <a:t> för </a:t>
            </a:r>
            <a:r>
              <a:rPr lang="fi-FI" sz="1600" dirty="0" err="1" smtClean="0"/>
              <a:t>ungdomsverksamhet</a:t>
            </a:r>
            <a:endParaRPr lang="fi-FI" sz="1600" dirty="0" smtClean="0"/>
          </a:p>
          <a:p>
            <a:endParaRPr lang="en-US" sz="1600" dirty="0"/>
          </a:p>
        </p:txBody>
      </p:sp>
      <p:pic>
        <p:nvPicPr>
          <p:cNvPr id="5" name="Content Placeholder 4" descr="ensiapu_sm2011_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3486"/>
            <a:ext cx="4073525" cy="2719078"/>
          </a:xfrm>
        </p:spPr>
      </p:pic>
      <p:sp>
        <p:nvSpPr>
          <p:cNvPr id="6" name="TextBox 5"/>
          <p:cNvSpPr txBox="1"/>
          <p:nvPr/>
        </p:nvSpPr>
        <p:spPr>
          <a:xfrm>
            <a:off x="7286644" y="5214950"/>
            <a:ext cx="157163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Bild: Niklas </a:t>
            </a:r>
            <a:r>
              <a:rPr lang="fi-FI" sz="800" dirty="0" err="1" smtClean="0"/>
              <a:t>Meltio</a:t>
            </a:r>
            <a:r>
              <a:rPr lang="fi-FI" sz="800" dirty="0" smtClean="0"/>
              <a:t>, 2011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77</TotalTime>
  <Words>493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Mer ungdomar med!</vt:lpstr>
      <vt:lpstr>Energi och kontinuitet</vt:lpstr>
      <vt:lpstr>Varför har organisationen ungdomsverksamhet?</vt:lpstr>
      <vt:lpstr>Verksamhet från klubbar till kampanjer</vt:lpstr>
      <vt:lpstr>Röda Korset erbjuder ungdomar</vt:lpstr>
      <vt:lpstr>Steg till framgång</vt:lpstr>
      <vt:lpstr>Steg till framgång</vt:lpstr>
      <vt:lpstr>Steg till framgång</vt:lpstr>
      <vt:lpstr>Mera information</vt:lpstr>
    </vt:vector>
  </TitlesOfParts>
  <Company>SPRJ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 ungdomar med!</dc:title>
  <dc:creator>SPRJ</dc:creator>
  <cp:lastModifiedBy>SPRJ</cp:lastModifiedBy>
  <cp:revision>11</cp:revision>
  <dcterms:created xsi:type="dcterms:W3CDTF">2012-06-11T05:57:56Z</dcterms:created>
  <dcterms:modified xsi:type="dcterms:W3CDTF">2012-06-21T08:36:00Z</dcterms:modified>
</cp:coreProperties>
</file>